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docProps/app.xml" ContentType="application/vnd.openxmlformats-officedocument.extended-properties+xml"/>
  <Override PartName="/docProps/core.xml" ContentType="application/vnd.openxmlformats-package.core-properties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Default Extension="png" ContentType="image/png"/>
  <Override PartName="/ppt/slides/slide1.xml" ContentType="application/vnd.openxmlformats-officedocument.presentationml.slide+xml"/>
  <Default Extension="jpg" ContentType="image/jpg"/>
  <Override PartName="/ppt/notesSlides/notesSlide1.xml" ContentType="application/vnd.openxmlformats-officedocument.presentationml.notesSlide+xml"/>
  <Override PartName="/ppt/slides/slide2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3.xml" ContentType="application/vnd.openxmlformats-officedocument.presentationml.slide+xml"/>
  <Override PartName="/ppt/notesSlides/notesSlide3.xml" ContentType="application/vnd.openxmlformats-officedocument.presentationml.notesSlide+xml"/>
  <Override PartName="/ppt/slides/slide4.xml" ContentType="application/vnd.openxmlformats-officedocument.presentationml.slide+xml"/>
  <Override PartName="/ppt/notesSlides/notesSlide4.xml" ContentType="application/vnd.openxmlformats-officedocument.presentationml.notesSlide+xml"/>
  <Override PartName="/ppt/slides/slide5.xml" ContentType="application/vnd.openxmlformats-officedocument.presentationml.slide+xml"/>
  <Override PartName="/ppt/notesSlides/notesSlide5.xml" ContentType="application/vnd.openxmlformats-officedocument.presentationml.notesSlide+xml"/>
  <Override PartName="/ppt/slides/slide6.xml" ContentType="application/vnd.openxmlformats-officedocument.presentationml.slide+xml"/>
  <Override PartName="/ppt/notesSlides/notesSlide6.xml" ContentType="application/vnd.openxmlformats-officedocument.presentationml.notesSlide+xml"/>
  <Override PartName="/ppt/slides/slide7.xml" ContentType="application/vnd.openxmlformats-officedocument.presentationml.slide+xml"/>
  <Override PartName="/ppt/notesSlides/notesSlide7.xml" ContentType="application/vnd.openxmlformats-officedocument.presentationml.notesSlide+xml"/>
  <Override PartName="/ppt/slides/slide8.xml" ContentType="application/vnd.openxmlformats-officedocument.presentationml.slide+xml"/>
  <Override PartName="/ppt/notesSlides/notesSlide8.xml" ContentType="application/vnd.openxmlformats-officedocument.presentationml.notesSlide+xml"/>
  <Override PartName="/ppt/slides/slide9.xml" ContentType="application/vnd.openxmlformats-officedocument.presentationml.slide+xml"/>
  <Override PartName="/ppt/notesSlides/notesSlide9.xml" ContentType="application/vnd.openxmlformats-officedocument.presentationml.notesSlide+xml"/>
  <Override PartName="/ppt/slides/slide10.xml" ContentType="application/vnd.openxmlformats-officedocument.presentationml.slide+xml"/>
  <Override PartName="/ppt/notesSlides/notesSlide10.xml" ContentType="application/vnd.openxmlformats-officedocument.presentationml.notesSlide+xml"/>
  <Override PartName="/ppt/slides/slide11.xml" ContentType="application/vnd.openxmlformats-officedocument.presentationml.slide+xml"/>
  <Override PartName="/ppt/notesSlides/notesSlide11.xml" ContentType="application/vnd.openxmlformats-officedocument.presentationml.notesSlide+xml"/>
  <Override PartName="/ppt/slides/slide12.xml" ContentType="application/vnd.openxmlformats-officedocument.presentationml.slide+xml"/>
  <Override PartName="/ppt/notesSlides/notesSlide12.xml" ContentType="application/vnd.openxmlformats-officedocument.presentationml.notesSlide+xml"/>
  <Override PartName="/ppt/slides/slide13.xml" ContentType="application/vnd.openxmlformats-officedocument.presentationml.slide+xml"/>
  <Override PartName="/ppt/notesSlides/notesSlide13.xml" ContentType="application/vnd.openxmlformats-officedocument.presentationml.notesSlide+xml"/>
  <Override PartName="/ppt/slides/slide14.xml" ContentType="application/vnd.openxmlformats-officedocument.presentationml.slide+xml"/>
  <Override PartName="/ppt/notesSlides/notesSlide14.xml" ContentType="application/vnd.openxmlformats-officedocument.presentationml.notesSlide+xml"/>
  <Override PartName="/ppt/slides/slide15.xml" ContentType="application/vnd.openxmlformats-officedocument.presentationml.slide+xml"/>
  <Override PartName="/ppt/notesSlides/notesSlide15.xml" ContentType="application/vnd.openxmlformats-officedocument.presentationml.notesSlide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officeDocument/2006/relationships/custom-properties" Target="docProps/custom.xml"/></Relationships>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</p:sldIdLst>
  <p:sldSz cx="7556500" cy="10699750"/>
  <p:notesSz cx="7556500" cy="10699750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1536" y="-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viewProps" Target="viewProps.xml"/><Relationship Id="rId4" Type="http://schemas.openxmlformats.org/officeDocument/2006/relationships/presProps" Target="presProps.xml"/><Relationship Id="rId5" Type="http://schemas.openxmlformats.org/officeDocument/2006/relationships/tableStyles" Target="tableStyles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slide" Target="slides/slide8.xml"/><Relationship Id="rId14" Type="http://schemas.openxmlformats.org/officeDocument/2006/relationships/slide" Target="slides/slide9.xml"/><Relationship Id="rId15" Type="http://schemas.openxmlformats.org/officeDocument/2006/relationships/slide" Target="slides/slide10.xml"/><Relationship Id="rId16" Type="http://schemas.openxmlformats.org/officeDocument/2006/relationships/slide" Target="slides/slide11.xml"/><Relationship Id="rId17" Type="http://schemas.openxmlformats.org/officeDocument/2006/relationships/slide" Target="slides/slide12.xml"/><Relationship Id="rId18" Type="http://schemas.openxmlformats.org/officeDocument/2006/relationships/slide" Target="slides/slide13.xml"/><Relationship Id="rId19" Type="http://schemas.openxmlformats.org/officeDocument/2006/relationships/slide" Target="slides/slide14.xml"/><Relationship Id="rId20" Type="http://schemas.openxmlformats.org/officeDocument/2006/relationships/slide" Target="slides/slide15.xml"/></Relationships>
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.xml"/></Relationships>
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0.xml"/></Relationships>
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1.xml"/></Relationships>
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2.xml"/></Relationships>
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3.xml"/></Relationships>
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4.xml"/></Relationships>
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5.xml"/></Relationships>
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slide" Target="../slides/slide2.xml"/></Relationships>
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slide" Target="../slides/slide3.xml"/></Relationships>
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slide" Target="../slides/slide4.xml"/></Relationships>
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slide" Target="../slides/slide5.xml"/></Relationships>
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slide" Target="../slides/slide6.xml"/></Relationships>
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slide" Target="../slides/slide7.xml"/></Relationships>
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slide" Target="../slides/slide8.xml"/></Relationships>
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slide" Target="../slides/slide9.xml"/></Relationships>
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/Relationships>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566737" y="3316922"/>
            <a:ext cx="6423025" cy="224694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133475" y="5991860"/>
            <a:ext cx="5289549" cy="267493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400" b="0" i="0">
                <a:solidFill>
                  <a:srgbClr val="181818"/>
                </a:solidFill>
                <a:latin typeface="Arial"/>
                <a:cs typeface="Arial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1300" b="0" i="0">
                <a:solidFill>
                  <a:schemeClr val="bg1"/>
                </a:solidFill>
                <a:latin typeface="Lucida Sans Unicode"/>
                <a:cs typeface="Lucida Sans Unicode"/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 showMasterSp="0">
  <p:cSld name="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2265200" y="1797314"/>
            <a:ext cx="27305" cy="9525"/>
          </a:xfrm>
          <a:custGeom>
            <a:avLst/>
            <a:gdLst/>
            <a:ahLst/>
            <a:cxnLst/>
            <a:rect l="l" t="t" r="r" b="b"/>
            <a:pathLst>
              <a:path w="27305" h="9525">
                <a:moveTo>
                  <a:pt x="0" y="4758"/>
                </a:moveTo>
                <a:lnTo>
                  <a:pt x="26950" y="4758"/>
                </a:lnTo>
              </a:path>
            </a:pathLst>
          </a:custGeom>
          <a:ln w="10786">
            <a:solidFill>
              <a:srgbClr val="181818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400" b="0" i="0">
                <a:solidFill>
                  <a:srgbClr val="181818"/>
                </a:solidFill>
                <a:latin typeface="Arial"/>
                <a:cs typeface="Arial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idx="2" sz="half"/>
          </p:nvPr>
        </p:nvSpPr>
        <p:spPr>
          <a:xfrm>
            <a:off x="377825" y="2460942"/>
            <a:ext cx="3287077" cy="706183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idx="3" sz="half"/>
          </p:nvPr>
        </p:nvSpPr>
        <p:spPr>
          <a:xfrm>
            <a:off x="3891597" y="2460942"/>
            <a:ext cx="3287077" cy="706183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6" name="Holder 6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7" name="Holder 7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400" b="0" i="0">
                <a:solidFill>
                  <a:srgbClr val="181818"/>
                </a:solidFill>
                <a:latin typeface="Arial"/>
                <a:cs typeface="Arial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5" name="Holder 5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 showMasterSp="0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0"/>
            <a:ext cx="7556500" cy="3016250"/>
          </a:xfrm>
          <a:custGeom>
            <a:avLst/>
            <a:gdLst/>
            <a:ahLst/>
            <a:cxnLst/>
            <a:rect l="l" t="t" r="r" b="b"/>
            <a:pathLst>
              <a:path w="7556500" h="3016250">
                <a:moveTo>
                  <a:pt x="0" y="3016072"/>
                </a:moveTo>
                <a:lnTo>
                  <a:pt x="0" y="0"/>
                </a:lnTo>
                <a:lnTo>
                  <a:pt x="7555991" y="0"/>
                </a:lnTo>
                <a:lnTo>
                  <a:pt x="7555991" y="3016072"/>
                </a:lnTo>
                <a:lnTo>
                  <a:pt x="0" y="3016072"/>
                </a:lnTo>
                <a:close/>
              </a:path>
            </a:pathLst>
          </a:custGeom>
          <a:solidFill>
            <a:srgbClr val="534949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7" name="bk object 17"/>
          <p:cNvSpPr/>
          <p:nvPr/>
        </p:nvSpPr>
        <p:spPr>
          <a:xfrm>
            <a:off x="1271426" y="3906588"/>
            <a:ext cx="6043295" cy="0"/>
          </a:xfrm>
          <a:custGeom>
            <a:avLst/>
            <a:gdLst/>
            <a:ahLst/>
            <a:cxnLst/>
            <a:rect l="l" t="t" r="r" b="b"/>
            <a:pathLst>
              <a:path w="6043295" h="0">
                <a:moveTo>
                  <a:pt x="0" y="0"/>
                </a:moveTo>
                <a:lnTo>
                  <a:pt x="6042760" y="0"/>
                </a:lnTo>
              </a:path>
            </a:pathLst>
          </a:custGeom>
          <a:ln w="9516">
            <a:solidFill>
              <a:srgbClr val="818779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8" name="bk object 18"/>
          <p:cNvSpPr/>
          <p:nvPr/>
        </p:nvSpPr>
        <p:spPr>
          <a:xfrm>
            <a:off x="516015" y="3472880"/>
            <a:ext cx="987612" cy="98760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9" name="bk object 19"/>
          <p:cNvSpPr/>
          <p:nvPr/>
        </p:nvSpPr>
        <p:spPr>
          <a:xfrm>
            <a:off x="4100730" y="6244952"/>
            <a:ext cx="987612" cy="98760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0" name="bk object 20"/>
          <p:cNvSpPr/>
          <p:nvPr/>
        </p:nvSpPr>
        <p:spPr>
          <a:xfrm>
            <a:off x="2298971" y="5069526"/>
            <a:ext cx="987612" cy="98760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1" name="bk object 21"/>
          <p:cNvSpPr/>
          <p:nvPr/>
        </p:nvSpPr>
        <p:spPr>
          <a:xfrm>
            <a:off x="3122602" y="218988"/>
            <a:ext cx="1322705" cy="344170"/>
          </a:xfrm>
          <a:custGeom>
            <a:avLst/>
            <a:gdLst/>
            <a:ahLst/>
            <a:cxnLst/>
            <a:rect l="l" t="t" r="r" b="b"/>
            <a:pathLst>
              <a:path w="1322704" h="344170">
                <a:moveTo>
                  <a:pt x="171906" y="343839"/>
                </a:moveTo>
                <a:lnTo>
                  <a:pt x="128821" y="338396"/>
                </a:lnTo>
                <a:lnTo>
                  <a:pt x="89746" y="322974"/>
                </a:lnTo>
                <a:lnTo>
                  <a:pt x="56045" y="298935"/>
                </a:lnTo>
                <a:lnTo>
                  <a:pt x="29078" y="267641"/>
                </a:lnTo>
                <a:lnTo>
                  <a:pt x="10209" y="230455"/>
                </a:lnTo>
                <a:lnTo>
                  <a:pt x="799" y="188739"/>
                </a:lnTo>
                <a:lnTo>
                  <a:pt x="0" y="174062"/>
                </a:lnTo>
                <a:lnTo>
                  <a:pt x="612" y="159113"/>
                </a:lnTo>
                <a:lnTo>
                  <a:pt x="9420" y="116694"/>
                </a:lnTo>
                <a:lnTo>
                  <a:pt x="27647" y="78921"/>
                </a:lnTo>
                <a:lnTo>
                  <a:pt x="53956" y="47081"/>
                </a:lnTo>
                <a:lnTo>
                  <a:pt x="87010" y="22463"/>
                </a:lnTo>
                <a:lnTo>
                  <a:pt x="125472" y="6354"/>
                </a:lnTo>
                <a:lnTo>
                  <a:pt x="168004" y="43"/>
                </a:lnTo>
                <a:lnTo>
                  <a:pt x="171872" y="0"/>
                </a:lnTo>
                <a:lnTo>
                  <a:pt x="1150571" y="0"/>
                </a:lnTo>
                <a:lnTo>
                  <a:pt x="1193647" y="5443"/>
                </a:lnTo>
                <a:lnTo>
                  <a:pt x="1232722" y="20865"/>
                </a:lnTo>
                <a:lnTo>
                  <a:pt x="1266423" y="44904"/>
                </a:lnTo>
                <a:lnTo>
                  <a:pt x="1293390" y="76197"/>
                </a:lnTo>
                <a:lnTo>
                  <a:pt x="1312259" y="113383"/>
                </a:lnTo>
                <a:lnTo>
                  <a:pt x="1321669" y="155100"/>
                </a:lnTo>
                <a:lnTo>
                  <a:pt x="1322469" y="169776"/>
                </a:lnTo>
                <a:lnTo>
                  <a:pt x="1321857" y="184726"/>
                </a:lnTo>
                <a:lnTo>
                  <a:pt x="1313048" y="227144"/>
                </a:lnTo>
                <a:lnTo>
                  <a:pt x="1294821" y="264917"/>
                </a:lnTo>
                <a:lnTo>
                  <a:pt x="1268512" y="296757"/>
                </a:lnTo>
                <a:lnTo>
                  <a:pt x="1235458" y="321376"/>
                </a:lnTo>
                <a:lnTo>
                  <a:pt x="1196996" y="337485"/>
                </a:lnTo>
                <a:lnTo>
                  <a:pt x="1154464" y="343796"/>
                </a:lnTo>
                <a:lnTo>
                  <a:pt x="171906" y="343839"/>
                </a:lnTo>
                <a:close/>
              </a:path>
            </a:pathLst>
          </a:custGeom>
          <a:solidFill>
            <a:srgbClr val="CCCCCC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" name="Holder 2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4" name="Holder 4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4.xml"/><Relationship Id="rId4" Type="http://schemas.openxmlformats.org/officeDocument/2006/relationships/slideLayout" Target="../slideLayouts/slideLayout6.xml"/><Relationship Id="rId5" Type="http://schemas.openxmlformats.org/officeDocument/2006/relationships/slideLayout" Target="../slideLayouts/slideLayout7.xml"/><Relationship Id="rId6" Type="http://schemas.openxmlformats.org/officeDocument/2006/relationships/theme" Target="../theme/theme1.xml"/></Relationships>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295191" y="355081"/>
            <a:ext cx="6966116" cy="4191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400" b="0" i="0">
                <a:solidFill>
                  <a:srgbClr val="181818"/>
                </a:solidFill>
                <a:latin typeface="Arial"/>
                <a:cs typeface="Arial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523919" y="3714737"/>
            <a:ext cx="6508660" cy="228536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300" b="0" i="0">
                <a:solidFill>
                  <a:schemeClr val="bg1"/>
                </a:solidFill>
                <a:latin typeface="Lucida Sans Unicode"/>
                <a:cs typeface="Lucida Sans Unicode"/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>
          <a:xfrm>
            <a:off x="2569210" y="9950767"/>
            <a:ext cx="2418079" cy="5349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>
          <a:xfrm>
            <a:off x="377825" y="9950767"/>
            <a:ext cx="1737995" cy="5349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>
          <a:xfrm>
            <a:off x="5440680" y="9950767"/>
            <a:ext cx="1737995" cy="5349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 folHlink="folHlink" hlink="hlink" accent1="accent1" accent2="accent2" accent3="accent3" accent4="accent4" accent5="accent5" accent6="accent6" tx2="dk2" bg2="lt2" tx1="dk1" bg1="lt1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jpg"/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5" Type="http://schemas.openxmlformats.org/officeDocument/2006/relationships/notesSlide" Target="../notesSlides/notesSlide1.xml"/><Relationship Id="rId6" Type="http://schemas.openxmlformats.org/officeDocument/2006/relationships/slide" Target="slide1.xml"/></Relationships>
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slide" Target="slide10.xml"/></Relationships>
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slide" Target="slide11.xml"/></Relationships>
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slide" Target="slide12.xml"/></Relationships>
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Relationship Id="rId3" Type="http://schemas.openxmlformats.org/officeDocument/2006/relationships/slide" Target="slide13.xml"/></Relationships>
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Relationship Id="rId3" Type="http://schemas.openxmlformats.org/officeDocument/2006/relationships/slide" Target="slide14.xml"/></Relationships>
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jpg"/><Relationship Id="rId3" Type="http://schemas.openxmlformats.org/officeDocument/2006/relationships/notesSlide" Target="../notesSlides/notesSlide15.xml"/><Relationship Id="rId4" Type="http://schemas.openxmlformats.org/officeDocument/2006/relationships/slide" Target="slide15.xml"/></Relationships>
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.xml"/><Relationship Id="rId3" Type="http://schemas.openxmlformats.org/officeDocument/2006/relationships/slide" Target="slide2.xml"/></Relationships>
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slide" Target="slide3.xml"/></Relationships>
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png"/><Relationship Id="rId3" Type="http://schemas.openxmlformats.org/officeDocument/2006/relationships/notesSlide" Target="../notesSlides/notesSlide4.xml"/><Relationship Id="rId4" Type="http://schemas.openxmlformats.org/officeDocument/2006/relationships/slide" Target="slide4.xml"/></Relationships>
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jpg"/><Relationship Id="rId3" Type="http://schemas.openxmlformats.org/officeDocument/2006/relationships/image" Target="../media/image9.jpg"/><Relationship Id="rId4" Type="http://schemas.openxmlformats.org/officeDocument/2006/relationships/image" Target="../media/image10.jpg"/><Relationship Id="rId5" Type="http://schemas.openxmlformats.org/officeDocument/2006/relationships/notesSlide" Target="../notesSlides/notesSlide5.xml"/><Relationship Id="rId6" Type="http://schemas.openxmlformats.org/officeDocument/2006/relationships/slide" Target="slide5.xml"/></Relationships>
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Relationship Id="rId3" Type="http://schemas.openxmlformats.org/officeDocument/2006/relationships/image" Target="../media/image12.png"/><Relationship Id="rId4" Type="http://schemas.openxmlformats.org/officeDocument/2006/relationships/notesSlide" Target="../notesSlides/notesSlide6.xml"/><Relationship Id="rId5" Type="http://schemas.openxmlformats.org/officeDocument/2006/relationships/slide" Target="slide6.xml"/></Relationships>
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slide" Target="slide7.xml"/></Relationships>
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Relationship Id="rId3" Type="http://schemas.openxmlformats.org/officeDocument/2006/relationships/image" Target="../media/image14.png"/><Relationship Id="rId4" Type="http://schemas.openxmlformats.org/officeDocument/2006/relationships/notesSlide" Target="../notesSlides/notesSlide8.xml"/><Relationship Id="rId5" Type="http://schemas.openxmlformats.org/officeDocument/2006/relationships/slide" Target="slide8.xml"/></Relationships>
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Relationship Id="rId3" Type="http://schemas.openxmlformats.org/officeDocument/2006/relationships/image" Target="../media/image16.png"/><Relationship Id="rId4" Type="http://schemas.openxmlformats.org/officeDocument/2006/relationships/notesSlide" Target="../notesSlides/notesSlide9.xml"/><Relationship Id="rId5" Type="http://schemas.openxmlformats.org/officeDocument/2006/relationships/slide" Target="slide9.xml"/></Relationships>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7556500" cy="10687685"/>
          </a:xfrm>
          <a:custGeom>
            <a:avLst/>
            <a:gdLst/>
            <a:ahLst/>
            <a:cxnLst/>
            <a:rect l="l" t="t" r="r" b="b"/>
            <a:pathLst>
              <a:path w="7556500" h="10687685">
                <a:moveTo>
                  <a:pt x="0" y="0"/>
                </a:moveTo>
                <a:lnTo>
                  <a:pt x="7555992" y="0"/>
                </a:lnTo>
                <a:lnTo>
                  <a:pt x="7555992" y="10687309"/>
                </a:lnTo>
                <a:lnTo>
                  <a:pt x="0" y="10687309"/>
                </a:lnTo>
                <a:lnTo>
                  <a:pt x="0" y="0"/>
                </a:lnTo>
              </a:path>
            </a:pathLst>
          </a:custGeom>
          <a:solidFill>
            <a:srgbClr val="534949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755345" y="4963921"/>
            <a:ext cx="6800647" cy="342602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153531" y="187618"/>
            <a:ext cx="1189587" cy="118958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0" y="5289574"/>
            <a:ext cx="6043135" cy="539599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 txBox="1"/>
          <p:nvPr/>
        </p:nvSpPr>
        <p:spPr>
          <a:xfrm>
            <a:off x="1442238" y="395110"/>
            <a:ext cx="2435225" cy="77660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 marR="5080">
              <a:lnSpc>
                <a:spcPts val="3140"/>
              </a:lnSpc>
            </a:pPr>
            <a:r>
              <a:rPr dirty="0" sz="2750" spc="345">
                <a:solidFill>
                  <a:srgbClr val="EDB92A"/>
                </a:solidFill>
                <a:latin typeface="Arial"/>
                <a:cs typeface="Arial"/>
              </a:rPr>
              <a:t>A</a:t>
            </a:r>
            <a:r>
              <a:rPr dirty="0" sz="2750" spc="-50">
                <a:solidFill>
                  <a:srgbClr val="EDB92A"/>
                </a:solidFill>
                <a:latin typeface="Arial"/>
                <a:cs typeface="Arial"/>
              </a:rPr>
              <a:t>L</a:t>
            </a:r>
            <a:r>
              <a:rPr dirty="0" sz="2750" spc="135">
                <a:solidFill>
                  <a:srgbClr val="EDB92A"/>
                </a:solidFill>
                <a:latin typeface="Arial"/>
                <a:cs typeface="Arial"/>
              </a:rPr>
              <a:t> </a:t>
            </a:r>
            <a:r>
              <a:rPr dirty="0" sz="2750" spc="455">
                <a:solidFill>
                  <a:srgbClr val="EDB92A"/>
                </a:solidFill>
                <a:latin typeface="Arial"/>
                <a:cs typeface="Arial"/>
              </a:rPr>
              <a:t>W</a:t>
            </a:r>
            <a:r>
              <a:rPr dirty="0" sz="2750" spc="345">
                <a:solidFill>
                  <a:srgbClr val="EDB92A"/>
                </a:solidFill>
                <a:latin typeface="Arial"/>
                <a:cs typeface="Arial"/>
              </a:rPr>
              <a:t>A</a:t>
            </a:r>
            <a:r>
              <a:rPr dirty="0" sz="2750" spc="215">
                <a:solidFill>
                  <a:srgbClr val="EDB92A"/>
                </a:solidFill>
                <a:latin typeface="Arial"/>
                <a:cs typeface="Arial"/>
              </a:rPr>
              <a:t>D</a:t>
            </a:r>
            <a:r>
              <a:rPr dirty="0" sz="2750" spc="305">
                <a:solidFill>
                  <a:srgbClr val="EDB92A"/>
                </a:solidFill>
                <a:latin typeface="Arial"/>
                <a:cs typeface="Arial"/>
              </a:rPr>
              <a:t>OO</a:t>
            </a:r>
            <a:r>
              <a:rPr dirty="0" sz="2750" spc="15">
                <a:solidFill>
                  <a:srgbClr val="EDB92A"/>
                </a:solidFill>
                <a:latin typeface="Arial"/>
                <a:cs typeface="Arial"/>
              </a:rPr>
              <a:t>D</a:t>
            </a:r>
            <a:r>
              <a:rPr dirty="0" sz="2750" spc="5">
                <a:solidFill>
                  <a:srgbClr val="EDB92A"/>
                </a:solidFill>
                <a:latin typeface="Arial"/>
                <a:cs typeface="Arial"/>
              </a:rPr>
              <a:t> </a:t>
            </a:r>
            <a:r>
              <a:rPr dirty="0" sz="2750" spc="345">
                <a:solidFill>
                  <a:srgbClr val="EDB92A"/>
                </a:solidFill>
                <a:latin typeface="Arial"/>
                <a:cs typeface="Arial"/>
              </a:rPr>
              <a:t>A</a:t>
            </a:r>
            <a:r>
              <a:rPr dirty="0" sz="2750" spc="375">
                <a:solidFill>
                  <a:srgbClr val="EDB92A"/>
                </a:solidFill>
                <a:latin typeface="Arial"/>
                <a:cs typeface="Arial"/>
              </a:rPr>
              <a:t>C</a:t>
            </a:r>
            <a:r>
              <a:rPr dirty="0" sz="2750" spc="345">
                <a:solidFill>
                  <a:srgbClr val="EDB92A"/>
                </a:solidFill>
                <a:latin typeface="Arial"/>
                <a:cs typeface="Arial"/>
              </a:rPr>
              <a:t>A</a:t>
            </a:r>
            <a:r>
              <a:rPr dirty="0" sz="2750" spc="215">
                <a:solidFill>
                  <a:srgbClr val="EDB92A"/>
                </a:solidFill>
                <a:latin typeface="Arial"/>
                <a:cs typeface="Arial"/>
              </a:rPr>
              <a:t>D</a:t>
            </a:r>
            <a:r>
              <a:rPr dirty="0" sz="2750" spc="-95">
                <a:solidFill>
                  <a:srgbClr val="EDB92A"/>
                </a:solidFill>
                <a:latin typeface="Arial"/>
                <a:cs typeface="Arial"/>
              </a:rPr>
              <a:t>E</a:t>
            </a:r>
            <a:r>
              <a:rPr dirty="0" sz="2750" spc="245">
                <a:solidFill>
                  <a:srgbClr val="EDB92A"/>
                </a:solidFill>
                <a:latin typeface="Arial"/>
                <a:cs typeface="Arial"/>
              </a:rPr>
              <a:t>M</a:t>
            </a:r>
            <a:r>
              <a:rPr dirty="0" sz="2750" spc="180">
                <a:solidFill>
                  <a:srgbClr val="EDB92A"/>
                </a:solidFill>
                <a:latin typeface="Arial"/>
                <a:cs typeface="Arial"/>
              </a:rPr>
              <a:t>Y</a:t>
            </a:r>
            <a:endParaRPr sz="275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742645" y="2360789"/>
            <a:ext cx="3938270" cy="204851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 marR="5080">
              <a:lnSpc>
                <a:spcPct val="70800"/>
              </a:lnSpc>
            </a:pPr>
            <a:r>
              <a:rPr dirty="0" sz="6000">
                <a:solidFill>
                  <a:srgbClr val="FFFFFF"/>
                </a:solidFill>
                <a:latin typeface="Arial"/>
                <a:cs typeface="Arial"/>
              </a:rPr>
              <a:t>C</a:t>
            </a:r>
            <a:r>
              <a:rPr dirty="0" sz="6000" spc="130">
                <a:solidFill>
                  <a:srgbClr val="FFFFFF"/>
                </a:solidFill>
                <a:latin typeface="Arial"/>
                <a:cs typeface="Arial"/>
              </a:rPr>
              <a:t>u</a:t>
            </a:r>
            <a:r>
              <a:rPr dirty="0" sz="6000" spc="295">
                <a:solidFill>
                  <a:srgbClr val="FFFFFF"/>
                </a:solidFill>
                <a:latin typeface="Arial"/>
                <a:cs typeface="Arial"/>
              </a:rPr>
              <a:t>rr</a:t>
            </a:r>
            <a:r>
              <a:rPr dirty="0" sz="6000" spc="8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dirty="0" sz="6000" spc="330">
                <a:solidFill>
                  <a:srgbClr val="FFFFFF"/>
                </a:solidFill>
                <a:latin typeface="Arial"/>
                <a:cs typeface="Arial"/>
              </a:rPr>
              <a:t>c</a:t>
            </a:r>
            <a:r>
              <a:rPr dirty="0" sz="6000" spc="130">
                <a:solidFill>
                  <a:srgbClr val="FFFFFF"/>
                </a:solidFill>
                <a:latin typeface="Arial"/>
                <a:cs typeface="Arial"/>
              </a:rPr>
              <a:t>u</a:t>
            </a:r>
            <a:r>
              <a:rPr dirty="0" sz="6000" spc="80">
                <a:solidFill>
                  <a:srgbClr val="FFFFFF"/>
                </a:solidFill>
                <a:latin typeface="Arial"/>
                <a:cs typeface="Arial"/>
              </a:rPr>
              <a:t>l</a:t>
            </a:r>
            <a:r>
              <a:rPr dirty="0" sz="6000" spc="165">
                <a:solidFill>
                  <a:srgbClr val="FFFFFF"/>
                </a:solidFill>
                <a:latin typeface="Arial"/>
                <a:cs typeface="Arial"/>
              </a:rPr>
              <a:t>um</a:t>
            </a:r>
            <a:r>
              <a:rPr dirty="0" sz="6000" spc="6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6000" spc="-140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dirty="0" sz="6000" spc="330">
                <a:solidFill>
                  <a:srgbClr val="FFFFFF"/>
                </a:solidFill>
                <a:latin typeface="Arial"/>
                <a:cs typeface="Arial"/>
              </a:rPr>
              <a:t>v</a:t>
            </a:r>
            <a:r>
              <a:rPr dirty="0" sz="6000" spc="13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dirty="0" sz="6000" spc="295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dirty="0" sz="6000" spc="330">
                <a:solidFill>
                  <a:srgbClr val="FFFFFF"/>
                </a:solidFill>
                <a:latin typeface="Arial"/>
                <a:cs typeface="Arial"/>
              </a:rPr>
              <a:t>v</a:t>
            </a:r>
            <a:r>
              <a:rPr dirty="0" sz="6000" spc="8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dirty="0" sz="6000" spc="13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dirty="0" sz="6000" spc="515">
                <a:solidFill>
                  <a:srgbClr val="FFFFFF"/>
                </a:solidFill>
                <a:latin typeface="Arial"/>
                <a:cs typeface="Arial"/>
              </a:rPr>
              <a:t>w</a:t>
            </a:r>
            <a:endParaRPr sz="60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2420"/>
              </a:spcBef>
            </a:pPr>
            <a:r>
              <a:rPr dirty="0" sz="2000" spc="80">
                <a:solidFill>
                  <a:srgbClr val="FFFFFF"/>
                </a:solidFill>
                <a:latin typeface="Arial"/>
                <a:cs typeface="Arial"/>
              </a:rPr>
              <a:t>2</a:t>
            </a:r>
            <a:r>
              <a:rPr dirty="0" sz="2000" spc="125">
                <a:solidFill>
                  <a:srgbClr val="FFFFFF"/>
                </a:solidFill>
                <a:latin typeface="Arial"/>
                <a:cs typeface="Arial"/>
              </a:rPr>
              <a:t>0</a:t>
            </a:r>
            <a:r>
              <a:rPr dirty="0" sz="2000" spc="80">
                <a:solidFill>
                  <a:srgbClr val="FFFFFF"/>
                </a:solidFill>
                <a:latin typeface="Arial"/>
                <a:cs typeface="Arial"/>
              </a:rPr>
              <a:t>2</a:t>
            </a:r>
            <a:r>
              <a:rPr dirty="0" sz="2000" spc="150">
                <a:solidFill>
                  <a:srgbClr val="FFFFFF"/>
                </a:solidFill>
                <a:latin typeface="Arial"/>
                <a:cs typeface="Arial"/>
              </a:rPr>
              <a:t>3</a:t>
            </a:r>
            <a:r>
              <a:rPr dirty="0" sz="2000" spc="245">
                <a:solidFill>
                  <a:srgbClr val="FFFFFF"/>
                </a:solidFill>
                <a:latin typeface="Arial"/>
                <a:cs typeface="Arial"/>
              </a:rPr>
              <a:t>-</a:t>
            </a:r>
            <a:r>
              <a:rPr dirty="0" sz="2000" spc="80">
                <a:solidFill>
                  <a:srgbClr val="FFFFFF"/>
                </a:solidFill>
                <a:latin typeface="Arial"/>
                <a:cs typeface="Arial"/>
              </a:rPr>
              <a:t>2</a:t>
            </a:r>
            <a:r>
              <a:rPr dirty="0" sz="2000" spc="125">
                <a:solidFill>
                  <a:srgbClr val="FFFFFF"/>
                </a:solidFill>
                <a:latin typeface="Arial"/>
                <a:cs typeface="Arial"/>
              </a:rPr>
              <a:t>0</a:t>
            </a:r>
            <a:r>
              <a:rPr dirty="0" sz="2000" spc="80">
                <a:solidFill>
                  <a:srgbClr val="FFFFFF"/>
                </a:solidFill>
                <a:latin typeface="Arial"/>
                <a:cs typeface="Arial"/>
              </a:rPr>
              <a:t>2</a:t>
            </a:r>
            <a:r>
              <a:rPr dirty="0" sz="2000" spc="165">
                <a:solidFill>
                  <a:srgbClr val="FFFFFF"/>
                </a:solidFill>
                <a:latin typeface="Arial"/>
                <a:cs typeface="Arial"/>
              </a:rPr>
              <a:t>4</a:t>
            </a:r>
            <a:r>
              <a:rPr dirty="0" sz="2000" spc="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000" spc="-75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dirty="0" sz="2000" spc="105">
                <a:solidFill>
                  <a:srgbClr val="FFFFFF"/>
                </a:solidFill>
                <a:latin typeface="Arial"/>
                <a:cs typeface="Arial"/>
              </a:rPr>
              <a:t>c</a:t>
            </a:r>
            <a:r>
              <a:rPr dirty="0" sz="2000" spc="60">
                <a:solidFill>
                  <a:srgbClr val="FFFFFF"/>
                </a:solidFill>
                <a:latin typeface="Arial"/>
                <a:cs typeface="Arial"/>
              </a:rPr>
              <a:t>h</a:t>
            </a:r>
            <a:r>
              <a:rPr dirty="0" sz="2000" spc="70">
                <a:solidFill>
                  <a:srgbClr val="FFFFFF"/>
                </a:solidFill>
                <a:latin typeface="Arial"/>
                <a:cs typeface="Arial"/>
              </a:rPr>
              <a:t>oo</a:t>
            </a:r>
            <a:r>
              <a:rPr dirty="0" sz="2000" spc="25">
                <a:solidFill>
                  <a:srgbClr val="FFFFFF"/>
                </a:solidFill>
                <a:latin typeface="Arial"/>
                <a:cs typeface="Arial"/>
              </a:rPr>
              <a:t>l</a:t>
            </a:r>
            <a:r>
              <a:rPr dirty="0" sz="2000" spc="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000" spc="-20">
                <a:solidFill>
                  <a:srgbClr val="FFFFFF"/>
                </a:solidFill>
                <a:latin typeface="Arial"/>
                <a:cs typeface="Arial"/>
              </a:rPr>
              <a:t>Y</a:t>
            </a:r>
            <a:r>
              <a:rPr dirty="0" sz="2000" spc="35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dirty="0" sz="2000" spc="5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dirty="0" sz="2000" spc="95">
                <a:solidFill>
                  <a:srgbClr val="FFFFFF"/>
                </a:solidFill>
                <a:latin typeface="Arial"/>
                <a:cs typeface="Arial"/>
              </a:rPr>
              <a:t>r</a:t>
            </a:r>
            <a:endParaRPr sz="20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6120767" y="10138443"/>
            <a:ext cx="1148715" cy="2794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2000" spc="-240">
                <a:solidFill>
                  <a:srgbClr val="FFFFFF"/>
                </a:solidFill>
                <a:latin typeface="Arial"/>
                <a:cs typeface="Arial"/>
              </a:rPr>
              <a:t>1</a:t>
            </a:r>
            <a:r>
              <a:rPr dirty="0" sz="2000" spc="130">
                <a:solidFill>
                  <a:srgbClr val="FFFFFF"/>
                </a:solidFill>
                <a:latin typeface="Arial"/>
                <a:cs typeface="Arial"/>
              </a:rPr>
              <a:t>0</a:t>
            </a:r>
            <a:r>
              <a:rPr dirty="0" sz="2000" spc="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000" spc="130">
                <a:solidFill>
                  <a:srgbClr val="FFFFFF"/>
                </a:solidFill>
                <a:latin typeface="Arial"/>
                <a:cs typeface="Arial"/>
              </a:rPr>
              <a:t>|</a:t>
            </a:r>
            <a:r>
              <a:rPr dirty="0" sz="2000" spc="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000" spc="80">
                <a:solidFill>
                  <a:srgbClr val="FFFFFF"/>
                </a:solidFill>
                <a:latin typeface="Arial"/>
                <a:cs typeface="Arial"/>
              </a:rPr>
              <a:t>2</a:t>
            </a:r>
            <a:r>
              <a:rPr dirty="0" sz="2000" spc="125">
                <a:solidFill>
                  <a:srgbClr val="FFFFFF"/>
                </a:solidFill>
                <a:latin typeface="Arial"/>
                <a:cs typeface="Arial"/>
              </a:rPr>
              <a:t>0</a:t>
            </a:r>
            <a:r>
              <a:rPr dirty="0" sz="2000" spc="80">
                <a:solidFill>
                  <a:srgbClr val="FFFFFF"/>
                </a:solidFill>
                <a:latin typeface="Arial"/>
                <a:cs typeface="Arial"/>
              </a:rPr>
              <a:t>2</a:t>
            </a:r>
            <a:r>
              <a:rPr dirty="0" sz="2000" spc="155">
                <a:solidFill>
                  <a:srgbClr val="FFFFFF"/>
                </a:solidFill>
                <a:latin typeface="Arial"/>
                <a:cs typeface="Arial"/>
              </a:rPr>
              <a:t>3</a:t>
            </a:r>
            <a:endParaRPr sz="20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7556500" cy="10687685"/>
          </a:xfrm>
          <a:custGeom>
            <a:avLst/>
            <a:gdLst/>
            <a:ahLst/>
            <a:cxnLst/>
            <a:rect l="l" t="t" r="r" b="b"/>
            <a:pathLst>
              <a:path w="7556500" h="10687685">
                <a:moveTo>
                  <a:pt x="0" y="2"/>
                </a:moveTo>
                <a:lnTo>
                  <a:pt x="7555992" y="2"/>
                </a:lnTo>
                <a:lnTo>
                  <a:pt x="7555992" y="10687309"/>
                </a:lnTo>
                <a:lnTo>
                  <a:pt x="0" y="10687309"/>
                </a:lnTo>
                <a:lnTo>
                  <a:pt x="0" y="2"/>
                </a:lnTo>
              </a:path>
            </a:pathLst>
          </a:custGeom>
          <a:solidFill>
            <a:srgbClr val="534949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6460381" y="9645972"/>
            <a:ext cx="350520" cy="3302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2400" spc="-285">
                <a:solidFill>
                  <a:srgbClr val="FFFFFF"/>
                </a:solidFill>
                <a:latin typeface="Arial"/>
                <a:cs typeface="Arial"/>
              </a:rPr>
              <a:t>1</a:t>
            </a:r>
            <a:r>
              <a:rPr dirty="0" sz="2400" spc="160">
                <a:solidFill>
                  <a:srgbClr val="FFFFFF"/>
                </a:solidFill>
                <a:latin typeface="Arial"/>
                <a:cs typeface="Arial"/>
              </a:rPr>
              <a:t>0</a:t>
            </a:r>
            <a:endParaRPr sz="24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61617" y="9735618"/>
            <a:ext cx="2435225" cy="77660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 marR="5080">
              <a:lnSpc>
                <a:spcPts val="3140"/>
              </a:lnSpc>
            </a:pPr>
            <a:r>
              <a:rPr dirty="0" sz="2750" spc="345">
                <a:solidFill>
                  <a:srgbClr val="EDB92A"/>
                </a:solidFill>
                <a:latin typeface="Arial"/>
                <a:cs typeface="Arial"/>
              </a:rPr>
              <a:t>A</a:t>
            </a:r>
            <a:r>
              <a:rPr dirty="0" sz="2750" spc="-50">
                <a:solidFill>
                  <a:srgbClr val="EDB92A"/>
                </a:solidFill>
                <a:latin typeface="Arial"/>
                <a:cs typeface="Arial"/>
              </a:rPr>
              <a:t>L</a:t>
            </a:r>
            <a:r>
              <a:rPr dirty="0" sz="2750" spc="135">
                <a:solidFill>
                  <a:srgbClr val="EDB92A"/>
                </a:solidFill>
                <a:latin typeface="Arial"/>
                <a:cs typeface="Arial"/>
              </a:rPr>
              <a:t> </a:t>
            </a:r>
            <a:r>
              <a:rPr dirty="0" sz="2750" spc="455">
                <a:solidFill>
                  <a:srgbClr val="EDB92A"/>
                </a:solidFill>
                <a:latin typeface="Arial"/>
                <a:cs typeface="Arial"/>
              </a:rPr>
              <a:t>W</a:t>
            </a:r>
            <a:r>
              <a:rPr dirty="0" sz="2750" spc="345">
                <a:solidFill>
                  <a:srgbClr val="EDB92A"/>
                </a:solidFill>
                <a:latin typeface="Arial"/>
                <a:cs typeface="Arial"/>
              </a:rPr>
              <a:t>A</a:t>
            </a:r>
            <a:r>
              <a:rPr dirty="0" sz="2750" spc="215">
                <a:solidFill>
                  <a:srgbClr val="EDB92A"/>
                </a:solidFill>
                <a:latin typeface="Arial"/>
                <a:cs typeface="Arial"/>
              </a:rPr>
              <a:t>D</a:t>
            </a:r>
            <a:r>
              <a:rPr dirty="0" sz="2750" spc="305">
                <a:solidFill>
                  <a:srgbClr val="EDB92A"/>
                </a:solidFill>
                <a:latin typeface="Arial"/>
                <a:cs typeface="Arial"/>
              </a:rPr>
              <a:t>OO</a:t>
            </a:r>
            <a:r>
              <a:rPr dirty="0" sz="2750" spc="15">
                <a:solidFill>
                  <a:srgbClr val="EDB92A"/>
                </a:solidFill>
                <a:latin typeface="Arial"/>
                <a:cs typeface="Arial"/>
              </a:rPr>
              <a:t>D</a:t>
            </a:r>
            <a:r>
              <a:rPr dirty="0" sz="2750" spc="5">
                <a:solidFill>
                  <a:srgbClr val="EDB92A"/>
                </a:solidFill>
                <a:latin typeface="Arial"/>
                <a:cs typeface="Arial"/>
              </a:rPr>
              <a:t> </a:t>
            </a:r>
            <a:r>
              <a:rPr dirty="0" sz="2750" spc="345">
                <a:solidFill>
                  <a:srgbClr val="EDB92A"/>
                </a:solidFill>
                <a:latin typeface="Arial"/>
                <a:cs typeface="Arial"/>
              </a:rPr>
              <a:t>A</a:t>
            </a:r>
            <a:r>
              <a:rPr dirty="0" sz="2750" spc="375">
                <a:solidFill>
                  <a:srgbClr val="EDB92A"/>
                </a:solidFill>
                <a:latin typeface="Arial"/>
                <a:cs typeface="Arial"/>
              </a:rPr>
              <a:t>C</a:t>
            </a:r>
            <a:r>
              <a:rPr dirty="0" sz="2750" spc="345">
                <a:solidFill>
                  <a:srgbClr val="EDB92A"/>
                </a:solidFill>
                <a:latin typeface="Arial"/>
                <a:cs typeface="Arial"/>
              </a:rPr>
              <a:t>A</a:t>
            </a:r>
            <a:r>
              <a:rPr dirty="0" sz="2750" spc="215">
                <a:solidFill>
                  <a:srgbClr val="EDB92A"/>
                </a:solidFill>
                <a:latin typeface="Arial"/>
                <a:cs typeface="Arial"/>
              </a:rPr>
              <a:t>D</a:t>
            </a:r>
            <a:r>
              <a:rPr dirty="0" sz="2750" spc="-95">
                <a:solidFill>
                  <a:srgbClr val="EDB92A"/>
                </a:solidFill>
                <a:latin typeface="Arial"/>
                <a:cs typeface="Arial"/>
              </a:rPr>
              <a:t>E</a:t>
            </a:r>
            <a:r>
              <a:rPr dirty="0" sz="2750" spc="245">
                <a:solidFill>
                  <a:srgbClr val="EDB92A"/>
                </a:solidFill>
                <a:latin typeface="Arial"/>
                <a:cs typeface="Arial"/>
              </a:rPr>
              <a:t>M</a:t>
            </a:r>
            <a:r>
              <a:rPr dirty="0" sz="2750" spc="180">
                <a:solidFill>
                  <a:srgbClr val="EDB92A"/>
                </a:solidFill>
                <a:latin typeface="Arial"/>
                <a:cs typeface="Arial"/>
              </a:rPr>
              <a:t>Y</a:t>
            </a:r>
            <a:endParaRPr sz="2750">
              <a:latin typeface="Arial"/>
              <a:cs typeface="Arial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367372" y="785282"/>
            <a:ext cx="7028815" cy="8834755"/>
          </a:xfrm>
          <a:custGeom>
            <a:avLst/>
            <a:gdLst/>
            <a:ahLst/>
            <a:cxnLst/>
            <a:rect l="l" t="t" r="r" b="b"/>
            <a:pathLst>
              <a:path w="7028815" h="8834755">
                <a:moveTo>
                  <a:pt x="6676257" y="8834650"/>
                </a:moveTo>
                <a:lnTo>
                  <a:pt x="352118" y="8834650"/>
                </a:lnTo>
                <a:lnTo>
                  <a:pt x="338141" y="8834373"/>
                </a:lnTo>
                <a:lnTo>
                  <a:pt x="296702" y="8830263"/>
                </a:lnTo>
                <a:lnTo>
                  <a:pt x="256312" y="8821366"/>
                </a:lnTo>
                <a:lnTo>
                  <a:pt x="217368" y="8807847"/>
                </a:lnTo>
                <a:lnTo>
                  <a:pt x="180271" y="8789870"/>
                </a:lnTo>
                <a:lnTo>
                  <a:pt x="145419" y="8767600"/>
                </a:lnTo>
                <a:lnTo>
                  <a:pt x="113211" y="8741204"/>
                </a:lnTo>
                <a:lnTo>
                  <a:pt x="84198" y="8711020"/>
                </a:lnTo>
                <a:lnTo>
                  <a:pt x="59159" y="8677886"/>
                </a:lnTo>
                <a:lnTo>
                  <a:pt x="38302" y="8642242"/>
                </a:lnTo>
                <a:lnTo>
                  <a:pt x="21792" y="8604485"/>
                </a:lnTo>
                <a:lnTo>
                  <a:pt x="9795" y="8565015"/>
                </a:lnTo>
                <a:lnTo>
                  <a:pt x="2475" y="8524230"/>
                </a:lnTo>
                <a:lnTo>
                  <a:pt x="0" y="8482569"/>
                </a:lnTo>
                <a:lnTo>
                  <a:pt x="0" y="352080"/>
                </a:lnTo>
                <a:lnTo>
                  <a:pt x="276" y="338142"/>
                </a:lnTo>
                <a:lnTo>
                  <a:pt x="4385" y="296703"/>
                </a:lnTo>
                <a:lnTo>
                  <a:pt x="13282" y="256312"/>
                </a:lnTo>
                <a:lnTo>
                  <a:pt x="26802" y="217369"/>
                </a:lnTo>
                <a:lnTo>
                  <a:pt x="44779" y="180272"/>
                </a:lnTo>
                <a:lnTo>
                  <a:pt x="67049" y="145420"/>
                </a:lnTo>
                <a:lnTo>
                  <a:pt x="93445" y="113212"/>
                </a:lnTo>
                <a:lnTo>
                  <a:pt x="123629" y="84199"/>
                </a:lnTo>
                <a:lnTo>
                  <a:pt x="156762" y="59160"/>
                </a:lnTo>
                <a:lnTo>
                  <a:pt x="192407" y="38303"/>
                </a:lnTo>
                <a:lnTo>
                  <a:pt x="230164" y="21793"/>
                </a:lnTo>
                <a:lnTo>
                  <a:pt x="269634" y="9796"/>
                </a:lnTo>
                <a:lnTo>
                  <a:pt x="310419" y="2476"/>
                </a:lnTo>
                <a:lnTo>
                  <a:pt x="352116" y="0"/>
                </a:lnTo>
                <a:lnTo>
                  <a:pt x="6676260" y="0"/>
                </a:lnTo>
                <a:lnTo>
                  <a:pt x="6717957" y="2476"/>
                </a:lnTo>
                <a:lnTo>
                  <a:pt x="6758741" y="9796"/>
                </a:lnTo>
                <a:lnTo>
                  <a:pt x="6798212" y="21793"/>
                </a:lnTo>
                <a:lnTo>
                  <a:pt x="6835969" y="38303"/>
                </a:lnTo>
                <a:lnTo>
                  <a:pt x="6871613" y="59160"/>
                </a:lnTo>
                <a:lnTo>
                  <a:pt x="6904747" y="84199"/>
                </a:lnTo>
                <a:lnTo>
                  <a:pt x="6934931" y="113212"/>
                </a:lnTo>
                <a:lnTo>
                  <a:pt x="6961327" y="145420"/>
                </a:lnTo>
                <a:lnTo>
                  <a:pt x="6983596" y="180272"/>
                </a:lnTo>
                <a:lnTo>
                  <a:pt x="7001573" y="217369"/>
                </a:lnTo>
                <a:lnTo>
                  <a:pt x="7015093" y="256312"/>
                </a:lnTo>
                <a:lnTo>
                  <a:pt x="7023990" y="296703"/>
                </a:lnTo>
                <a:lnTo>
                  <a:pt x="7028099" y="338142"/>
                </a:lnTo>
                <a:lnTo>
                  <a:pt x="7028376" y="352080"/>
                </a:lnTo>
                <a:lnTo>
                  <a:pt x="7028376" y="8482569"/>
                </a:lnTo>
                <a:lnTo>
                  <a:pt x="7025900" y="8524230"/>
                </a:lnTo>
                <a:lnTo>
                  <a:pt x="7018580" y="8565015"/>
                </a:lnTo>
                <a:lnTo>
                  <a:pt x="7006583" y="8604485"/>
                </a:lnTo>
                <a:lnTo>
                  <a:pt x="6990073" y="8642242"/>
                </a:lnTo>
                <a:lnTo>
                  <a:pt x="6969216" y="8677886"/>
                </a:lnTo>
                <a:lnTo>
                  <a:pt x="6944178" y="8711020"/>
                </a:lnTo>
                <a:lnTo>
                  <a:pt x="6915164" y="8741204"/>
                </a:lnTo>
                <a:lnTo>
                  <a:pt x="6882956" y="8767600"/>
                </a:lnTo>
                <a:lnTo>
                  <a:pt x="6848105" y="8789870"/>
                </a:lnTo>
                <a:lnTo>
                  <a:pt x="6811007" y="8807847"/>
                </a:lnTo>
                <a:lnTo>
                  <a:pt x="6772064" y="8821366"/>
                </a:lnTo>
                <a:lnTo>
                  <a:pt x="6731673" y="8830263"/>
                </a:lnTo>
                <a:lnTo>
                  <a:pt x="6690234" y="8834373"/>
                </a:lnTo>
                <a:lnTo>
                  <a:pt x="6676257" y="8834650"/>
                </a:lnTo>
                <a:close/>
              </a:path>
            </a:pathLst>
          </a:custGeom>
          <a:solidFill>
            <a:srgbClr val="DEDEDA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 txBox="1"/>
          <p:nvPr/>
        </p:nvSpPr>
        <p:spPr>
          <a:xfrm>
            <a:off x="644717" y="333257"/>
            <a:ext cx="793115" cy="76708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10489">
              <a:lnSpc>
                <a:spcPct val="100000"/>
              </a:lnSpc>
            </a:pPr>
            <a:r>
              <a:rPr dirty="0" sz="3100" spc="5" u="sng">
                <a:solidFill>
                  <a:srgbClr val="FFFFFF"/>
                </a:solidFill>
                <a:latin typeface="Arial"/>
                <a:cs typeface="Arial"/>
              </a:rPr>
              <a:t> </a:t>
            </a:r>
            <a:endParaRPr sz="31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875"/>
              </a:spcBef>
            </a:pPr>
            <a:r>
              <a:rPr dirty="0" sz="1450" spc="-210" b="1">
                <a:solidFill>
                  <a:srgbClr val="7C6221"/>
                </a:solidFill>
                <a:latin typeface="Arial"/>
                <a:cs typeface="Arial"/>
              </a:rPr>
              <a:t>A</a:t>
            </a:r>
            <a:r>
              <a:rPr dirty="0" sz="1450" spc="-180" b="1">
                <a:solidFill>
                  <a:srgbClr val="7C6221"/>
                </a:solidFill>
                <a:latin typeface="Arial"/>
                <a:cs typeface="Arial"/>
              </a:rPr>
              <a:t> </a:t>
            </a:r>
            <a:r>
              <a:rPr dirty="0" sz="1450" spc="-235" b="1">
                <a:solidFill>
                  <a:srgbClr val="7C6221"/>
                </a:solidFill>
                <a:latin typeface="Arial"/>
                <a:cs typeface="Arial"/>
              </a:rPr>
              <a:t>U</a:t>
            </a:r>
            <a:r>
              <a:rPr dirty="0" sz="1450" spc="-180" b="1">
                <a:solidFill>
                  <a:srgbClr val="7C6221"/>
                </a:solidFill>
                <a:latin typeface="Arial"/>
                <a:cs typeface="Arial"/>
              </a:rPr>
              <a:t> </a:t>
            </a:r>
            <a:r>
              <a:rPr dirty="0" sz="1450" spc="-320" b="1">
                <a:solidFill>
                  <a:srgbClr val="7C6221"/>
                </a:solidFill>
                <a:latin typeface="Arial"/>
                <a:cs typeface="Arial"/>
              </a:rPr>
              <a:t>G</a:t>
            </a:r>
            <a:r>
              <a:rPr dirty="0" sz="1450" spc="-180" b="1">
                <a:solidFill>
                  <a:srgbClr val="7C6221"/>
                </a:solidFill>
                <a:latin typeface="Arial"/>
                <a:cs typeface="Arial"/>
              </a:rPr>
              <a:t> </a:t>
            </a:r>
            <a:r>
              <a:rPr dirty="0" sz="1450" spc="-235" b="1">
                <a:solidFill>
                  <a:srgbClr val="7C6221"/>
                </a:solidFill>
                <a:latin typeface="Arial"/>
                <a:cs typeface="Arial"/>
              </a:rPr>
              <a:t>U</a:t>
            </a:r>
            <a:r>
              <a:rPr dirty="0" sz="1450" spc="-180" b="1">
                <a:solidFill>
                  <a:srgbClr val="7C6221"/>
                </a:solidFill>
                <a:latin typeface="Arial"/>
                <a:cs typeface="Arial"/>
              </a:rPr>
              <a:t> </a:t>
            </a:r>
            <a:r>
              <a:rPr dirty="0" sz="1450" spc="-225" b="1">
                <a:solidFill>
                  <a:srgbClr val="7C6221"/>
                </a:solidFill>
                <a:latin typeface="Arial"/>
                <a:cs typeface="Arial"/>
              </a:rPr>
              <a:t>S</a:t>
            </a:r>
            <a:r>
              <a:rPr dirty="0" sz="1450" spc="-180" b="1">
                <a:solidFill>
                  <a:srgbClr val="7C6221"/>
                </a:solidFill>
                <a:latin typeface="Arial"/>
                <a:cs typeface="Arial"/>
              </a:rPr>
              <a:t> </a:t>
            </a:r>
            <a:r>
              <a:rPr dirty="0" sz="1450" spc="-40" b="1">
                <a:solidFill>
                  <a:srgbClr val="7C6221"/>
                </a:solidFill>
                <a:latin typeface="Arial"/>
                <a:cs typeface="Arial"/>
              </a:rPr>
              <a:t>T</a:t>
            </a:r>
            <a:endParaRPr sz="1450">
              <a:latin typeface="Arial"/>
              <a:cs typeface="Arial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743710">
              <a:lnSpc>
                <a:spcPct val="100000"/>
              </a:lnSpc>
            </a:pPr>
            <a:r>
              <a:rPr dirty="0" sz="3100" spc="135" u="sng">
                <a:solidFill>
                  <a:srgbClr val="FFFFFF"/>
                </a:solidFill>
                <a:latin typeface="Arial"/>
                <a:cs typeface="Arial"/>
              </a:rPr>
              <a:t>2</a:t>
            </a:r>
            <a:r>
              <a:rPr dirty="0" sz="3100" spc="204" u="sng">
                <a:solidFill>
                  <a:srgbClr val="FFFFFF"/>
                </a:solidFill>
                <a:latin typeface="Arial"/>
                <a:cs typeface="Arial"/>
              </a:rPr>
              <a:t>0</a:t>
            </a:r>
            <a:r>
              <a:rPr dirty="0" sz="3100" spc="135" u="sng">
                <a:solidFill>
                  <a:srgbClr val="FFFFFF"/>
                </a:solidFill>
                <a:latin typeface="Arial"/>
                <a:cs typeface="Arial"/>
              </a:rPr>
              <a:t>2</a:t>
            </a:r>
            <a:r>
              <a:rPr dirty="0" sz="3100" spc="235" u="sng">
                <a:solidFill>
                  <a:srgbClr val="FFFFFF"/>
                </a:solidFill>
                <a:latin typeface="Arial"/>
                <a:cs typeface="Arial"/>
              </a:rPr>
              <a:t>3</a:t>
            </a:r>
            <a:r>
              <a:rPr dirty="0" sz="3100" spc="240" u="sng">
                <a:solidFill>
                  <a:srgbClr val="FFFFFF"/>
                </a:solidFill>
                <a:latin typeface="Arial"/>
                <a:cs typeface="Arial"/>
              </a:rPr>
              <a:t>/</a:t>
            </a:r>
            <a:r>
              <a:rPr dirty="0" sz="3100" spc="135" u="sng">
                <a:solidFill>
                  <a:srgbClr val="FFFFFF"/>
                </a:solidFill>
                <a:latin typeface="Arial"/>
                <a:cs typeface="Arial"/>
              </a:rPr>
              <a:t>2</a:t>
            </a:r>
            <a:r>
              <a:rPr dirty="0" sz="3100" spc="204" u="sng">
                <a:solidFill>
                  <a:srgbClr val="FFFFFF"/>
                </a:solidFill>
                <a:latin typeface="Arial"/>
                <a:cs typeface="Arial"/>
              </a:rPr>
              <a:t>0</a:t>
            </a:r>
            <a:r>
              <a:rPr dirty="0" sz="3100" spc="135" u="sng">
                <a:solidFill>
                  <a:srgbClr val="FFFFFF"/>
                </a:solidFill>
                <a:latin typeface="Arial"/>
                <a:cs typeface="Arial"/>
              </a:rPr>
              <a:t>2</a:t>
            </a:r>
            <a:r>
              <a:rPr dirty="0" sz="3100" spc="254" u="sng">
                <a:solidFill>
                  <a:srgbClr val="FFFFFF"/>
                </a:solidFill>
                <a:latin typeface="Arial"/>
                <a:cs typeface="Arial"/>
              </a:rPr>
              <a:t>4</a:t>
            </a:r>
            <a:r>
              <a:rPr dirty="0" sz="3100" u="sng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3100" spc="-5" u="sng">
                <a:solidFill>
                  <a:srgbClr val="FFFFFF"/>
                </a:solidFill>
                <a:latin typeface="Arial"/>
                <a:cs typeface="Arial"/>
              </a:rPr>
              <a:t>C</a:t>
            </a:r>
            <a:r>
              <a:rPr dirty="0" sz="3100" spc="15" u="sng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dirty="0" sz="3100" spc="40" u="sng">
                <a:solidFill>
                  <a:srgbClr val="FFFFFF"/>
                </a:solidFill>
                <a:latin typeface="Arial"/>
                <a:cs typeface="Arial"/>
              </a:rPr>
              <a:t>l</a:t>
            </a:r>
            <a:r>
              <a:rPr dirty="0" sz="3100" spc="65" u="sng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dirty="0" sz="3100" spc="85" u="sng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dirty="0" sz="3100" spc="180" u="sng">
                <a:solidFill>
                  <a:srgbClr val="FFFFFF"/>
                </a:solidFill>
                <a:latin typeface="Arial"/>
                <a:cs typeface="Arial"/>
              </a:rPr>
              <a:t>d</a:t>
            </a:r>
            <a:r>
              <a:rPr dirty="0" sz="3100" spc="15" u="sng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dirty="0" sz="3100" spc="150" u="sng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dirty="0" sz="3100" spc="5" u="sng">
                <a:solidFill>
                  <a:srgbClr val="FFFFFF"/>
                </a:solidFill>
                <a:latin typeface="Arial"/>
                <a:cs typeface="Arial"/>
              </a:rPr>
              <a:t> </a:t>
            </a:r>
            <a:endParaRPr sz="310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644717" y="1271270"/>
            <a:ext cx="1750060" cy="55689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algn="ctr">
              <a:lnSpc>
                <a:spcPct val="100000"/>
              </a:lnSpc>
            </a:pPr>
            <a:r>
              <a:rPr dirty="0" sz="950" b="1">
                <a:solidFill>
                  <a:srgbClr val="7C6221"/>
                </a:solidFill>
                <a:latin typeface="Arial"/>
                <a:cs typeface="Arial"/>
              </a:rPr>
              <a:t>2</a:t>
            </a:r>
            <a:r>
              <a:rPr dirty="0" sz="950" spc="60" b="1">
                <a:solidFill>
                  <a:srgbClr val="7C6221"/>
                </a:solidFill>
                <a:latin typeface="Arial"/>
                <a:cs typeface="Arial"/>
              </a:rPr>
              <a:t>8</a:t>
            </a:r>
            <a:r>
              <a:rPr dirty="0" sz="950" spc="30" b="1">
                <a:solidFill>
                  <a:srgbClr val="7C6221"/>
                </a:solidFill>
                <a:latin typeface="Arial"/>
                <a:cs typeface="Arial"/>
              </a:rPr>
              <a:t>T</a:t>
            </a:r>
            <a:r>
              <a:rPr dirty="0" sz="950" spc="-145" b="1">
                <a:solidFill>
                  <a:srgbClr val="7C6221"/>
                </a:solidFill>
                <a:latin typeface="Arial"/>
                <a:cs typeface="Arial"/>
              </a:rPr>
              <a:t>H</a:t>
            </a:r>
            <a:r>
              <a:rPr dirty="0" sz="950" spc="-70" b="1">
                <a:solidFill>
                  <a:srgbClr val="7C6221"/>
                </a:solidFill>
                <a:latin typeface="Arial"/>
                <a:cs typeface="Arial"/>
              </a:rPr>
              <a:t>:</a:t>
            </a:r>
            <a:r>
              <a:rPr dirty="0" sz="950" spc="55" b="1">
                <a:solidFill>
                  <a:srgbClr val="7C6221"/>
                </a:solidFill>
                <a:latin typeface="Arial"/>
                <a:cs typeface="Arial"/>
              </a:rPr>
              <a:t> </a:t>
            </a:r>
            <a:r>
              <a:rPr dirty="0" sz="950" spc="30" b="1">
                <a:solidFill>
                  <a:srgbClr val="7C6221"/>
                </a:solidFill>
                <a:latin typeface="Arial"/>
                <a:cs typeface="Arial"/>
              </a:rPr>
              <a:t>T</a:t>
            </a:r>
            <a:r>
              <a:rPr dirty="0" sz="950" spc="-85" b="1">
                <a:solidFill>
                  <a:srgbClr val="7C6221"/>
                </a:solidFill>
                <a:latin typeface="Arial"/>
                <a:cs typeface="Arial"/>
              </a:rPr>
              <a:t>E</a:t>
            </a:r>
            <a:r>
              <a:rPr dirty="0" sz="950" spc="-75" b="1">
                <a:solidFill>
                  <a:srgbClr val="7C6221"/>
                </a:solidFill>
                <a:latin typeface="Arial"/>
                <a:cs typeface="Arial"/>
              </a:rPr>
              <a:t>A</a:t>
            </a:r>
            <a:r>
              <a:rPr dirty="0" sz="950" spc="-120" b="1">
                <a:solidFill>
                  <a:srgbClr val="7C6221"/>
                </a:solidFill>
                <a:latin typeface="Arial"/>
                <a:cs typeface="Arial"/>
              </a:rPr>
              <a:t>C</a:t>
            </a:r>
            <a:r>
              <a:rPr dirty="0" sz="950" spc="-145" b="1">
                <a:solidFill>
                  <a:srgbClr val="7C6221"/>
                </a:solidFill>
                <a:latin typeface="Arial"/>
                <a:cs typeface="Arial"/>
              </a:rPr>
              <a:t>H</a:t>
            </a:r>
            <a:r>
              <a:rPr dirty="0" sz="950" spc="-85" b="1">
                <a:solidFill>
                  <a:srgbClr val="7C6221"/>
                </a:solidFill>
                <a:latin typeface="Arial"/>
                <a:cs typeface="Arial"/>
              </a:rPr>
              <a:t>E</a:t>
            </a:r>
            <a:r>
              <a:rPr dirty="0" sz="950" spc="-160" b="1">
                <a:solidFill>
                  <a:srgbClr val="7C6221"/>
                </a:solidFill>
                <a:latin typeface="Arial"/>
                <a:cs typeface="Arial"/>
              </a:rPr>
              <a:t>R</a:t>
            </a:r>
            <a:r>
              <a:rPr dirty="0" sz="950" spc="55" b="1">
                <a:solidFill>
                  <a:srgbClr val="7C6221"/>
                </a:solidFill>
                <a:latin typeface="Arial"/>
                <a:cs typeface="Arial"/>
              </a:rPr>
              <a:t> </a:t>
            </a:r>
            <a:r>
              <a:rPr dirty="0" sz="950" spc="-100" b="1">
                <a:solidFill>
                  <a:srgbClr val="7C6221"/>
                </a:solidFill>
                <a:latin typeface="Arial"/>
                <a:cs typeface="Arial"/>
              </a:rPr>
              <a:t>O</a:t>
            </a:r>
            <a:r>
              <a:rPr dirty="0" sz="950" spc="-114" b="1">
                <a:solidFill>
                  <a:srgbClr val="7C6221"/>
                </a:solidFill>
                <a:latin typeface="Arial"/>
                <a:cs typeface="Arial"/>
              </a:rPr>
              <a:t>R</a:t>
            </a:r>
            <a:r>
              <a:rPr dirty="0" sz="950" spc="150" b="1">
                <a:solidFill>
                  <a:srgbClr val="7C6221"/>
                </a:solidFill>
                <a:latin typeface="Arial"/>
                <a:cs typeface="Arial"/>
              </a:rPr>
              <a:t>I</a:t>
            </a:r>
            <a:r>
              <a:rPr dirty="0" sz="950" spc="-85" b="1">
                <a:solidFill>
                  <a:srgbClr val="7C6221"/>
                </a:solidFill>
                <a:latin typeface="Arial"/>
                <a:cs typeface="Arial"/>
              </a:rPr>
              <a:t>E</a:t>
            </a:r>
            <a:r>
              <a:rPr dirty="0" sz="950" spc="-80" b="1">
                <a:solidFill>
                  <a:srgbClr val="7C6221"/>
                </a:solidFill>
                <a:latin typeface="Arial"/>
                <a:cs typeface="Arial"/>
              </a:rPr>
              <a:t>N</a:t>
            </a:r>
            <a:r>
              <a:rPr dirty="0" sz="950" spc="30" b="1">
                <a:solidFill>
                  <a:srgbClr val="7C6221"/>
                </a:solidFill>
                <a:latin typeface="Arial"/>
                <a:cs typeface="Arial"/>
              </a:rPr>
              <a:t>T</a:t>
            </a:r>
            <a:r>
              <a:rPr dirty="0" sz="950" spc="-75" b="1">
                <a:solidFill>
                  <a:srgbClr val="7C6221"/>
                </a:solidFill>
                <a:latin typeface="Arial"/>
                <a:cs typeface="Arial"/>
              </a:rPr>
              <a:t>A</a:t>
            </a:r>
            <a:r>
              <a:rPr dirty="0" sz="950" spc="30" b="1">
                <a:solidFill>
                  <a:srgbClr val="7C6221"/>
                </a:solidFill>
                <a:latin typeface="Arial"/>
                <a:cs typeface="Arial"/>
              </a:rPr>
              <a:t>T</a:t>
            </a:r>
            <a:r>
              <a:rPr dirty="0" sz="950" spc="150" b="1">
                <a:solidFill>
                  <a:srgbClr val="7C6221"/>
                </a:solidFill>
                <a:latin typeface="Arial"/>
                <a:cs typeface="Arial"/>
              </a:rPr>
              <a:t>I</a:t>
            </a:r>
            <a:r>
              <a:rPr dirty="0" sz="950" spc="-100" b="1">
                <a:solidFill>
                  <a:srgbClr val="7C6221"/>
                </a:solidFill>
                <a:latin typeface="Arial"/>
                <a:cs typeface="Arial"/>
              </a:rPr>
              <a:t>O</a:t>
            </a:r>
            <a:r>
              <a:rPr dirty="0" sz="950" spc="-125" b="1">
                <a:solidFill>
                  <a:srgbClr val="7C6221"/>
                </a:solidFill>
                <a:latin typeface="Arial"/>
                <a:cs typeface="Arial"/>
              </a:rPr>
              <a:t>N</a:t>
            </a:r>
            <a:endParaRPr sz="95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85"/>
              </a:spcBef>
            </a:pPr>
            <a:r>
              <a:rPr dirty="0" sz="950" spc="-25" b="1">
                <a:solidFill>
                  <a:srgbClr val="7C6221"/>
                </a:solidFill>
                <a:latin typeface="Arial"/>
                <a:cs typeface="Arial"/>
              </a:rPr>
              <a:t>3</a:t>
            </a:r>
            <a:r>
              <a:rPr dirty="0" sz="950" spc="30" b="1">
                <a:solidFill>
                  <a:srgbClr val="7C6221"/>
                </a:solidFill>
                <a:latin typeface="Arial"/>
                <a:cs typeface="Arial"/>
              </a:rPr>
              <a:t>0T</a:t>
            </a:r>
            <a:r>
              <a:rPr dirty="0" sz="950" spc="-145" b="1">
                <a:solidFill>
                  <a:srgbClr val="7C6221"/>
                </a:solidFill>
                <a:latin typeface="Arial"/>
                <a:cs typeface="Arial"/>
              </a:rPr>
              <a:t>H</a:t>
            </a:r>
            <a:r>
              <a:rPr dirty="0" sz="950" spc="-70" b="1">
                <a:solidFill>
                  <a:srgbClr val="7C6221"/>
                </a:solidFill>
                <a:latin typeface="Arial"/>
                <a:cs typeface="Arial"/>
              </a:rPr>
              <a:t>:</a:t>
            </a:r>
            <a:r>
              <a:rPr dirty="0" sz="950" spc="55" b="1">
                <a:solidFill>
                  <a:srgbClr val="7C6221"/>
                </a:solidFill>
                <a:latin typeface="Arial"/>
                <a:cs typeface="Arial"/>
              </a:rPr>
              <a:t> </a:t>
            </a:r>
            <a:r>
              <a:rPr dirty="0" sz="950" spc="-90" b="1">
                <a:solidFill>
                  <a:srgbClr val="7C6221"/>
                </a:solidFill>
                <a:latin typeface="Arial"/>
                <a:cs typeface="Arial"/>
              </a:rPr>
              <a:t>F</a:t>
            </a:r>
            <a:r>
              <a:rPr dirty="0" sz="950" spc="150" b="1">
                <a:solidFill>
                  <a:srgbClr val="7C6221"/>
                </a:solidFill>
                <a:latin typeface="Arial"/>
                <a:cs typeface="Arial"/>
              </a:rPr>
              <a:t>I</a:t>
            </a:r>
            <a:r>
              <a:rPr dirty="0" sz="950" spc="-114" b="1">
                <a:solidFill>
                  <a:srgbClr val="7C6221"/>
                </a:solidFill>
                <a:latin typeface="Arial"/>
                <a:cs typeface="Arial"/>
              </a:rPr>
              <a:t>R</a:t>
            </a:r>
            <a:r>
              <a:rPr dirty="0" sz="950" spc="-90" b="1">
                <a:solidFill>
                  <a:srgbClr val="7C6221"/>
                </a:solidFill>
                <a:latin typeface="Arial"/>
                <a:cs typeface="Arial"/>
              </a:rPr>
              <a:t>S</a:t>
            </a:r>
            <a:r>
              <a:rPr dirty="0" sz="950" spc="-10" b="1">
                <a:solidFill>
                  <a:srgbClr val="7C6221"/>
                </a:solidFill>
                <a:latin typeface="Arial"/>
                <a:cs typeface="Arial"/>
              </a:rPr>
              <a:t>T</a:t>
            </a:r>
            <a:r>
              <a:rPr dirty="0" sz="950" spc="55" b="1">
                <a:solidFill>
                  <a:srgbClr val="7C6221"/>
                </a:solidFill>
                <a:latin typeface="Arial"/>
                <a:cs typeface="Arial"/>
              </a:rPr>
              <a:t> </a:t>
            </a:r>
            <a:r>
              <a:rPr dirty="0" sz="950" spc="-75" b="1">
                <a:solidFill>
                  <a:srgbClr val="7C6221"/>
                </a:solidFill>
                <a:latin typeface="Arial"/>
                <a:cs typeface="Arial"/>
              </a:rPr>
              <a:t>DA</a:t>
            </a:r>
            <a:r>
              <a:rPr dirty="0" sz="950" spc="-85" b="1">
                <a:solidFill>
                  <a:srgbClr val="7C6221"/>
                </a:solidFill>
                <a:latin typeface="Arial"/>
                <a:cs typeface="Arial"/>
              </a:rPr>
              <a:t>Y</a:t>
            </a:r>
            <a:r>
              <a:rPr dirty="0" sz="950" spc="55" b="1">
                <a:solidFill>
                  <a:srgbClr val="7C6221"/>
                </a:solidFill>
                <a:latin typeface="Arial"/>
                <a:cs typeface="Arial"/>
              </a:rPr>
              <a:t> </a:t>
            </a:r>
            <a:r>
              <a:rPr dirty="0" sz="950" spc="-100" b="1">
                <a:solidFill>
                  <a:srgbClr val="7C6221"/>
                </a:solidFill>
                <a:latin typeface="Arial"/>
                <a:cs typeface="Arial"/>
              </a:rPr>
              <a:t>O</a:t>
            </a:r>
            <a:r>
              <a:rPr dirty="0" sz="950" spc="-135" b="1">
                <a:solidFill>
                  <a:srgbClr val="7C6221"/>
                </a:solidFill>
                <a:latin typeface="Arial"/>
                <a:cs typeface="Arial"/>
              </a:rPr>
              <a:t>F</a:t>
            </a:r>
            <a:r>
              <a:rPr dirty="0" sz="950" spc="55" b="1">
                <a:solidFill>
                  <a:srgbClr val="7C6221"/>
                </a:solidFill>
                <a:latin typeface="Arial"/>
                <a:cs typeface="Arial"/>
              </a:rPr>
              <a:t> </a:t>
            </a:r>
            <a:r>
              <a:rPr dirty="0" sz="950" spc="-90" b="1">
                <a:solidFill>
                  <a:srgbClr val="7C6221"/>
                </a:solidFill>
                <a:latin typeface="Arial"/>
                <a:cs typeface="Arial"/>
              </a:rPr>
              <a:t>S</a:t>
            </a:r>
            <a:r>
              <a:rPr dirty="0" sz="950" spc="-120" b="1">
                <a:solidFill>
                  <a:srgbClr val="7C6221"/>
                </a:solidFill>
                <a:latin typeface="Arial"/>
                <a:cs typeface="Arial"/>
              </a:rPr>
              <a:t>C</a:t>
            </a:r>
            <a:r>
              <a:rPr dirty="0" sz="950" spc="-145" b="1">
                <a:solidFill>
                  <a:srgbClr val="7C6221"/>
                </a:solidFill>
                <a:latin typeface="Arial"/>
                <a:cs typeface="Arial"/>
              </a:rPr>
              <a:t>H</a:t>
            </a:r>
            <a:r>
              <a:rPr dirty="0" sz="950" spc="-100" b="1">
                <a:solidFill>
                  <a:srgbClr val="7C6221"/>
                </a:solidFill>
                <a:latin typeface="Arial"/>
                <a:cs typeface="Arial"/>
              </a:rPr>
              <a:t>OO</a:t>
            </a:r>
            <a:r>
              <a:rPr dirty="0" sz="950" spc="-90" b="1">
                <a:solidFill>
                  <a:srgbClr val="7C6221"/>
                </a:solidFill>
                <a:latin typeface="Arial"/>
                <a:cs typeface="Arial"/>
              </a:rPr>
              <a:t>L</a:t>
            </a:r>
            <a:endParaRPr sz="950">
              <a:latin typeface="Arial"/>
              <a:cs typeface="Arial"/>
            </a:endParaRPr>
          </a:p>
          <a:p>
            <a:pPr algn="ctr" marL="56515">
              <a:lnSpc>
                <a:spcPct val="100000"/>
              </a:lnSpc>
              <a:spcBef>
                <a:spcPts val="170"/>
              </a:spcBef>
            </a:pPr>
            <a:r>
              <a:rPr dirty="0" sz="1500" spc="-325">
                <a:latin typeface="Arial"/>
                <a:cs typeface="Arial"/>
              </a:rPr>
              <a:t>Au</a:t>
            </a:r>
            <a:r>
              <a:rPr dirty="0" sz="1500" spc="-254">
                <a:latin typeface="Arial"/>
                <a:cs typeface="Arial"/>
              </a:rPr>
              <a:t>g</a:t>
            </a:r>
            <a:r>
              <a:rPr dirty="0" sz="1500" spc="-245">
                <a:latin typeface="Arial"/>
                <a:cs typeface="Arial"/>
              </a:rPr>
              <a:t>u</a:t>
            </a:r>
            <a:r>
              <a:rPr dirty="0" sz="1500" spc="-195">
                <a:latin typeface="Arial"/>
                <a:cs typeface="Arial"/>
              </a:rPr>
              <a:t>s</a:t>
            </a:r>
            <a:r>
              <a:rPr dirty="0" sz="1500" spc="110">
                <a:latin typeface="Arial"/>
                <a:cs typeface="Arial"/>
              </a:rPr>
              <a:t>t</a:t>
            </a:r>
            <a:endParaRPr sz="1500"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3038091" y="892141"/>
            <a:ext cx="1520190" cy="89026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450" spc="-225" b="1">
                <a:solidFill>
                  <a:srgbClr val="7C6221"/>
                </a:solidFill>
                <a:latin typeface="Arial"/>
                <a:cs typeface="Arial"/>
              </a:rPr>
              <a:t>S</a:t>
            </a:r>
            <a:r>
              <a:rPr dirty="0" sz="1450" spc="-180" b="1">
                <a:solidFill>
                  <a:srgbClr val="7C6221"/>
                </a:solidFill>
                <a:latin typeface="Arial"/>
                <a:cs typeface="Arial"/>
              </a:rPr>
              <a:t> </a:t>
            </a:r>
            <a:r>
              <a:rPr dirty="0" sz="1450" spc="-215" b="1">
                <a:solidFill>
                  <a:srgbClr val="7C6221"/>
                </a:solidFill>
                <a:latin typeface="Arial"/>
                <a:cs typeface="Arial"/>
              </a:rPr>
              <a:t>E</a:t>
            </a:r>
            <a:r>
              <a:rPr dirty="0" sz="1450" spc="-180" b="1">
                <a:solidFill>
                  <a:srgbClr val="7C6221"/>
                </a:solidFill>
                <a:latin typeface="Arial"/>
                <a:cs typeface="Arial"/>
              </a:rPr>
              <a:t> </a:t>
            </a:r>
            <a:r>
              <a:rPr dirty="0" sz="1450" spc="-155" b="1">
                <a:solidFill>
                  <a:srgbClr val="7C6221"/>
                </a:solidFill>
                <a:latin typeface="Arial"/>
                <a:cs typeface="Arial"/>
              </a:rPr>
              <a:t>P</a:t>
            </a:r>
            <a:r>
              <a:rPr dirty="0" sz="1450" spc="-180" b="1">
                <a:solidFill>
                  <a:srgbClr val="7C6221"/>
                </a:solidFill>
                <a:latin typeface="Arial"/>
                <a:cs typeface="Arial"/>
              </a:rPr>
              <a:t> </a:t>
            </a:r>
            <a:r>
              <a:rPr dirty="0" sz="1450" spc="-40" b="1">
                <a:solidFill>
                  <a:srgbClr val="7C6221"/>
                </a:solidFill>
                <a:latin typeface="Arial"/>
                <a:cs typeface="Arial"/>
              </a:rPr>
              <a:t>T</a:t>
            </a:r>
            <a:r>
              <a:rPr dirty="0" sz="1450" spc="-180" b="1">
                <a:solidFill>
                  <a:srgbClr val="7C6221"/>
                </a:solidFill>
                <a:latin typeface="Arial"/>
                <a:cs typeface="Arial"/>
              </a:rPr>
              <a:t> </a:t>
            </a:r>
            <a:r>
              <a:rPr dirty="0" sz="1450" spc="-215" b="1">
                <a:solidFill>
                  <a:srgbClr val="7C6221"/>
                </a:solidFill>
                <a:latin typeface="Arial"/>
                <a:cs typeface="Arial"/>
              </a:rPr>
              <a:t>E</a:t>
            </a:r>
            <a:r>
              <a:rPr dirty="0" sz="1450" spc="-180" b="1">
                <a:solidFill>
                  <a:srgbClr val="7C6221"/>
                </a:solidFill>
                <a:latin typeface="Arial"/>
                <a:cs typeface="Arial"/>
              </a:rPr>
              <a:t> </a:t>
            </a:r>
            <a:r>
              <a:rPr dirty="0" sz="1450" spc="-195" b="1">
                <a:solidFill>
                  <a:srgbClr val="7C6221"/>
                </a:solidFill>
                <a:latin typeface="Arial"/>
                <a:cs typeface="Arial"/>
              </a:rPr>
              <a:t>M</a:t>
            </a:r>
            <a:r>
              <a:rPr dirty="0" sz="1450" spc="-180" b="1">
                <a:solidFill>
                  <a:srgbClr val="7C6221"/>
                </a:solidFill>
                <a:latin typeface="Arial"/>
                <a:cs typeface="Arial"/>
              </a:rPr>
              <a:t> </a:t>
            </a:r>
            <a:r>
              <a:rPr dirty="0" sz="1450" spc="-285" b="1">
                <a:solidFill>
                  <a:srgbClr val="7C6221"/>
                </a:solidFill>
                <a:latin typeface="Arial"/>
                <a:cs typeface="Arial"/>
              </a:rPr>
              <a:t>B</a:t>
            </a:r>
            <a:r>
              <a:rPr dirty="0" sz="1450" spc="-180" b="1">
                <a:solidFill>
                  <a:srgbClr val="7C6221"/>
                </a:solidFill>
                <a:latin typeface="Arial"/>
                <a:cs typeface="Arial"/>
              </a:rPr>
              <a:t> </a:t>
            </a:r>
            <a:r>
              <a:rPr dirty="0" sz="1450" spc="-215" b="1">
                <a:solidFill>
                  <a:srgbClr val="7C6221"/>
                </a:solidFill>
                <a:latin typeface="Arial"/>
                <a:cs typeface="Arial"/>
              </a:rPr>
              <a:t>E</a:t>
            </a:r>
            <a:r>
              <a:rPr dirty="0" sz="1450" spc="-180" b="1">
                <a:solidFill>
                  <a:srgbClr val="7C6221"/>
                </a:solidFill>
                <a:latin typeface="Arial"/>
                <a:cs typeface="Arial"/>
              </a:rPr>
              <a:t> </a:t>
            </a:r>
            <a:r>
              <a:rPr dirty="0" sz="1450" spc="-265" b="1">
                <a:solidFill>
                  <a:srgbClr val="7C6221"/>
                </a:solidFill>
                <a:latin typeface="Arial"/>
                <a:cs typeface="Arial"/>
              </a:rPr>
              <a:t>R</a:t>
            </a:r>
            <a:endParaRPr sz="145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2"/>
              </a:spcBef>
            </a:pPr>
            <a:endParaRPr sz="12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dirty="0" sz="950" spc="45" b="1">
                <a:solidFill>
                  <a:srgbClr val="7C6221"/>
                </a:solidFill>
                <a:latin typeface="Arial"/>
                <a:cs typeface="Arial"/>
              </a:rPr>
              <a:t>4</a:t>
            </a:r>
            <a:r>
              <a:rPr dirty="0" sz="950" spc="30" b="1">
                <a:solidFill>
                  <a:srgbClr val="7C6221"/>
                </a:solidFill>
                <a:latin typeface="Arial"/>
                <a:cs typeface="Arial"/>
              </a:rPr>
              <a:t>T</a:t>
            </a:r>
            <a:r>
              <a:rPr dirty="0" sz="950" spc="-145" b="1">
                <a:solidFill>
                  <a:srgbClr val="7C6221"/>
                </a:solidFill>
                <a:latin typeface="Arial"/>
                <a:cs typeface="Arial"/>
              </a:rPr>
              <a:t>H</a:t>
            </a:r>
            <a:r>
              <a:rPr dirty="0" sz="950" spc="-70" b="1">
                <a:solidFill>
                  <a:srgbClr val="7C6221"/>
                </a:solidFill>
                <a:latin typeface="Arial"/>
                <a:cs typeface="Arial"/>
              </a:rPr>
              <a:t>:</a:t>
            </a:r>
            <a:r>
              <a:rPr dirty="0" sz="950" spc="55" b="1">
                <a:solidFill>
                  <a:srgbClr val="7C6221"/>
                </a:solidFill>
                <a:latin typeface="Arial"/>
                <a:cs typeface="Arial"/>
              </a:rPr>
              <a:t> </a:t>
            </a:r>
            <a:r>
              <a:rPr dirty="0" sz="950" spc="-45" b="1">
                <a:solidFill>
                  <a:srgbClr val="7C6221"/>
                </a:solidFill>
                <a:latin typeface="Arial"/>
                <a:cs typeface="Arial"/>
              </a:rPr>
              <a:t>L</a:t>
            </a:r>
            <a:r>
              <a:rPr dirty="0" sz="950" spc="-75" b="1">
                <a:solidFill>
                  <a:srgbClr val="7C6221"/>
                </a:solidFill>
                <a:latin typeface="Arial"/>
                <a:cs typeface="Arial"/>
              </a:rPr>
              <a:t>A</a:t>
            </a:r>
            <a:r>
              <a:rPr dirty="0" sz="950" spc="-130" b="1">
                <a:solidFill>
                  <a:srgbClr val="7C6221"/>
                </a:solidFill>
                <a:latin typeface="Arial"/>
                <a:cs typeface="Arial"/>
              </a:rPr>
              <a:t>B</a:t>
            </a:r>
            <a:r>
              <a:rPr dirty="0" sz="950" spc="-100" b="1">
                <a:solidFill>
                  <a:srgbClr val="7C6221"/>
                </a:solidFill>
                <a:latin typeface="Arial"/>
                <a:cs typeface="Arial"/>
              </a:rPr>
              <a:t>O</a:t>
            </a:r>
            <a:r>
              <a:rPr dirty="0" sz="950" spc="-160" b="1">
                <a:solidFill>
                  <a:srgbClr val="7C6221"/>
                </a:solidFill>
                <a:latin typeface="Arial"/>
                <a:cs typeface="Arial"/>
              </a:rPr>
              <a:t>R</a:t>
            </a:r>
            <a:r>
              <a:rPr dirty="0" sz="950" spc="55" b="1">
                <a:solidFill>
                  <a:srgbClr val="7C6221"/>
                </a:solidFill>
                <a:latin typeface="Arial"/>
                <a:cs typeface="Arial"/>
              </a:rPr>
              <a:t> </a:t>
            </a:r>
            <a:r>
              <a:rPr dirty="0" sz="950" spc="-75" b="1">
                <a:solidFill>
                  <a:srgbClr val="7C6221"/>
                </a:solidFill>
                <a:latin typeface="Arial"/>
                <a:cs typeface="Arial"/>
              </a:rPr>
              <a:t>DA</a:t>
            </a:r>
            <a:r>
              <a:rPr dirty="0" sz="950" spc="-40" b="1">
                <a:solidFill>
                  <a:srgbClr val="7C6221"/>
                </a:solidFill>
                <a:latin typeface="Arial"/>
                <a:cs typeface="Arial"/>
              </a:rPr>
              <a:t>Y</a:t>
            </a:r>
            <a:r>
              <a:rPr dirty="0" sz="950" spc="125" b="1">
                <a:solidFill>
                  <a:srgbClr val="7C6221"/>
                </a:solidFill>
                <a:latin typeface="Arial"/>
                <a:cs typeface="Arial"/>
              </a:rPr>
              <a:t>(</a:t>
            </a:r>
            <a:r>
              <a:rPr dirty="0" sz="950" spc="-120" b="1">
                <a:solidFill>
                  <a:srgbClr val="7C6221"/>
                </a:solidFill>
                <a:latin typeface="Arial"/>
                <a:cs typeface="Arial"/>
              </a:rPr>
              <a:t>C</a:t>
            </a:r>
            <a:r>
              <a:rPr dirty="0" sz="950" spc="-45" b="1">
                <a:solidFill>
                  <a:srgbClr val="7C6221"/>
                </a:solidFill>
                <a:latin typeface="Arial"/>
                <a:cs typeface="Arial"/>
              </a:rPr>
              <a:t>L</a:t>
            </a:r>
            <a:r>
              <a:rPr dirty="0" sz="950" spc="-100" b="1">
                <a:solidFill>
                  <a:srgbClr val="7C6221"/>
                </a:solidFill>
                <a:latin typeface="Arial"/>
                <a:cs typeface="Arial"/>
              </a:rPr>
              <a:t>O</a:t>
            </a:r>
            <a:r>
              <a:rPr dirty="0" sz="950" spc="-90" b="1">
                <a:solidFill>
                  <a:srgbClr val="7C6221"/>
                </a:solidFill>
                <a:latin typeface="Arial"/>
                <a:cs typeface="Arial"/>
              </a:rPr>
              <a:t>S</a:t>
            </a:r>
            <a:r>
              <a:rPr dirty="0" sz="950" spc="-85" b="1">
                <a:solidFill>
                  <a:srgbClr val="7C6221"/>
                </a:solidFill>
                <a:latin typeface="Arial"/>
                <a:cs typeface="Arial"/>
              </a:rPr>
              <a:t>E</a:t>
            </a:r>
            <a:r>
              <a:rPr dirty="0" sz="950" spc="-75" b="1">
                <a:solidFill>
                  <a:srgbClr val="7C6221"/>
                </a:solidFill>
                <a:latin typeface="Arial"/>
                <a:cs typeface="Arial"/>
              </a:rPr>
              <a:t>D</a:t>
            </a:r>
            <a:r>
              <a:rPr dirty="0" sz="950" spc="85" b="1">
                <a:solidFill>
                  <a:srgbClr val="7C6221"/>
                </a:solidFill>
                <a:latin typeface="Arial"/>
                <a:cs typeface="Arial"/>
              </a:rPr>
              <a:t>)</a:t>
            </a:r>
            <a:endParaRPr sz="950">
              <a:latin typeface="Arial"/>
              <a:cs typeface="Arial"/>
            </a:endParaRPr>
          </a:p>
          <a:p>
            <a:pPr marL="12700">
              <a:lnSpc>
                <a:spcPts val="1040"/>
              </a:lnSpc>
              <a:spcBef>
                <a:spcPts val="85"/>
              </a:spcBef>
            </a:pPr>
            <a:r>
              <a:rPr dirty="0" sz="950" b="1">
                <a:solidFill>
                  <a:srgbClr val="7C6221"/>
                </a:solidFill>
                <a:latin typeface="Arial"/>
                <a:cs typeface="Arial"/>
              </a:rPr>
              <a:t>2</a:t>
            </a:r>
            <a:r>
              <a:rPr dirty="0" sz="950" spc="60" b="1">
                <a:solidFill>
                  <a:srgbClr val="7C6221"/>
                </a:solidFill>
                <a:latin typeface="Arial"/>
                <a:cs typeface="Arial"/>
              </a:rPr>
              <a:t>8</a:t>
            </a:r>
            <a:r>
              <a:rPr dirty="0" sz="950" spc="160" b="1">
                <a:solidFill>
                  <a:srgbClr val="7C6221"/>
                </a:solidFill>
                <a:latin typeface="Arial"/>
                <a:cs typeface="Arial"/>
              </a:rPr>
              <a:t>-</a:t>
            </a:r>
            <a:r>
              <a:rPr dirty="0" sz="950" b="1">
                <a:solidFill>
                  <a:srgbClr val="7C6221"/>
                </a:solidFill>
                <a:latin typeface="Arial"/>
                <a:cs typeface="Arial"/>
              </a:rPr>
              <a:t>2</a:t>
            </a:r>
            <a:r>
              <a:rPr dirty="0" sz="950" spc="0" b="1">
                <a:solidFill>
                  <a:srgbClr val="7C6221"/>
                </a:solidFill>
                <a:latin typeface="Arial"/>
                <a:cs typeface="Arial"/>
              </a:rPr>
              <a:t>9</a:t>
            </a:r>
            <a:r>
              <a:rPr dirty="0" sz="950" spc="30" b="1">
                <a:solidFill>
                  <a:srgbClr val="7C6221"/>
                </a:solidFill>
                <a:latin typeface="Arial"/>
                <a:cs typeface="Arial"/>
              </a:rPr>
              <a:t>T</a:t>
            </a:r>
            <a:r>
              <a:rPr dirty="0" sz="950" spc="-145" b="1">
                <a:solidFill>
                  <a:srgbClr val="7C6221"/>
                </a:solidFill>
                <a:latin typeface="Arial"/>
                <a:cs typeface="Arial"/>
              </a:rPr>
              <a:t>H</a:t>
            </a:r>
            <a:r>
              <a:rPr dirty="0" sz="950" spc="-70" b="1">
                <a:solidFill>
                  <a:srgbClr val="7C6221"/>
                </a:solidFill>
                <a:latin typeface="Arial"/>
                <a:cs typeface="Arial"/>
              </a:rPr>
              <a:t>:</a:t>
            </a:r>
            <a:r>
              <a:rPr dirty="0" sz="950" spc="55" b="1">
                <a:solidFill>
                  <a:srgbClr val="7C6221"/>
                </a:solidFill>
                <a:latin typeface="Arial"/>
                <a:cs typeface="Arial"/>
              </a:rPr>
              <a:t> </a:t>
            </a:r>
            <a:r>
              <a:rPr dirty="0" sz="950" spc="-85" b="1">
                <a:solidFill>
                  <a:srgbClr val="7C6221"/>
                </a:solidFill>
                <a:latin typeface="Arial"/>
                <a:cs typeface="Arial"/>
              </a:rPr>
              <a:t>E</a:t>
            </a:r>
            <a:r>
              <a:rPr dirty="0" sz="950" spc="150" b="1">
                <a:solidFill>
                  <a:srgbClr val="7C6221"/>
                </a:solidFill>
                <a:latin typeface="Arial"/>
                <a:cs typeface="Arial"/>
              </a:rPr>
              <a:t>I</a:t>
            </a:r>
            <a:r>
              <a:rPr dirty="0" sz="950" spc="-120" b="1">
                <a:solidFill>
                  <a:srgbClr val="7C6221"/>
                </a:solidFill>
                <a:latin typeface="Arial"/>
                <a:cs typeface="Arial"/>
              </a:rPr>
              <a:t>D</a:t>
            </a:r>
            <a:r>
              <a:rPr dirty="0" sz="950" spc="55" b="1">
                <a:solidFill>
                  <a:srgbClr val="7C6221"/>
                </a:solidFill>
                <a:latin typeface="Arial"/>
                <a:cs typeface="Arial"/>
              </a:rPr>
              <a:t> </a:t>
            </a:r>
            <a:r>
              <a:rPr dirty="0" sz="950" spc="-75" b="1">
                <a:solidFill>
                  <a:srgbClr val="7C6221"/>
                </a:solidFill>
                <a:latin typeface="Arial"/>
                <a:cs typeface="Arial"/>
              </a:rPr>
              <a:t>A</a:t>
            </a:r>
            <a:r>
              <a:rPr dirty="0" sz="950" spc="-45" b="1">
                <a:solidFill>
                  <a:srgbClr val="7C6221"/>
                </a:solidFill>
                <a:latin typeface="Arial"/>
                <a:cs typeface="Arial"/>
              </a:rPr>
              <a:t>L</a:t>
            </a:r>
            <a:r>
              <a:rPr dirty="0" sz="950" spc="160" b="1">
                <a:solidFill>
                  <a:srgbClr val="7C6221"/>
                </a:solidFill>
                <a:latin typeface="Arial"/>
                <a:cs typeface="Arial"/>
              </a:rPr>
              <a:t>-</a:t>
            </a:r>
            <a:r>
              <a:rPr dirty="0" sz="950" spc="-90" b="1">
                <a:solidFill>
                  <a:srgbClr val="7C6221"/>
                </a:solidFill>
                <a:latin typeface="Arial"/>
                <a:cs typeface="Arial"/>
              </a:rPr>
              <a:t>F</a:t>
            </a:r>
            <a:r>
              <a:rPr dirty="0" sz="950" spc="150" b="1">
                <a:solidFill>
                  <a:srgbClr val="7C6221"/>
                </a:solidFill>
                <a:latin typeface="Arial"/>
                <a:cs typeface="Arial"/>
              </a:rPr>
              <a:t>I</a:t>
            </a:r>
            <a:r>
              <a:rPr dirty="0" sz="950" spc="30" b="1">
                <a:solidFill>
                  <a:srgbClr val="7C6221"/>
                </a:solidFill>
                <a:latin typeface="Arial"/>
                <a:cs typeface="Arial"/>
              </a:rPr>
              <a:t>T</a:t>
            </a:r>
            <a:r>
              <a:rPr dirty="0" sz="950" spc="-160" b="1">
                <a:solidFill>
                  <a:srgbClr val="7C6221"/>
                </a:solidFill>
                <a:latin typeface="Arial"/>
                <a:cs typeface="Arial"/>
              </a:rPr>
              <a:t>R</a:t>
            </a:r>
            <a:endParaRPr sz="950">
              <a:latin typeface="Arial"/>
              <a:cs typeface="Arial"/>
            </a:endParaRPr>
          </a:p>
          <a:p>
            <a:pPr marL="566420">
              <a:lnSpc>
                <a:spcPts val="1700"/>
              </a:lnSpc>
            </a:pPr>
            <a:r>
              <a:rPr dirty="0" sz="1500" spc="-445">
                <a:latin typeface="Arial"/>
                <a:cs typeface="Arial"/>
              </a:rPr>
              <a:t>S</a:t>
            </a:r>
            <a:r>
              <a:rPr dirty="0" sz="1500" spc="-285">
                <a:latin typeface="Arial"/>
                <a:cs typeface="Arial"/>
              </a:rPr>
              <a:t>e</a:t>
            </a:r>
            <a:r>
              <a:rPr dirty="0" sz="1500" spc="-280">
                <a:latin typeface="Arial"/>
                <a:cs typeface="Arial"/>
              </a:rPr>
              <a:t>p</a:t>
            </a:r>
            <a:r>
              <a:rPr dirty="0" sz="1500" spc="110">
                <a:latin typeface="Arial"/>
                <a:cs typeface="Arial"/>
              </a:rPr>
              <a:t>t</a:t>
            </a:r>
            <a:r>
              <a:rPr dirty="0" sz="1500" spc="-285">
                <a:latin typeface="Arial"/>
                <a:cs typeface="Arial"/>
              </a:rPr>
              <a:t>e</a:t>
            </a:r>
            <a:r>
              <a:rPr dirty="0" sz="1500" spc="-450">
                <a:latin typeface="Arial"/>
                <a:cs typeface="Arial"/>
              </a:rPr>
              <a:t>m</a:t>
            </a:r>
            <a:r>
              <a:rPr dirty="0" sz="1500" spc="-235">
                <a:latin typeface="Arial"/>
                <a:cs typeface="Arial"/>
              </a:rPr>
              <a:t>b</a:t>
            </a:r>
            <a:r>
              <a:rPr dirty="0" sz="1500" spc="-285">
                <a:latin typeface="Arial"/>
                <a:cs typeface="Arial"/>
              </a:rPr>
              <a:t>e</a:t>
            </a:r>
            <a:r>
              <a:rPr dirty="0" sz="1500" spc="95">
                <a:latin typeface="Arial"/>
                <a:cs typeface="Arial"/>
              </a:rPr>
              <a:t>r</a:t>
            </a:r>
            <a:endParaRPr sz="1500">
              <a:latin typeface="Arial"/>
              <a:cs typeface="Aria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5291966" y="1271270"/>
            <a:ext cx="1753235" cy="51117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algn="ctr">
              <a:lnSpc>
                <a:spcPct val="100000"/>
              </a:lnSpc>
            </a:pPr>
            <a:r>
              <a:rPr dirty="0" sz="950" spc="0" b="1">
                <a:solidFill>
                  <a:srgbClr val="7C6221"/>
                </a:solidFill>
                <a:latin typeface="Arial"/>
                <a:cs typeface="Arial"/>
              </a:rPr>
              <a:t>9</a:t>
            </a:r>
            <a:r>
              <a:rPr dirty="0" sz="950" spc="30" b="1">
                <a:solidFill>
                  <a:srgbClr val="7C6221"/>
                </a:solidFill>
                <a:latin typeface="Arial"/>
                <a:cs typeface="Arial"/>
              </a:rPr>
              <a:t>T</a:t>
            </a:r>
            <a:r>
              <a:rPr dirty="0" sz="950" spc="-145" b="1">
                <a:solidFill>
                  <a:srgbClr val="7C6221"/>
                </a:solidFill>
                <a:latin typeface="Arial"/>
                <a:cs typeface="Arial"/>
              </a:rPr>
              <a:t>H</a:t>
            </a:r>
            <a:r>
              <a:rPr dirty="0" sz="950" spc="-70" b="1">
                <a:solidFill>
                  <a:srgbClr val="7C6221"/>
                </a:solidFill>
                <a:latin typeface="Arial"/>
                <a:cs typeface="Arial"/>
              </a:rPr>
              <a:t>:</a:t>
            </a:r>
            <a:r>
              <a:rPr dirty="0" sz="950" spc="55" b="1">
                <a:solidFill>
                  <a:srgbClr val="7C6221"/>
                </a:solidFill>
                <a:latin typeface="Arial"/>
                <a:cs typeface="Arial"/>
              </a:rPr>
              <a:t> </a:t>
            </a:r>
            <a:r>
              <a:rPr dirty="0" sz="950" spc="-120" b="1">
                <a:solidFill>
                  <a:srgbClr val="7C6221"/>
                </a:solidFill>
                <a:latin typeface="Arial"/>
                <a:cs typeface="Arial"/>
              </a:rPr>
              <a:t>C</a:t>
            </a:r>
            <a:r>
              <a:rPr dirty="0" sz="950" spc="-100" b="1">
                <a:solidFill>
                  <a:srgbClr val="7C6221"/>
                </a:solidFill>
                <a:latin typeface="Arial"/>
                <a:cs typeface="Arial"/>
              </a:rPr>
              <a:t>O</a:t>
            </a:r>
            <a:r>
              <a:rPr dirty="0" sz="950" spc="-45" b="1">
                <a:solidFill>
                  <a:srgbClr val="7C6221"/>
                </a:solidFill>
                <a:latin typeface="Arial"/>
                <a:cs typeface="Arial"/>
              </a:rPr>
              <a:t>L</a:t>
            </a:r>
            <a:r>
              <a:rPr dirty="0" sz="950" spc="-95" b="1">
                <a:solidFill>
                  <a:srgbClr val="7C6221"/>
                </a:solidFill>
                <a:latin typeface="Arial"/>
                <a:cs typeface="Arial"/>
              </a:rPr>
              <a:t>U</a:t>
            </a:r>
            <a:r>
              <a:rPr dirty="0" sz="950" spc="-60" b="1">
                <a:solidFill>
                  <a:srgbClr val="7C6221"/>
                </a:solidFill>
                <a:latin typeface="Arial"/>
                <a:cs typeface="Arial"/>
              </a:rPr>
              <a:t>M</a:t>
            </a:r>
            <a:r>
              <a:rPr dirty="0" sz="950" spc="-130" b="1">
                <a:solidFill>
                  <a:srgbClr val="7C6221"/>
                </a:solidFill>
                <a:latin typeface="Arial"/>
                <a:cs typeface="Arial"/>
              </a:rPr>
              <a:t>B</a:t>
            </a:r>
            <a:r>
              <a:rPr dirty="0" sz="950" spc="-95" b="1">
                <a:solidFill>
                  <a:srgbClr val="7C6221"/>
                </a:solidFill>
                <a:latin typeface="Arial"/>
                <a:cs typeface="Arial"/>
              </a:rPr>
              <a:t>U</a:t>
            </a:r>
            <a:r>
              <a:rPr dirty="0" sz="950" spc="-135" b="1">
                <a:solidFill>
                  <a:srgbClr val="7C6221"/>
                </a:solidFill>
                <a:latin typeface="Arial"/>
                <a:cs typeface="Arial"/>
              </a:rPr>
              <a:t>S</a:t>
            </a:r>
            <a:r>
              <a:rPr dirty="0" sz="950" spc="55" b="1">
                <a:solidFill>
                  <a:srgbClr val="7C6221"/>
                </a:solidFill>
                <a:latin typeface="Arial"/>
                <a:cs typeface="Arial"/>
              </a:rPr>
              <a:t> </a:t>
            </a:r>
            <a:r>
              <a:rPr dirty="0" sz="950" spc="-75" b="1">
                <a:solidFill>
                  <a:srgbClr val="7C6221"/>
                </a:solidFill>
                <a:latin typeface="Arial"/>
                <a:cs typeface="Arial"/>
              </a:rPr>
              <a:t>DA</a:t>
            </a:r>
            <a:r>
              <a:rPr dirty="0" sz="950" spc="-40" b="1">
                <a:solidFill>
                  <a:srgbClr val="7C6221"/>
                </a:solidFill>
                <a:latin typeface="Arial"/>
                <a:cs typeface="Arial"/>
              </a:rPr>
              <a:t>Y</a:t>
            </a:r>
            <a:r>
              <a:rPr dirty="0" sz="950" spc="125" b="1">
                <a:solidFill>
                  <a:srgbClr val="7C6221"/>
                </a:solidFill>
                <a:latin typeface="Arial"/>
                <a:cs typeface="Arial"/>
              </a:rPr>
              <a:t>(</a:t>
            </a:r>
            <a:r>
              <a:rPr dirty="0" sz="950" spc="-120" b="1">
                <a:solidFill>
                  <a:srgbClr val="7C6221"/>
                </a:solidFill>
                <a:latin typeface="Arial"/>
                <a:cs typeface="Arial"/>
              </a:rPr>
              <a:t>C</a:t>
            </a:r>
            <a:r>
              <a:rPr dirty="0" sz="950" spc="-45" b="1">
                <a:solidFill>
                  <a:srgbClr val="7C6221"/>
                </a:solidFill>
                <a:latin typeface="Arial"/>
                <a:cs typeface="Arial"/>
              </a:rPr>
              <a:t>L</a:t>
            </a:r>
            <a:r>
              <a:rPr dirty="0" sz="950" spc="-100" b="1">
                <a:solidFill>
                  <a:srgbClr val="7C6221"/>
                </a:solidFill>
                <a:latin typeface="Arial"/>
                <a:cs typeface="Arial"/>
              </a:rPr>
              <a:t>O</a:t>
            </a:r>
            <a:r>
              <a:rPr dirty="0" sz="950" spc="-90" b="1">
                <a:solidFill>
                  <a:srgbClr val="7C6221"/>
                </a:solidFill>
                <a:latin typeface="Arial"/>
                <a:cs typeface="Arial"/>
              </a:rPr>
              <a:t>S</a:t>
            </a:r>
            <a:r>
              <a:rPr dirty="0" sz="950" spc="-85" b="1">
                <a:solidFill>
                  <a:srgbClr val="7C6221"/>
                </a:solidFill>
                <a:latin typeface="Arial"/>
                <a:cs typeface="Arial"/>
              </a:rPr>
              <a:t>E</a:t>
            </a:r>
            <a:r>
              <a:rPr dirty="0" sz="950" spc="-75" b="1">
                <a:solidFill>
                  <a:srgbClr val="7C6221"/>
                </a:solidFill>
                <a:latin typeface="Arial"/>
                <a:cs typeface="Arial"/>
              </a:rPr>
              <a:t>D</a:t>
            </a:r>
            <a:r>
              <a:rPr dirty="0" sz="950" spc="85" b="1">
                <a:solidFill>
                  <a:srgbClr val="7C6221"/>
                </a:solidFill>
                <a:latin typeface="Arial"/>
                <a:cs typeface="Arial"/>
              </a:rPr>
              <a:t>)</a:t>
            </a:r>
            <a:endParaRPr sz="950">
              <a:latin typeface="Arial"/>
              <a:cs typeface="Arial"/>
            </a:endParaRPr>
          </a:p>
          <a:p>
            <a:pPr marL="12700">
              <a:lnSpc>
                <a:spcPts val="1045"/>
              </a:lnSpc>
              <a:spcBef>
                <a:spcPts val="85"/>
              </a:spcBef>
            </a:pPr>
            <a:r>
              <a:rPr dirty="0" sz="950" spc="-25" b="1">
                <a:solidFill>
                  <a:srgbClr val="7C6221"/>
                </a:solidFill>
                <a:latin typeface="Arial"/>
                <a:cs typeface="Arial"/>
              </a:rPr>
              <a:t>3</a:t>
            </a:r>
            <a:r>
              <a:rPr dirty="0" sz="950" spc="30" b="1">
                <a:solidFill>
                  <a:srgbClr val="7C6221"/>
                </a:solidFill>
                <a:latin typeface="Arial"/>
                <a:cs typeface="Arial"/>
              </a:rPr>
              <a:t>0T</a:t>
            </a:r>
            <a:r>
              <a:rPr dirty="0" sz="950" spc="-145" b="1">
                <a:solidFill>
                  <a:srgbClr val="7C6221"/>
                </a:solidFill>
                <a:latin typeface="Arial"/>
                <a:cs typeface="Arial"/>
              </a:rPr>
              <a:t>H</a:t>
            </a:r>
            <a:r>
              <a:rPr dirty="0" sz="950" spc="-70" b="1">
                <a:solidFill>
                  <a:srgbClr val="7C6221"/>
                </a:solidFill>
                <a:latin typeface="Arial"/>
                <a:cs typeface="Arial"/>
              </a:rPr>
              <a:t>:</a:t>
            </a:r>
            <a:r>
              <a:rPr dirty="0" sz="950" spc="55" b="1">
                <a:solidFill>
                  <a:srgbClr val="7C6221"/>
                </a:solidFill>
                <a:latin typeface="Arial"/>
                <a:cs typeface="Arial"/>
              </a:rPr>
              <a:t> </a:t>
            </a:r>
            <a:r>
              <a:rPr dirty="0" sz="950" spc="-85" b="1">
                <a:solidFill>
                  <a:srgbClr val="7C6221"/>
                </a:solidFill>
                <a:latin typeface="Arial"/>
                <a:cs typeface="Arial"/>
              </a:rPr>
              <a:t>E</a:t>
            </a:r>
            <a:r>
              <a:rPr dirty="0" sz="950" spc="150" b="1">
                <a:solidFill>
                  <a:srgbClr val="7C6221"/>
                </a:solidFill>
                <a:latin typeface="Arial"/>
                <a:cs typeface="Arial"/>
              </a:rPr>
              <a:t>I</a:t>
            </a:r>
            <a:r>
              <a:rPr dirty="0" sz="950" spc="-120" b="1">
                <a:solidFill>
                  <a:srgbClr val="7C6221"/>
                </a:solidFill>
                <a:latin typeface="Arial"/>
                <a:cs typeface="Arial"/>
              </a:rPr>
              <a:t>D</a:t>
            </a:r>
            <a:r>
              <a:rPr dirty="0" sz="950" spc="55" b="1">
                <a:solidFill>
                  <a:srgbClr val="7C6221"/>
                </a:solidFill>
                <a:latin typeface="Arial"/>
                <a:cs typeface="Arial"/>
              </a:rPr>
              <a:t> </a:t>
            </a:r>
            <a:r>
              <a:rPr dirty="0" sz="950" spc="-75" b="1">
                <a:solidFill>
                  <a:srgbClr val="7C6221"/>
                </a:solidFill>
                <a:latin typeface="Arial"/>
                <a:cs typeface="Arial"/>
              </a:rPr>
              <a:t>A</a:t>
            </a:r>
            <a:r>
              <a:rPr dirty="0" sz="950" spc="-45" b="1">
                <a:solidFill>
                  <a:srgbClr val="7C6221"/>
                </a:solidFill>
                <a:latin typeface="Arial"/>
                <a:cs typeface="Arial"/>
              </a:rPr>
              <a:t>L</a:t>
            </a:r>
            <a:r>
              <a:rPr dirty="0" sz="950" spc="160" b="1">
                <a:solidFill>
                  <a:srgbClr val="7C6221"/>
                </a:solidFill>
                <a:latin typeface="Arial"/>
                <a:cs typeface="Arial"/>
              </a:rPr>
              <a:t>-</a:t>
            </a:r>
            <a:r>
              <a:rPr dirty="0" sz="950" spc="-75" b="1">
                <a:solidFill>
                  <a:srgbClr val="7C6221"/>
                </a:solidFill>
                <a:latin typeface="Arial"/>
                <a:cs typeface="Arial"/>
              </a:rPr>
              <a:t>AD</a:t>
            </a:r>
            <a:r>
              <a:rPr dirty="0" sz="950" spc="-145" b="1">
                <a:solidFill>
                  <a:srgbClr val="7C6221"/>
                </a:solidFill>
                <a:latin typeface="Arial"/>
                <a:cs typeface="Arial"/>
              </a:rPr>
              <a:t>H</a:t>
            </a:r>
            <a:r>
              <a:rPr dirty="0" sz="950" spc="-120" b="1">
                <a:solidFill>
                  <a:srgbClr val="7C6221"/>
                </a:solidFill>
                <a:latin typeface="Arial"/>
                <a:cs typeface="Arial"/>
              </a:rPr>
              <a:t>A</a:t>
            </a:r>
            <a:endParaRPr sz="950">
              <a:latin typeface="Arial"/>
              <a:cs typeface="Arial"/>
            </a:endParaRPr>
          </a:p>
          <a:p>
            <a:pPr algn="ctr" marL="58419">
              <a:lnSpc>
                <a:spcPts val="1705"/>
              </a:lnSpc>
            </a:pPr>
            <a:r>
              <a:rPr dirty="0" sz="1500" spc="-585">
                <a:latin typeface="Arial"/>
                <a:cs typeface="Arial"/>
              </a:rPr>
              <a:t>O</a:t>
            </a:r>
            <a:r>
              <a:rPr dirty="0" sz="1500" spc="-175">
                <a:latin typeface="Arial"/>
                <a:cs typeface="Arial"/>
              </a:rPr>
              <a:t>c</a:t>
            </a:r>
            <a:r>
              <a:rPr dirty="0" sz="1500" spc="110">
                <a:latin typeface="Arial"/>
                <a:cs typeface="Arial"/>
              </a:rPr>
              <a:t>t</a:t>
            </a:r>
            <a:r>
              <a:rPr dirty="0" sz="1500" spc="-245">
                <a:latin typeface="Arial"/>
                <a:cs typeface="Arial"/>
              </a:rPr>
              <a:t>o</a:t>
            </a:r>
            <a:r>
              <a:rPr dirty="0" sz="1500" spc="-235">
                <a:latin typeface="Arial"/>
                <a:cs typeface="Arial"/>
              </a:rPr>
              <a:t>b</a:t>
            </a:r>
            <a:r>
              <a:rPr dirty="0" sz="1500" spc="-285">
                <a:latin typeface="Arial"/>
                <a:cs typeface="Arial"/>
              </a:rPr>
              <a:t>e</a:t>
            </a:r>
            <a:r>
              <a:rPr dirty="0" sz="1500" spc="95">
                <a:latin typeface="Arial"/>
                <a:cs typeface="Arial"/>
              </a:rPr>
              <a:t>r</a:t>
            </a:r>
            <a:endParaRPr sz="1500">
              <a:latin typeface="Arial"/>
              <a:cs typeface="Arial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564295" y="3140373"/>
            <a:ext cx="1998980" cy="78486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450" spc="-210" b="1">
                <a:solidFill>
                  <a:srgbClr val="7C6221"/>
                </a:solidFill>
                <a:latin typeface="Arial"/>
                <a:cs typeface="Arial"/>
              </a:rPr>
              <a:t>N</a:t>
            </a:r>
            <a:r>
              <a:rPr dirty="0" sz="1450" spc="-180" b="1">
                <a:solidFill>
                  <a:srgbClr val="7C6221"/>
                </a:solidFill>
                <a:latin typeface="Arial"/>
                <a:cs typeface="Arial"/>
              </a:rPr>
              <a:t> </a:t>
            </a:r>
            <a:r>
              <a:rPr dirty="0" sz="1450" spc="-250" b="1">
                <a:solidFill>
                  <a:srgbClr val="7C6221"/>
                </a:solidFill>
                <a:latin typeface="Arial"/>
                <a:cs typeface="Arial"/>
              </a:rPr>
              <a:t>O</a:t>
            </a:r>
            <a:r>
              <a:rPr dirty="0" sz="1450" spc="-180" b="1">
                <a:solidFill>
                  <a:srgbClr val="7C6221"/>
                </a:solidFill>
                <a:latin typeface="Arial"/>
                <a:cs typeface="Arial"/>
              </a:rPr>
              <a:t> </a:t>
            </a:r>
            <a:r>
              <a:rPr dirty="0" sz="1450" spc="-145" b="1">
                <a:solidFill>
                  <a:srgbClr val="7C6221"/>
                </a:solidFill>
                <a:latin typeface="Arial"/>
                <a:cs typeface="Arial"/>
              </a:rPr>
              <a:t>V</a:t>
            </a:r>
            <a:r>
              <a:rPr dirty="0" sz="1450" spc="-180" b="1">
                <a:solidFill>
                  <a:srgbClr val="7C6221"/>
                </a:solidFill>
                <a:latin typeface="Arial"/>
                <a:cs typeface="Arial"/>
              </a:rPr>
              <a:t> </a:t>
            </a:r>
            <a:r>
              <a:rPr dirty="0" sz="1450" spc="-215" b="1">
                <a:solidFill>
                  <a:srgbClr val="7C6221"/>
                </a:solidFill>
                <a:latin typeface="Arial"/>
                <a:cs typeface="Arial"/>
              </a:rPr>
              <a:t>E</a:t>
            </a:r>
            <a:r>
              <a:rPr dirty="0" sz="1450" spc="-180" b="1">
                <a:solidFill>
                  <a:srgbClr val="7C6221"/>
                </a:solidFill>
                <a:latin typeface="Arial"/>
                <a:cs typeface="Arial"/>
              </a:rPr>
              <a:t> </a:t>
            </a:r>
            <a:r>
              <a:rPr dirty="0" sz="1450" spc="-195" b="1">
                <a:solidFill>
                  <a:srgbClr val="7C6221"/>
                </a:solidFill>
                <a:latin typeface="Arial"/>
                <a:cs typeface="Arial"/>
              </a:rPr>
              <a:t>M</a:t>
            </a:r>
            <a:r>
              <a:rPr dirty="0" sz="1450" spc="-180" b="1">
                <a:solidFill>
                  <a:srgbClr val="7C6221"/>
                </a:solidFill>
                <a:latin typeface="Arial"/>
                <a:cs typeface="Arial"/>
              </a:rPr>
              <a:t> </a:t>
            </a:r>
            <a:r>
              <a:rPr dirty="0" sz="1450" spc="-285" b="1">
                <a:solidFill>
                  <a:srgbClr val="7C6221"/>
                </a:solidFill>
                <a:latin typeface="Arial"/>
                <a:cs typeface="Arial"/>
              </a:rPr>
              <a:t>B</a:t>
            </a:r>
            <a:r>
              <a:rPr dirty="0" sz="1450" spc="-180" b="1">
                <a:solidFill>
                  <a:srgbClr val="7C6221"/>
                </a:solidFill>
                <a:latin typeface="Arial"/>
                <a:cs typeface="Arial"/>
              </a:rPr>
              <a:t> </a:t>
            </a:r>
            <a:r>
              <a:rPr dirty="0" sz="1450" spc="-215" b="1">
                <a:solidFill>
                  <a:srgbClr val="7C6221"/>
                </a:solidFill>
                <a:latin typeface="Arial"/>
                <a:cs typeface="Arial"/>
              </a:rPr>
              <a:t>E</a:t>
            </a:r>
            <a:r>
              <a:rPr dirty="0" sz="1450" spc="-180" b="1">
                <a:solidFill>
                  <a:srgbClr val="7C6221"/>
                </a:solidFill>
                <a:latin typeface="Arial"/>
                <a:cs typeface="Arial"/>
              </a:rPr>
              <a:t> </a:t>
            </a:r>
            <a:r>
              <a:rPr dirty="0" sz="1450" spc="-265" b="1">
                <a:solidFill>
                  <a:srgbClr val="7C6221"/>
                </a:solidFill>
                <a:latin typeface="Arial"/>
                <a:cs typeface="Arial"/>
              </a:rPr>
              <a:t>R</a:t>
            </a:r>
            <a:endParaRPr sz="145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6"/>
              </a:spcBef>
            </a:pPr>
            <a:endParaRPr sz="1200">
              <a:latin typeface="Times New Roman"/>
              <a:cs typeface="Times New Roman"/>
            </a:endParaRPr>
          </a:p>
          <a:p>
            <a:pPr algn="ctr">
              <a:lnSpc>
                <a:spcPct val="100000"/>
              </a:lnSpc>
            </a:pPr>
            <a:r>
              <a:rPr dirty="0" sz="950" b="1">
                <a:solidFill>
                  <a:srgbClr val="7C6221"/>
                </a:solidFill>
                <a:latin typeface="Arial"/>
                <a:cs typeface="Arial"/>
              </a:rPr>
              <a:t>2</a:t>
            </a:r>
            <a:r>
              <a:rPr dirty="0" sz="950" spc="-25" b="1">
                <a:solidFill>
                  <a:srgbClr val="7C6221"/>
                </a:solidFill>
                <a:latin typeface="Arial"/>
                <a:cs typeface="Arial"/>
              </a:rPr>
              <a:t>3</a:t>
            </a:r>
            <a:r>
              <a:rPr dirty="0" sz="950" spc="160" b="1">
                <a:solidFill>
                  <a:srgbClr val="7C6221"/>
                </a:solidFill>
                <a:latin typeface="Arial"/>
                <a:cs typeface="Arial"/>
              </a:rPr>
              <a:t>-</a:t>
            </a:r>
            <a:r>
              <a:rPr dirty="0" sz="950" b="1">
                <a:solidFill>
                  <a:srgbClr val="7C6221"/>
                </a:solidFill>
                <a:latin typeface="Arial"/>
                <a:cs typeface="Arial"/>
              </a:rPr>
              <a:t>2</a:t>
            </a:r>
            <a:r>
              <a:rPr dirty="0" sz="950" spc="45" b="1">
                <a:solidFill>
                  <a:srgbClr val="7C6221"/>
                </a:solidFill>
                <a:latin typeface="Arial"/>
                <a:cs typeface="Arial"/>
              </a:rPr>
              <a:t>4</a:t>
            </a:r>
            <a:r>
              <a:rPr dirty="0" sz="950" spc="30" b="1">
                <a:solidFill>
                  <a:srgbClr val="7C6221"/>
                </a:solidFill>
                <a:latin typeface="Arial"/>
                <a:cs typeface="Arial"/>
              </a:rPr>
              <a:t>T</a:t>
            </a:r>
            <a:r>
              <a:rPr dirty="0" sz="950" spc="-145" b="1">
                <a:solidFill>
                  <a:srgbClr val="7C6221"/>
                </a:solidFill>
                <a:latin typeface="Arial"/>
                <a:cs typeface="Arial"/>
              </a:rPr>
              <a:t>H</a:t>
            </a:r>
            <a:r>
              <a:rPr dirty="0" sz="950" spc="-70" b="1">
                <a:solidFill>
                  <a:srgbClr val="7C6221"/>
                </a:solidFill>
                <a:latin typeface="Arial"/>
                <a:cs typeface="Arial"/>
              </a:rPr>
              <a:t>:</a:t>
            </a:r>
            <a:r>
              <a:rPr dirty="0" sz="950" spc="55" b="1">
                <a:solidFill>
                  <a:srgbClr val="7C6221"/>
                </a:solidFill>
                <a:latin typeface="Arial"/>
                <a:cs typeface="Arial"/>
              </a:rPr>
              <a:t> </a:t>
            </a:r>
            <a:r>
              <a:rPr dirty="0" sz="950" spc="30" b="1">
                <a:solidFill>
                  <a:srgbClr val="7C6221"/>
                </a:solidFill>
                <a:latin typeface="Arial"/>
                <a:cs typeface="Arial"/>
              </a:rPr>
              <a:t>T</a:t>
            </a:r>
            <a:r>
              <a:rPr dirty="0" sz="950" spc="-145" b="1">
                <a:solidFill>
                  <a:srgbClr val="7C6221"/>
                </a:solidFill>
                <a:latin typeface="Arial"/>
                <a:cs typeface="Arial"/>
              </a:rPr>
              <a:t>H</a:t>
            </a:r>
            <a:r>
              <a:rPr dirty="0" sz="950" spc="-75" b="1">
                <a:solidFill>
                  <a:srgbClr val="7C6221"/>
                </a:solidFill>
                <a:latin typeface="Arial"/>
                <a:cs typeface="Arial"/>
              </a:rPr>
              <a:t>A</a:t>
            </a:r>
            <a:r>
              <a:rPr dirty="0" sz="950" spc="-80" b="1">
                <a:solidFill>
                  <a:srgbClr val="7C6221"/>
                </a:solidFill>
                <a:latin typeface="Arial"/>
                <a:cs typeface="Arial"/>
              </a:rPr>
              <a:t>N</a:t>
            </a:r>
            <a:r>
              <a:rPr dirty="0" sz="950" spc="-175" b="1">
                <a:solidFill>
                  <a:srgbClr val="7C6221"/>
                </a:solidFill>
                <a:latin typeface="Arial"/>
                <a:cs typeface="Arial"/>
              </a:rPr>
              <a:t>K</a:t>
            </a:r>
            <a:r>
              <a:rPr dirty="0" sz="950" spc="-90" b="1">
                <a:solidFill>
                  <a:srgbClr val="7C6221"/>
                </a:solidFill>
                <a:latin typeface="Arial"/>
                <a:cs typeface="Arial"/>
              </a:rPr>
              <a:t>S</a:t>
            </a:r>
            <a:r>
              <a:rPr dirty="0" sz="950" spc="-140" b="1">
                <a:solidFill>
                  <a:srgbClr val="7C6221"/>
                </a:solidFill>
                <a:latin typeface="Arial"/>
                <a:cs typeface="Arial"/>
              </a:rPr>
              <a:t>G</a:t>
            </a:r>
            <a:r>
              <a:rPr dirty="0" sz="950" spc="150" b="1">
                <a:solidFill>
                  <a:srgbClr val="7C6221"/>
                </a:solidFill>
                <a:latin typeface="Arial"/>
                <a:cs typeface="Arial"/>
              </a:rPr>
              <a:t>I</a:t>
            </a:r>
            <a:r>
              <a:rPr dirty="0" sz="950" spc="-35" b="1">
                <a:solidFill>
                  <a:srgbClr val="7C6221"/>
                </a:solidFill>
                <a:latin typeface="Arial"/>
                <a:cs typeface="Arial"/>
              </a:rPr>
              <a:t>V</a:t>
            </a:r>
            <a:r>
              <a:rPr dirty="0" sz="950" spc="150" b="1">
                <a:solidFill>
                  <a:srgbClr val="7C6221"/>
                </a:solidFill>
                <a:latin typeface="Arial"/>
                <a:cs typeface="Arial"/>
              </a:rPr>
              <a:t>I</a:t>
            </a:r>
            <a:r>
              <a:rPr dirty="0" sz="950" spc="-80" b="1">
                <a:solidFill>
                  <a:srgbClr val="7C6221"/>
                </a:solidFill>
                <a:latin typeface="Arial"/>
                <a:cs typeface="Arial"/>
              </a:rPr>
              <a:t>N</a:t>
            </a:r>
            <a:r>
              <a:rPr dirty="0" sz="950" spc="-140" b="1">
                <a:solidFill>
                  <a:srgbClr val="7C6221"/>
                </a:solidFill>
                <a:latin typeface="Arial"/>
                <a:cs typeface="Arial"/>
              </a:rPr>
              <a:t>G</a:t>
            </a:r>
            <a:r>
              <a:rPr dirty="0" sz="950" spc="125" b="1">
                <a:solidFill>
                  <a:srgbClr val="7C6221"/>
                </a:solidFill>
                <a:latin typeface="Arial"/>
                <a:cs typeface="Arial"/>
              </a:rPr>
              <a:t>(</a:t>
            </a:r>
            <a:r>
              <a:rPr dirty="0" sz="950" spc="-120" b="1">
                <a:solidFill>
                  <a:srgbClr val="7C6221"/>
                </a:solidFill>
                <a:latin typeface="Arial"/>
                <a:cs typeface="Arial"/>
              </a:rPr>
              <a:t>C</a:t>
            </a:r>
            <a:r>
              <a:rPr dirty="0" sz="950" spc="-45" b="1">
                <a:solidFill>
                  <a:srgbClr val="7C6221"/>
                </a:solidFill>
                <a:latin typeface="Arial"/>
                <a:cs typeface="Arial"/>
              </a:rPr>
              <a:t>L</a:t>
            </a:r>
            <a:r>
              <a:rPr dirty="0" sz="950" spc="-100" b="1">
                <a:solidFill>
                  <a:srgbClr val="7C6221"/>
                </a:solidFill>
                <a:latin typeface="Arial"/>
                <a:cs typeface="Arial"/>
              </a:rPr>
              <a:t>O</a:t>
            </a:r>
            <a:r>
              <a:rPr dirty="0" sz="950" spc="-90" b="1">
                <a:solidFill>
                  <a:srgbClr val="7C6221"/>
                </a:solidFill>
                <a:latin typeface="Arial"/>
                <a:cs typeface="Arial"/>
              </a:rPr>
              <a:t>S</a:t>
            </a:r>
            <a:r>
              <a:rPr dirty="0" sz="950" spc="-85" b="1">
                <a:solidFill>
                  <a:srgbClr val="7C6221"/>
                </a:solidFill>
                <a:latin typeface="Arial"/>
                <a:cs typeface="Arial"/>
              </a:rPr>
              <a:t>E</a:t>
            </a:r>
            <a:r>
              <a:rPr dirty="0" sz="950" spc="-75" b="1">
                <a:solidFill>
                  <a:srgbClr val="7C6221"/>
                </a:solidFill>
                <a:latin typeface="Arial"/>
                <a:cs typeface="Arial"/>
              </a:rPr>
              <a:t>D</a:t>
            </a:r>
            <a:r>
              <a:rPr dirty="0" sz="950" spc="85" b="1">
                <a:solidFill>
                  <a:srgbClr val="7C6221"/>
                </a:solidFill>
                <a:latin typeface="Arial"/>
                <a:cs typeface="Arial"/>
              </a:rPr>
              <a:t>)</a:t>
            </a:r>
            <a:endParaRPr sz="950">
              <a:latin typeface="Arial"/>
              <a:cs typeface="Arial"/>
            </a:endParaRPr>
          </a:p>
          <a:p>
            <a:pPr algn="ctr" marR="25400">
              <a:lnSpc>
                <a:spcPct val="100000"/>
              </a:lnSpc>
              <a:spcBef>
                <a:spcPts val="185"/>
              </a:spcBef>
            </a:pPr>
            <a:r>
              <a:rPr dirty="0" sz="1500" spc="-445">
                <a:latin typeface="Arial"/>
                <a:cs typeface="Arial"/>
              </a:rPr>
              <a:t>N</a:t>
            </a:r>
            <a:r>
              <a:rPr dirty="0" sz="1500" spc="-245">
                <a:latin typeface="Arial"/>
                <a:cs typeface="Arial"/>
              </a:rPr>
              <a:t>o</a:t>
            </a:r>
            <a:r>
              <a:rPr dirty="0" sz="1500" spc="-150">
                <a:latin typeface="Arial"/>
                <a:cs typeface="Arial"/>
              </a:rPr>
              <a:t>v</a:t>
            </a:r>
            <a:r>
              <a:rPr dirty="0" sz="1500" spc="-285">
                <a:latin typeface="Arial"/>
                <a:cs typeface="Arial"/>
              </a:rPr>
              <a:t>e</a:t>
            </a:r>
            <a:r>
              <a:rPr dirty="0" sz="1500" spc="-450">
                <a:latin typeface="Arial"/>
                <a:cs typeface="Arial"/>
              </a:rPr>
              <a:t>m</a:t>
            </a:r>
            <a:r>
              <a:rPr dirty="0" sz="1500" spc="-235">
                <a:latin typeface="Arial"/>
                <a:cs typeface="Arial"/>
              </a:rPr>
              <a:t>b</a:t>
            </a:r>
            <a:r>
              <a:rPr dirty="0" sz="1500" spc="-285">
                <a:latin typeface="Arial"/>
                <a:cs typeface="Arial"/>
              </a:rPr>
              <a:t>e</a:t>
            </a:r>
            <a:r>
              <a:rPr dirty="0" sz="1500" spc="95">
                <a:latin typeface="Arial"/>
                <a:cs typeface="Arial"/>
              </a:rPr>
              <a:t>r</a:t>
            </a:r>
            <a:endParaRPr sz="1500">
              <a:latin typeface="Arial"/>
              <a:cs typeface="Arial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3038091" y="3140373"/>
            <a:ext cx="1974214" cy="7372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450" spc="-200" b="1">
                <a:solidFill>
                  <a:srgbClr val="7C6221"/>
                </a:solidFill>
                <a:latin typeface="Arial"/>
                <a:cs typeface="Arial"/>
              </a:rPr>
              <a:t>D</a:t>
            </a:r>
            <a:r>
              <a:rPr dirty="0" sz="1450" spc="-180" b="1">
                <a:solidFill>
                  <a:srgbClr val="7C6221"/>
                </a:solidFill>
                <a:latin typeface="Arial"/>
                <a:cs typeface="Arial"/>
              </a:rPr>
              <a:t> </a:t>
            </a:r>
            <a:r>
              <a:rPr dirty="0" sz="1450" spc="-215" b="1">
                <a:solidFill>
                  <a:srgbClr val="7C6221"/>
                </a:solidFill>
                <a:latin typeface="Arial"/>
                <a:cs typeface="Arial"/>
              </a:rPr>
              <a:t>E</a:t>
            </a:r>
            <a:r>
              <a:rPr dirty="0" sz="1450" spc="-180" b="1">
                <a:solidFill>
                  <a:srgbClr val="7C6221"/>
                </a:solidFill>
                <a:latin typeface="Arial"/>
                <a:cs typeface="Arial"/>
              </a:rPr>
              <a:t> </a:t>
            </a:r>
            <a:r>
              <a:rPr dirty="0" sz="1450" spc="-275" b="1">
                <a:solidFill>
                  <a:srgbClr val="7C6221"/>
                </a:solidFill>
                <a:latin typeface="Arial"/>
                <a:cs typeface="Arial"/>
              </a:rPr>
              <a:t>C</a:t>
            </a:r>
            <a:r>
              <a:rPr dirty="0" sz="1450" spc="-180" b="1">
                <a:solidFill>
                  <a:srgbClr val="7C6221"/>
                </a:solidFill>
                <a:latin typeface="Arial"/>
                <a:cs typeface="Arial"/>
              </a:rPr>
              <a:t> </a:t>
            </a:r>
            <a:r>
              <a:rPr dirty="0" sz="1450" spc="-215" b="1">
                <a:solidFill>
                  <a:srgbClr val="7C6221"/>
                </a:solidFill>
                <a:latin typeface="Arial"/>
                <a:cs typeface="Arial"/>
              </a:rPr>
              <a:t>E</a:t>
            </a:r>
            <a:r>
              <a:rPr dirty="0" sz="1450" spc="-180" b="1">
                <a:solidFill>
                  <a:srgbClr val="7C6221"/>
                </a:solidFill>
                <a:latin typeface="Arial"/>
                <a:cs typeface="Arial"/>
              </a:rPr>
              <a:t> </a:t>
            </a:r>
            <a:r>
              <a:rPr dirty="0" sz="1450" spc="-195" b="1">
                <a:solidFill>
                  <a:srgbClr val="7C6221"/>
                </a:solidFill>
                <a:latin typeface="Arial"/>
                <a:cs typeface="Arial"/>
              </a:rPr>
              <a:t>M</a:t>
            </a:r>
            <a:r>
              <a:rPr dirty="0" sz="1450" spc="-180" b="1">
                <a:solidFill>
                  <a:srgbClr val="7C6221"/>
                </a:solidFill>
                <a:latin typeface="Arial"/>
                <a:cs typeface="Arial"/>
              </a:rPr>
              <a:t> </a:t>
            </a:r>
            <a:r>
              <a:rPr dirty="0" sz="1450" spc="-285" b="1">
                <a:solidFill>
                  <a:srgbClr val="7C6221"/>
                </a:solidFill>
                <a:latin typeface="Arial"/>
                <a:cs typeface="Arial"/>
              </a:rPr>
              <a:t>B</a:t>
            </a:r>
            <a:r>
              <a:rPr dirty="0" sz="1450" spc="-180" b="1">
                <a:solidFill>
                  <a:srgbClr val="7C6221"/>
                </a:solidFill>
                <a:latin typeface="Arial"/>
                <a:cs typeface="Arial"/>
              </a:rPr>
              <a:t> </a:t>
            </a:r>
            <a:r>
              <a:rPr dirty="0" sz="1450" spc="-215" b="1">
                <a:solidFill>
                  <a:srgbClr val="7C6221"/>
                </a:solidFill>
                <a:latin typeface="Arial"/>
                <a:cs typeface="Arial"/>
              </a:rPr>
              <a:t>E</a:t>
            </a:r>
            <a:r>
              <a:rPr dirty="0" sz="1450" spc="-180" b="1">
                <a:solidFill>
                  <a:srgbClr val="7C6221"/>
                </a:solidFill>
                <a:latin typeface="Arial"/>
                <a:cs typeface="Arial"/>
              </a:rPr>
              <a:t> </a:t>
            </a:r>
            <a:r>
              <a:rPr dirty="0" sz="1450" spc="-265" b="1">
                <a:solidFill>
                  <a:srgbClr val="7C6221"/>
                </a:solidFill>
                <a:latin typeface="Arial"/>
                <a:cs typeface="Arial"/>
              </a:rPr>
              <a:t>R</a:t>
            </a:r>
            <a:endParaRPr sz="145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6"/>
              </a:spcBef>
            </a:pPr>
            <a:endParaRPr sz="1200">
              <a:latin typeface="Times New Roman"/>
              <a:cs typeface="Times New Roman"/>
            </a:endParaRPr>
          </a:p>
          <a:p>
            <a:pPr marL="12700">
              <a:lnSpc>
                <a:spcPts val="1045"/>
              </a:lnSpc>
            </a:pPr>
            <a:r>
              <a:rPr dirty="0" sz="950" b="1">
                <a:solidFill>
                  <a:srgbClr val="7C6221"/>
                </a:solidFill>
                <a:latin typeface="Arial"/>
                <a:cs typeface="Arial"/>
              </a:rPr>
              <a:t>2</a:t>
            </a:r>
            <a:r>
              <a:rPr dirty="0" sz="950" spc="-25" b="1">
                <a:solidFill>
                  <a:srgbClr val="7C6221"/>
                </a:solidFill>
                <a:latin typeface="Arial"/>
                <a:cs typeface="Arial"/>
              </a:rPr>
              <a:t>5</a:t>
            </a:r>
            <a:r>
              <a:rPr dirty="0" sz="950" spc="160" b="1">
                <a:solidFill>
                  <a:srgbClr val="7C6221"/>
                </a:solidFill>
                <a:latin typeface="Arial"/>
                <a:cs typeface="Arial"/>
              </a:rPr>
              <a:t>-</a:t>
            </a:r>
            <a:r>
              <a:rPr dirty="0" sz="950" spc="-25" b="1">
                <a:solidFill>
                  <a:srgbClr val="7C6221"/>
                </a:solidFill>
                <a:latin typeface="Arial"/>
                <a:cs typeface="Arial"/>
              </a:rPr>
              <a:t>3</a:t>
            </a:r>
            <a:r>
              <a:rPr dirty="0" sz="950" spc="-80" b="1">
                <a:solidFill>
                  <a:srgbClr val="7C6221"/>
                </a:solidFill>
                <a:latin typeface="Arial"/>
                <a:cs typeface="Arial"/>
              </a:rPr>
              <a:t>1</a:t>
            </a:r>
            <a:r>
              <a:rPr dirty="0" sz="950" spc="-90" b="1">
                <a:solidFill>
                  <a:srgbClr val="7C6221"/>
                </a:solidFill>
                <a:latin typeface="Arial"/>
                <a:cs typeface="Arial"/>
              </a:rPr>
              <a:t>S</a:t>
            </a:r>
            <a:r>
              <a:rPr dirty="0" sz="950" spc="30" b="1">
                <a:solidFill>
                  <a:srgbClr val="7C6221"/>
                </a:solidFill>
                <a:latin typeface="Arial"/>
                <a:cs typeface="Arial"/>
              </a:rPr>
              <a:t>T</a:t>
            </a:r>
            <a:r>
              <a:rPr dirty="0" sz="950" spc="-70" b="1">
                <a:solidFill>
                  <a:srgbClr val="7C6221"/>
                </a:solidFill>
                <a:latin typeface="Arial"/>
                <a:cs typeface="Arial"/>
              </a:rPr>
              <a:t>:</a:t>
            </a:r>
            <a:r>
              <a:rPr dirty="0" sz="950" spc="55" b="1">
                <a:solidFill>
                  <a:srgbClr val="7C6221"/>
                </a:solidFill>
                <a:latin typeface="Arial"/>
                <a:cs typeface="Arial"/>
              </a:rPr>
              <a:t> </a:t>
            </a:r>
            <a:r>
              <a:rPr dirty="0" sz="950" spc="-100" b="1">
                <a:solidFill>
                  <a:srgbClr val="7C6221"/>
                </a:solidFill>
                <a:latin typeface="Arial"/>
                <a:cs typeface="Arial"/>
              </a:rPr>
              <a:t>W</a:t>
            </a:r>
            <a:r>
              <a:rPr dirty="0" sz="950" spc="150" b="1">
                <a:solidFill>
                  <a:srgbClr val="7C6221"/>
                </a:solidFill>
                <a:latin typeface="Arial"/>
                <a:cs typeface="Arial"/>
              </a:rPr>
              <a:t>I</a:t>
            </a:r>
            <a:r>
              <a:rPr dirty="0" sz="950" spc="-80" b="1">
                <a:solidFill>
                  <a:srgbClr val="7C6221"/>
                </a:solidFill>
                <a:latin typeface="Arial"/>
                <a:cs typeface="Arial"/>
              </a:rPr>
              <a:t>N</a:t>
            </a:r>
            <a:r>
              <a:rPr dirty="0" sz="950" spc="30" b="1">
                <a:solidFill>
                  <a:srgbClr val="7C6221"/>
                </a:solidFill>
                <a:latin typeface="Arial"/>
                <a:cs typeface="Arial"/>
              </a:rPr>
              <a:t>T</a:t>
            </a:r>
            <a:r>
              <a:rPr dirty="0" sz="950" spc="-85" b="1">
                <a:solidFill>
                  <a:srgbClr val="7C6221"/>
                </a:solidFill>
                <a:latin typeface="Arial"/>
                <a:cs typeface="Arial"/>
              </a:rPr>
              <a:t>E</a:t>
            </a:r>
            <a:r>
              <a:rPr dirty="0" sz="950" spc="-160" b="1">
                <a:solidFill>
                  <a:srgbClr val="7C6221"/>
                </a:solidFill>
                <a:latin typeface="Arial"/>
                <a:cs typeface="Arial"/>
              </a:rPr>
              <a:t>R</a:t>
            </a:r>
            <a:r>
              <a:rPr dirty="0" sz="950" spc="55" b="1">
                <a:solidFill>
                  <a:srgbClr val="7C6221"/>
                </a:solidFill>
                <a:latin typeface="Arial"/>
                <a:cs typeface="Arial"/>
              </a:rPr>
              <a:t> </a:t>
            </a:r>
            <a:r>
              <a:rPr dirty="0" sz="950" spc="-130" b="1">
                <a:solidFill>
                  <a:srgbClr val="7C6221"/>
                </a:solidFill>
                <a:latin typeface="Arial"/>
                <a:cs typeface="Arial"/>
              </a:rPr>
              <a:t>B</a:t>
            </a:r>
            <a:r>
              <a:rPr dirty="0" sz="950" spc="-114" b="1">
                <a:solidFill>
                  <a:srgbClr val="7C6221"/>
                </a:solidFill>
                <a:latin typeface="Arial"/>
                <a:cs typeface="Arial"/>
              </a:rPr>
              <a:t>R</a:t>
            </a:r>
            <a:r>
              <a:rPr dirty="0" sz="950" spc="-85" b="1">
                <a:solidFill>
                  <a:srgbClr val="7C6221"/>
                </a:solidFill>
                <a:latin typeface="Arial"/>
                <a:cs typeface="Arial"/>
              </a:rPr>
              <a:t>E</a:t>
            </a:r>
            <a:r>
              <a:rPr dirty="0" sz="950" spc="-75" b="1">
                <a:solidFill>
                  <a:srgbClr val="7C6221"/>
                </a:solidFill>
                <a:latin typeface="Arial"/>
                <a:cs typeface="Arial"/>
              </a:rPr>
              <a:t>A</a:t>
            </a:r>
            <a:r>
              <a:rPr dirty="0" sz="950" spc="-175" b="1">
                <a:solidFill>
                  <a:srgbClr val="7C6221"/>
                </a:solidFill>
                <a:latin typeface="Arial"/>
                <a:cs typeface="Arial"/>
              </a:rPr>
              <a:t>K</a:t>
            </a:r>
            <a:r>
              <a:rPr dirty="0" sz="950" spc="125" b="1">
                <a:solidFill>
                  <a:srgbClr val="7C6221"/>
                </a:solidFill>
                <a:latin typeface="Arial"/>
                <a:cs typeface="Arial"/>
              </a:rPr>
              <a:t>(</a:t>
            </a:r>
            <a:r>
              <a:rPr dirty="0" sz="950" spc="-120" b="1">
                <a:solidFill>
                  <a:srgbClr val="7C6221"/>
                </a:solidFill>
                <a:latin typeface="Arial"/>
                <a:cs typeface="Arial"/>
              </a:rPr>
              <a:t>C</a:t>
            </a:r>
            <a:r>
              <a:rPr dirty="0" sz="950" spc="-45" b="1">
                <a:solidFill>
                  <a:srgbClr val="7C6221"/>
                </a:solidFill>
                <a:latin typeface="Arial"/>
                <a:cs typeface="Arial"/>
              </a:rPr>
              <a:t>L</a:t>
            </a:r>
            <a:r>
              <a:rPr dirty="0" sz="950" spc="-100" b="1">
                <a:solidFill>
                  <a:srgbClr val="7C6221"/>
                </a:solidFill>
                <a:latin typeface="Arial"/>
                <a:cs typeface="Arial"/>
              </a:rPr>
              <a:t>O</a:t>
            </a:r>
            <a:r>
              <a:rPr dirty="0" sz="950" spc="-90" b="1">
                <a:solidFill>
                  <a:srgbClr val="7C6221"/>
                </a:solidFill>
                <a:latin typeface="Arial"/>
                <a:cs typeface="Arial"/>
              </a:rPr>
              <a:t>S</a:t>
            </a:r>
            <a:r>
              <a:rPr dirty="0" sz="950" spc="-85" b="1">
                <a:solidFill>
                  <a:srgbClr val="7C6221"/>
                </a:solidFill>
                <a:latin typeface="Arial"/>
                <a:cs typeface="Arial"/>
              </a:rPr>
              <a:t>E</a:t>
            </a:r>
            <a:r>
              <a:rPr dirty="0" sz="950" spc="-75" b="1">
                <a:solidFill>
                  <a:srgbClr val="7C6221"/>
                </a:solidFill>
                <a:latin typeface="Arial"/>
                <a:cs typeface="Arial"/>
              </a:rPr>
              <a:t>D</a:t>
            </a:r>
            <a:r>
              <a:rPr dirty="0" sz="950" spc="85" b="1">
                <a:solidFill>
                  <a:srgbClr val="7C6221"/>
                </a:solidFill>
                <a:latin typeface="Arial"/>
                <a:cs typeface="Arial"/>
              </a:rPr>
              <a:t>)</a:t>
            </a:r>
            <a:endParaRPr sz="950">
              <a:latin typeface="Arial"/>
              <a:cs typeface="Arial"/>
            </a:endParaRPr>
          </a:p>
          <a:p>
            <a:pPr marL="598805">
              <a:lnSpc>
                <a:spcPts val="1705"/>
              </a:lnSpc>
            </a:pPr>
            <a:r>
              <a:rPr dirty="0" sz="1500" spc="-480">
                <a:latin typeface="Arial"/>
                <a:cs typeface="Arial"/>
              </a:rPr>
              <a:t>D</a:t>
            </a:r>
            <a:r>
              <a:rPr dirty="0" sz="1500" spc="-285">
                <a:latin typeface="Arial"/>
                <a:cs typeface="Arial"/>
              </a:rPr>
              <a:t>e</a:t>
            </a:r>
            <a:r>
              <a:rPr dirty="0" sz="1500" spc="-175">
                <a:latin typeface="Arial"/>
                <a:cs typeface="Arial"/>
              </a:rPr>
              <a:t>c</a:t>
            </a:r>
            <a:r>
              <a:rPr dirty="0" sz="1500" spc="-285">
                <a:latin typeface="Arial"/>
                <a:cs typeface="Arial"/>
              </a:rPr>
              <a:t>e</a:t>
            </a:r>
            <a:r>
              <a:rPr dirty="0" sz="1500" spc="-450">
                <a:latin typeface="Arial"/>
                <a:cs typeface="Arial"/>
              </a:rPr>
              <a:t>m</a:t>
            </a:r>
            <a:r>
              <a:rPr dirty="0" sz="1500" spc="-235">
                <a:latin typeface="Arial"/>
                <a:cs typeface="Arial"/>
              </a:rPr>
              <a:t>b</a:t>
            </a:r>
            <a:r>
              <a:rPr dirty="0" sz="1500" spc="-285">
                <a:latin typeface="Arial"/>
                <a:cs typeface="Arial"/>
              </a:rPr>
              <a:t>e</a:t>
            </a:r>
            <a:r>
              <a:rPr dirty="0" sz="1500" spc="95">
                <a:latin typeface="Arial"/>
                <a:cs typeface="Arial"/>
              </a:rPr>
              <a:t>r</a:t>
            </a:r>
            <a:endParaRPr sz="1500">
              <a:latin typeface="Arial"/>
              <a:cs typeface="Arial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5291966" y="888961"/>
            <a:ext cx="924560" cy="211454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450" spc="-250" b="1">
                <a:solidFill>
                  <a:srgbClr val="7C6221"/>
                </a:solidFill>
                <a:latin typeface="Arial"/>
                <a:cs typeface="Arial"/>
              </a:rPr>
              <a:t>O</a:t>
            </a:r>
            <a:r>
              <a:rPr dirty="0" sz="1450" spc="-180" b="1">
                <a:solidFill>
                  <a:srgbClr val="7C6221"/>
                </a:solidFill>
                <a:latin typeface="Arial"/>
                <a:cs typeface="Arial"/>
              </a:rPr>
              <a:t> </a:t>
            </a:r>
            <a:r>
              <a:rPr dirty="0" sz="1450" spc="-275" b="1">
                <a:solidFill>
                  <a:srgbClr val="7C6221"/>
                </a:solidFill>
                <a:latin typeface="Arial"/>
                <a:cs typeface="Arial"/>
              </a:rPr>
              <a:t>C</a:t>
            </a:r>
            <a:r>
              <a:rPr dirty="0" sz="1450" spc="-180" b="1">
                <a:solidFill>
                  <a:srgbClr val="7C6221"/>
                </a:solidFill>
                <a:latin typeface="Arial"/>
                <a:cs typeface="Arial"/>
              </a:rPr>
              <a:t> </a:t>
            </a:r>
            <a:r>
              <a:rPr dirty="0" sz="1450" spc="-40" b="1">
                <a:solidFill>
                  <a:srgbClr val="7C6221"/>
                </a:solidFill>
                <a:latin typeface="Arial"/>
                <a:cs typeface="Arial"/>
              </a:rPr>
              <a:t>T</a:t>
            </a:r>
            <a:r>
              <a:rPr dirty="0" sz="1450" spc="-180" b="1">
                <a:solidFill>
                  <a:srgbClr val="7C6221"/>
                </a:solidFill>
                <a:latin typeface="Arial"/>
                <a:cs typeface="Arial"/>
              </a:rPr>
              <a:t> </a:t>
            </a:r>
            <a:r>
              <a:rPr dirty="0" sz="1450" spc="-250" b="1">
                <a:solidFill>
                  <a:srgbClr val="7C6221"/>
                </a:solidFill>
                <a:latin typeface="Arial"/>
                <a:cs typeface="Arial"/>
              </a:rPr>
              <a:t>O</a:t>
            </a:r>
            <a:r>
              <a:rPr dirty="0" sz="1450" spc="-180" b="1">
                <a:solidFill>
                  <a:srgbClr val="7C6221"/>
                </a:solidFill>
                <a:latin typeface="Arial"/>
                <a:cs typeface="Arial"/>
              </a:rPr>
              <a:t> </a:t>
            </a:r>
            <a:r>
              <a:rPr dirty="0" sz="1450" spc="-285" b="1">
                <a:solidFill>
                  <a:srgbClr val="7C6221"/>
                </a:solidFill>
                <a:latin typeface="Arial"/>
                <a:cs typeface="Arial"/>
              </a:rPr>
              <a:t>B</a:t>
            </a:r>
            <a:r>
              <a:rPr dirty="0" sz="1450" spc="-180" b="1">
                <a:solidFill>
                  <a:srgbClr val="7C6221"/>
                </a:solidFill>
                <a:latin typeface="Arial"/>
                <a:cs typeface="Arial"/>
              </a:rPr>
              <a:t> </a:t>
            </a:r>
            <a:r>
              <a:rPr dirty="0" sz="1450" spc="-215" b="1">
                <a:solidFill>
                  <a:srgbClr val="7C6221"/>
                </a:solidFill>
                <a:latin typeface="Arial"/>
                <a:cs typeface="Arial"/>
              </a:rPr>
              <a:t>E</a:t>
            </a:r>
            <a:r>
              <a:rPr dirty="0" sz="1450" spc="-180" b="1">
                <a:solidFill>
                  <a:srgbClr val="7C6221"/>
                </a:solidFill>
                <a:latin typeface="Arial"/>
                <a:cs typeface="Arial"/>
              </a:rPr>
              <a:t> </a:t>
            </a:r>
            <a:r>
              <a:rPr dirty="0" sz="1450" spc="-265" b="1">
                <a:solidFill>
                  <a:srgbClr val="7C6221"/>
                </a:solidFill>
                <a:latin typeface="Arial"/>
                <a:cs typeface="Arial"/>
              </a:rPr>
              <a:t>R</a:t>
            </a:r>
            <a:endParaRPr sz="1450">
              <a:latin typeface="Arial"/>
              <a:cs typeface="Arial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564295" y="5585502"/>
            <a:ext cx="1991360" cy="53022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algn="ctr">
              <a:lnSpc>
                <a:spcPct val="100000"/>
              </a:lnSpc>
            </a:pPr>
            <a:r>
              <a:rPr dirty="0" sz="950" spc="-80" b="1">
                <a:solidFill>
                  <a:srgbClr val="7C6221"/>
                </a:solidFill>
                <a:latin typeface="Arial"/>
                <a:cs typeface="Arial"/>
              </a:rPr>
              <a:t>1</a:t>
            </a:r>
            <a:r>
              <a:rPr dirty="0" sz="950" spc="-90" b="1">
                <a:solidFill>
                  <a:srgbClr val="7C6221"/>
                </a:solidFill>
                <a:latin typeface="Arial"/>
                <a:cs typeface="Arial"/>
              </a:rPr>
              <a:t>S</a:t>
            </a:r>
            <a:r>
              <a:rPr dirty="0" sz="950" spc="30" b="1">
                <a:solidFill>
                  <a:srgbClr val="7C6221"/>
                </a:solidFill>
                <a:latin typeface="Arial"/>
                <a:cs typeface="Arial"/>
              </a:rPr>
              <a:t>T</a:t>
            </a:r>
            <a:r>
              <a:rPr dirty="0" sz="950" spc="160" b="1">
                <a:solidFill>
                  <a:srgbClr val="7C6221"/>
                </a:solidFill>
                <a:latin typeface="Arial"/>
                <a:cs typeface="Arial"/>
              </a:rPr>
              <a:t>-</a:t>
            </a:r>
            <a:r>
              <a:rPr dirty="0" sz="950" spc="-25" b="1">
                <a:solidFill>
                  <a:srgbClr val="7C6221"/>
                </a:solidFill>
                <a:latin typeface="Arial"/>
                <a:cs typeface="Arial"/>
              </a:rPr>
              <a:t>5</a:t>
            </a:r>
            <a:r>
              <a:rPr dirty="0" sz="950" spc="30" b="1">
                <a:solidFill>
                  <a:srgbClr val="7C6221"/>
                </a:solidFill>
                <a:latin typeface="Arial"/>
                <a:cs typeface="Arial"/>
              </a:rPr>
              <a:t>T</a:t>
            </a:r>
            <a:r>
              <a:rPr dirty="0" sz="950" spc="-145" b="1">
                <a:solidFill>
                  <a:srgbClr val="7C6221"/>
                </a:solidFill>
                <a:latin typeface="Arial"/>
                <a:cs typeface="Arial"/>
              </a:rPr>
              <a:t>H</a:t>
            </a:r>
            <a:r>
              <a:rPr dirty="0" sz="950" spc="-70" b="1">
                <a:solidFill>
                  <a:srgbClr val="7C6221"/>
                </a:solidFill>
                <a:latin typeface="Arial"/>
                <a:cs typeface="Arial"/>
              </a:rPr>
              <a:t>:</a:t>
            </a:r>
            <a:r>
              <a:rPr dirty="0" sz="950" spc="55" b="1">
                <a:solidFill>
                  <a:srgbClr val="7C6221"/>
                </a:solidFill>
                <a:latin typeface="Arial"/>
                <a:cs typeface="Arial"/>
              </a:rPr>
              <a:t> </a:t>
            </a:r>
            <a:r>
              <a:rPr dirty="0" sz="950" spc="-100" b="1">
                <a:solidFill>
                  <a:srgbClr val="7C6221"/>
                </a:solidFill>
                <a:latin typeface="Arial"/>
                <a:cs typeface="Arial"/>
              </a:rPr>
              <a:t>W</a:t>
            </a:r>
            <a:r>
              <a:rPr dirty="0" sz="950" spc="150" b="1">
                <a:solidFill>
                  <a:srgbClr val="7C6221"/>
                </a:solidFill>
                <a:latin typeface="Arial"/>
                <a:cs typeface="Arial"/>
              </a:rPr>
              <a:t>I</a:t>
            </a:r>
            <a:r>
              <a:rPr dirty="0" sz="950" spc="-80" b="1">
                <a:solidFill>
                  <a:srgbClr val="7C6221"/>
                </a:solidFill>
                <a:latin typeface="Arial"/>
                <a:cs typeface="Arial"/>
              </a:rPr>
              <a:t>N</a:t>
            </a:r>
            <a:r>
              <a:rPr dirty="0" sz="950" spc="30" b="1">
                <a:solidFill>
                  <a:srgbClr val="7C6221"/>
                </a:solidFill>
                <a:latin typeface="Arial"/>
                <a:cs typeface="Arial"/>
              </a:rPr>
              <a:t>T</a:t>
            </a:r>
            <a:r>
              <a:rPr dirty="0" sz="950" spc="-85" b="1">
                <a:solidFill>
                  <a:srgbClr val="7C6221"/>
                </a:solidFill>
                <a:latin typeface="Arial"/>
                <a:cs typeface="Arial"/>
              </a:rPr>
              <a:t>E</a:t>
            </a:r>
            <a:r>
              <a:rPr dirty="0" sz="950" spc="-160" b="1">
                <a:solidFill>
                  <a:srgbClr val="7C6221"/>
                </a:solidFill>
                <a:latin typeface="Arial"/>
                <a:cs typeface="Arial"/>
              </a:rPr>
              <a:t>R</a:t>
            </a:r>
            <a:r>
              <a:rPr dirty="0" sz="950" spc="55" b="1">
                <a:solidFill>
                  <a:srgbClr val="7C6221"/>
                </a:solidFill>
                <a:latin typeface="Arial"/>
                <a:cs typeface="Arial"/>
              </a:rPr>
              <a:t> </a:t>
            </a:r>
            <a:r>
              <a:rPr dirty="0" sz="950" spc="-130" b="1">
                <a:solidFill>
                  <a:srgbClr val="7C6221"/>
                </a:solidFill>
                <a:latin typeface="Arial"/>
                <a:cs typeface="Arial"/>
              </a:rPr>
              <a:t>B</a:t>
            </a:r>
            <a:r>
              <a:rPr dirty="0" sz="950" spc="-114" b="1">
                <a:solidFill>
                  <a:srgbClr val="7C6221"/>
                </a:solidFill>
                <a:latin typeface="Arial"/>
                <a:cs typeface="Arial"/>
              </a:rPr>
              <a:t>R</a:t>
            </a:r>
            <a:r>
              <a:rPr dirty="0" sz="950" spc="-85" b="1">
                <a:solidFill>
                  <a:srgbClr val="7C6221"/>
                </a:solidFill>
                <a:latin typeface="Arial"/>
                <a:cs typeface="Arial"/>
              </a:rPr>
              <a:t>E</a:t>
            </a:r>
            <a:r>
              <a:rPr dirty="0" sz="950" spc="-75" b="1">
                <a:solidFill>
                  <a:srgbClr val="7C6221"/>
                </a:solidFill>
                <a:latin typeface="Arial"/>
                <a:cs typeface="Arial"/>
              </a:rPr>
              <a:t>A</a:t>
            </a:r>
            <a:r>
              <a:rPr dirty="0" sz="950" spc="-175" b="1">
                <a:solidFill>
                  <a:srgbClr val="7C6221"/>
                </a:solidFill>
                <a:latin typeface="Arial"/>
                <a:cs typeface="Arial"/>
              </a:rPr>
              <a:t>K</a:t>
            </a:r>
            <a:r>
              <a:rPr dirty="0" sz="950" spc="125" b="1">
                <a:solidFill>
                  <a:srgbClr val="7C6221"/>
                </a:solidFill>
                <a:latin typeface="Arial"/>
                <a:cs typeface="Arial"/>
              </a:rPr>
              <a:t>(</a:t>
            </a:r>
            <a:r>
              <a:rPr dirty="0" sz="950" spc="-120" b="1">
                <a:solidFill>
                  <a:srgbClr val="7C6221"/>
                </a:solidFill>
                <a:latin typeface="Arial"/>
                <a:cs typeface="Arial"/>
              </a:rPr>
              <a:t>C</a:t>
            </a:r>
            <a:r>
              <a:rPr dirty="0" sz="950" spc="-45" b="1">
                <a:solidFill>
                  <a:srgbClr val="7C6221"/>
                </a:solidFill>
                <a:latin typeface="Arial"/>
                <a:cs typeface="Arial"/>
              </a:rPr>
              <a:t>L</a:t>
            </a:r>
            <a:r>
              <a:rPr dirty="0" sz="950" spc="-100" b="1">
                <a:solidFill>
                  <a:srgbClr val="7C6221"/>
                </a:solidFill>
                <a:latin typeface="Arial"/>
                <a:cs typeface="Arial"/>
              </a:rPr>
              <a:t>O</a:t>
            </a:r>
            <a:r>
              <a:rPr dirty="0" sz="950" spc="-90" b="1">
                <a:solidFill>
                  <a:srgbClr val="7C6221"/>
                </a:solidFill>
                <a:latin typeface="Arial"/>
                <a:cs typeface="Arial"/>
              </a:rPr>
              <a:t>S</a:t>
            </a:r>
            <a:r>
              <a:rPr dirty="0" sz="950" spc="-85" b="1">
                <a:solidFill>
                  <a:srgbClr val="7C6221"/>
                </a:solidFill>
                <a:latin typeface="Arial"/>
                <a:cs typeface="Arial"/>
              </a:rPr>
              <a:t>E</a:t>
            </a:r>
            <a:r>
              <a:rPr dirty="0" sz="950" spc="-75" b="1">
                <a:solidFill>
                  <a:srgbClr val="7C6221"/>
                </a:solidFill>
                <a:latin typeface="Arial"/>
                <a:cs typeface="Arial"/>
              </a:rPr>
              <a:t>D</a:t>
            </a:r>
            <a:r>
              <a:rPr dirty="0" sz="950" spc="85" b="1">
                <a:solidFill>
                  <a:srgbClr val="7C6221"/>
                </a:solidFill>
                <a:latin typeface="Arial"/>
                <a:cs typeface="Arial"/>
              </a:rPr>
              <a:t>)</a:t>
            </a:r>
            <a:endParaRPr sz="950">
              <a:latin typeface="Arial"/>
              <a:cs typeface="Arial"/>
            </a:endParaRPr>
          </a:p>
          <a:p>
            <a:pPr marL="12700">
              <a:lnSpc>
                <a:spcPts val="1120"/>
              </a:lnSpc>
              <a:spcBef>
                <a:spcPts val="85"/>
              </a:spcBef>
            </a:pPr>
            <a:r>
              <a:rPr dirty="0" sz="950" spc="-80" b="1">
                <a:solidFill>
                  <a:srgbClr val="7C6221"/>
                </a:solidFill>
                <a:latin typeface="Arial"/>
                <a:cs typeface="Arial"/>
              </a:rPr>
              <a:t>1</a:t>
            </a:r>
            <a:r>
              <a:rPr dirty="0" sz="950" spc="-25" b="1">
                <a:solidFill>
                  <a:srgbClr val="7C6221"/>
                </a:solidFill>
                <a:latin typeface="Arial"/>
                <a:cs typeface="Arial"/>
              </a:rPr>
              <a:t>5</a:t>
            </a:r>
            <a:r>
              <a:rPr dirty="0" sz="950" spc="30" b="1">
                <a:solidFill>
                  <a:srgbClr val="7C6221"/>
                </a:solidFill>
                <a:latin typeface="Arial"/>
                <a:cs typeface="Arial"/>
              </a:rPr>
              <a:t>T</a:t>
            </a:r>
            <a:r>
              <a:rPr dirty="0" sz="950" spc="-145" b="1">
                <a:solidFill>
                  <a:srgbClr val="7C6221"/>
                </a:solidFill>
                <a:latin typeface="Arial"/>
                <a:cs typeface="Arial"/>
              </a:rPr>
              <a:t>H</a:t>
            </a:r>
            <a:r>
              <a:rPr dirty="0" sz="950" spc="-70" b="1">
                <a:solidFill>
                  <a:srgbClr val="7C6221"/>
                </a:solidFill>
                <a:latin typeface="Arial"/>
                <a:cs typeface="Arial"/>
              </a:rPr>
              <a:t>:</a:t>
            </a:r>
            <a:r>
              <a:rPr dirty="0" sz="950" spc="55" b="1">
                <a:solidFill>
                  <a:srgbClr val="7C6221"/>
                </a:solidFill>
                <a:latin typeface="Arial"/>
                <a:cs typeface="Arial"/>
              </a:rPr>
              <a:t> </a:t>
            </a:r>
            <a:r>
              <a:rPr dirty="0" sz="950" spc="-60" b="1">
                <a:solidFill>
                  <a:srgbClr val="7C6221"/>
                </a:solidFill>
                <a:latin typeface="Arial"/>
                <a:cs typeface="Arial"/>
              </a:rPr>
              <a:t>M</a:t>
            </a:r>
            <a:r>
              <a:rPr dirty="0" sz="950" spc="-45" b="1">
                <a:solidFill>
                  <a:srgbClr val="7C6221"/>
                </a:solidFill>
                <a:latin typeface="Arial"/>
                <a:cs typeface="Arial"/>
              </a:rPr>
              <a:t>L</a:t>
            </a:r>
            <a:r>
              <a:rPr dirty="0" sz="950" spc="-220" b="1">
                <a:solidFill>
                  <a:srgbClr val="7C6221"/>
                </a:solidFill>
                <a:latin typeface="Arial"/>
                <a:cs typeface="Arial"/>
              </a:rPr>
              <a:t>K</a:t>
            </a:r>
            <a:r>
              <a:rPr dirty="0" sz="950" spc="55" b="1">
                <a:solidFill>
                  <a:srgbClr val="7C6221"/>
                </a:solidFill>
                <a:latin typeface="Arial"/>
                <a:cs typeface="Arial"/>
              </a:rPr>
              <a:t> </a:t>
            </a:r>
            <a:r>
              <a:rPr dirty="0" sz="950" spc="-50" b="1">
                <a:solidFill>
                  <a:srgbClr val="7C6221"/>
                </a:solidFill>
                <a:latin typeface="Arial"/>
                <a:cs typeface="Arial"/>
              </a:rPr>
              <a:t>J</a:t>
            </a:r>
            <a:r>
              <a:rPr dirty="0" sz="950" spc="-160" b="1">
                <a:solidFill>
                  <a:srgbClr val="7C6221"/>
                </a:solidFill>
                <a:latin typeface="Arial"/>
                <a:cs typeface="Arial"/>
              </a:rPr>
              <a:t>R</a:t>
            </a:r>
            <a:r>
              <a:rPr dirty="0" sz="950" spc="55" b="1">
                <a:solidFill>
                  <a:srgbClr val="7C6221"/>
                </a:solidFill>
                <a:latin typeface="Arial"/>
                <a:cs typeface="Arial"/>
              </a:rPr>
              <a:t> </a:t>
            </a:r>
            <a:r>
              <a:rPr dirty="0" sz="950" spc="-75" b="1">
                <a:solidFill>
                  <a:srgbClr val="7C6221"/>
                </a:solidFill>
                <a:latin typeface="Arial"/>
                <a:cs typeface="Arial"/>
              </a:rPr>
              <a:t>DA</a:t>
            </a:r>
            <a:r>
              <a:rPr dirty="0" sz="950" spc="-40" b="1">
                <a:solidFill>
                  <a:srgbClr val="7C6221"/>
                </a:solidFill>
                <a:latin typeface="Arial"/>
                <a:cs typeface="Arial"/>
              </a:rPr>
              <a:t>Y</a:t>
            </a:r>
            <a:r>
              <a:rPr dirty="0" sz="950" spc="125" b="1">
                <a:solidFill>
                  <a:srgbClr val="7C6221"/>
                </a:solidFill>
                <a:latin typeface="Arial"/>
                <a:cs typeface="Arial"/>
              </a:rPr>
              <a:t>(</a:t>
            </a:r>
            <a:r>
              <a:rPr dirty="0" sz="950" spc="-120" b="1">
                <a:solidFill>
                  <a:srgbClr val="7C6221"/>
                </a:solidFill>
                <a:latin typeface="Arial"/>
                <a:cs typeface="Arial"/>
              </a:rPr>
              <a:t>C</a:t>
            </a:r>
            <a:r>
              <a:rPr dirty="0" sz="950" spc="-45" b="1">
                <a:solidFill>
                  <a:srgbClr val="7C6221"/>
                </a:solidFill>
                <a:latin typeface="Arial"/>
                <a:cs typeface="Arial"/>
              </a:rPr>
              <a:t>L</a:t>
            </a:r>
            <a:r>
              <a:rPr dirty="0" sz="950" spc="-100" b="1">
                <a:solidFill>
                  <a:srgbClr val="7C6221"/>
                </a:solidFill>
                <a:latin typeface="Arial"/>
                <a:cs typeface="Arial"/>
              </a:rPr>
              <a:t>O</a:t>
            </a:r>
            <a:r>
              <a:rPr dirty="0" sz="950" spc="-90" b="1">
                <a:solidFill>
                  <a:srgbClr val="7C6221"/>
                </a:solidFill>
                <a:latin typeface="Arial"/>
                <a:cs typeface="Arial"/>
              </a:rPr>
              <a:t>S</a:t>
            </a:r>
            <a:r>
              <a:rPr dirty="0" sz="950" spc="-85" b="1">
                <a:solidFill>
                  <a:srgbClr val="7C6221"/>
                </a:solidFill>
                <a:latin typeface="Arial"/>
                <a:cs typeface="Arial"/>
              </a:rPr>
              <a:t>E</a:t>
            </a:r>
            <a:r>
              <a:rPr dirty="0" sz="950" spc="-75" b="1">
                <a:solidFill>
                  <a:srgbClr val="7C6221"/>
                </a:solidFill>
                <a:latin typeface="Arial"/>
                <a:cs typeface="Arial"/>
              </a:rPr>
              <a:t>D</a:t>
            </a:r>
            <a:r>
              <a:rPr dirty="0" sz="950" spc="85" b="1">
                <a:solidFill>
                  <a:srgbClr val="7C6221"/>
                </a:solidFill>
                <a:latin typeface="Arial"/>
                <a:cs typeface="Arial"/>
              </a:rPr>
              <a:t>)</a:t>
            </a:r>
            <a:endParaRPr sz="950">
              <a:latin typeface="Arial"/>
              <a:cs typeface="Arial"/>
            </a:endParaRPr>
          </a:p>
          <a:p>
            <a:pPr algn="ctr" marR="10795">
              <a:lnSpc>
                <a:spcPts val="1780"/>
              </a:lnSpc>
            </a:pPr>
            <a:r>
              <a:rPr dirty="0" sz="1500" spc="-370">
                <a:latin typeface="Arial"/>
                <a:cs typeface="Arial"/>
              </a:rPr>
              <a:t>J</a:t>
            </a:r>
            <a:r>
              <a:rPr dirty="0" sz="1500" spc="-220">
                <a:latin typeface="Arial"/>
                <a:cs typeface="Arial"/>
              </a:rPr>
              <a:t>an</a:t>
            </a:r>
            <a:r>
              <a:rPr dirty="0" sz="1500" spc="-245">
                <a:latin typeface="Arial"/>
                <a:cs typeface="Arial"/>
              </a:rPr>
              <a:t>u</a:t>
            </a:r>
            <a:r>
              <a:rPr dirty="0" sz="1500" spc="-70">
                <a:latin typeface="Arial"/>
                <a:cs typeface="Arial"/>
              </a:rPr>
              <a:t>ar</a:t>
            </a:r>
            <a:r>
              <a:rPr dirty="0" sz="1500" spc="-160">
                <a:latin typeface="Arial"/>
                <a:cs typeface="Arial"/>
              </a:rPr>
              <a:t>y</a:t>
            </a:r>
            <a:endParaRPr sz="1500">
              <a:latin typeface="Arial"/>
              <a:cs typeface="Arial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3040470" y="5585502"/>
            <a:ext cx="1922145" cy="4318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algn="ctr">
              <a:lnSpc>
                <a:spcPct val="100000"/>
              </a:lnSpc>
            </a:pPr>
            <a:r>
              <a:rPr dirty="0" sz="950" spc="-80" b="1">
                <a:solidFill>
                  <a:srgbClr val="7C6221"/>
                </a:solidFill>
                <a:latin typeface="Arial"/>
                <a:cs typeface="Arial"/>
              </a:rPr>
              <a:t>1</a:t>
            </a:r>
            <a:r>
              <a:rPr dirty="0" sz="950" spc="0" b="1">
                <a:solidFill>
                  <a:srgbClr val="7C6221"/>
                </a:solidFill>
                <a:latin typeface="Arial"/>
                <a:cs typeface="Arial"/>
              </a:rPr>
              <a:t>9</a:t>
            </a:r>
            <a:r>
              <a:rPr dirty="0" sz="950" spc="30" b="1">
                <a:solidFill>
                  <a:srgbClr val="7C6221"/>
                </a:solidFill>
                <a:latin typeface="Arial"/>
                <a:cs typeface="Arial"/>
              </a:rPr>
              <a:t>T</a:t>
            </a:r>
            <a:r>
              <a:rPr dirty="0" sz="950" spc="-145" b="1">
                <a:solidFill>
                  <a:srgbClr val="7C6221"/>
                </a:solidFill>
                <a:latin typeface="Arial"/>
                <a:cs typeface="Arial"/>
              </a:rPr>
              <a:t>H</a:t>
            </a:r>
            <a:r>
              <a:rPr dirty="0" sz="950" spc="-70" b="1">
                <a:solidFill>
                  <a:srgbClr val="7C6221"/>
                </a:solidFill>
                <a:latin typeface="Arial"/>
                <a:cs typeface="Arial"/>
              </a:rPr>
              <a:t>:</a:t>
            </a:r>
            <a:r>
              <a:rPr dirty="0" sz="950" spc="55" b="1">
                <a:solidFill>
                  <a:srgbClr val="7C6221"/>
                </a:solidFill>
                <a:latin typeface="Arial"/>
                <a:cs typeface="Arial"/>
              </a:rPr>
              <a:t> </a:t>
            </a:r>
            <a:r>
              <a:rPr dirty="0" sz="950" spc="-40" b="1">
                <a:solidFill>
                  <a:srgbClr val="7C6221"/>
                </a:solidFill>
                <a:latin typeface="Arial"/>
                <a:cs typeface="Arial"/>
              </a:rPr>
              <a:t>P</a:t>
            </a:r>
            <a:r>
              <a:rPr dirty="0" sz="950" spc="-114" b="1">
                <a:solidFill>
                  <a:srgbClr val="7C6221"/>
                </a:solidFill>
                <a:latin typeface="Arial"/>
                <a:cs typeface="Arial"/>
              </a:rPr>
              <a:t>R</a:t>
            </a:r>
            <a:r>
              <a:rPr dirty="0" sz="950" spc="-85" b="1">
                <a:solidFill>
                  <a:srgbClr val="7C6221"/>
                </a:solidFill>
                <a:latin typeface="Arial"/>
                <a:cs typeface="Arial"/>
              </a:rPr>
              <a:t>E</a:t>
            </a:r>
            <a:r>
              <a:rPr dirty="0" sz="950" spc="-90" b="1">
                <a:solidFill>
                  <a:srgbClr val="7C6221"/>
                </a:solidFill>
                <a:latin typeface="Arial"/>
                <a:cs typeface="Arial"/>
              </a:rPr>
              <a:t>S</a:t>
            </a:r>
            <a:r>
              <a:rPr dirty="0" sz="950" spc="150" b="1">
                <a:solidFill>
                  <a:srgbClr val="7C6221"/>
                </a:solidFill>
                <a:latin typeface="Arial"/>
                <a:cs typeface="Arial"/>
              </a:rPr>
              <a:t>I</a:t>
            </a:r>
            <a:r>
              <a:rPr dirty="0" sz="950" spc="-75" b="1">
                <a:solidFill>
                  <a:srgbClr val="7C6221"/>
                </a:solidFill>
                <a:latin typeface="Arial"/>
                <a:cs typeface="Arial"/>
              </a:rPr>
              <a:t>D</a:t>
            </a:r>
            <a:r>
              <a:rPr dirty="0" sz="950" spc="-85" b="1">
                <a:solidFill>
                  <a:srgbClr val="7C6221"/>
                </a:solidFill>
                <a:latin typeface="Arial"/>
                <a:cs typeface="Arial"/>
              </a:rPr>
              <a:t>E</a:t>
            </a:r>
            <a:r>
              <a:rPr dirty="0" sz="950" spc="-80" b="1">
                <a:solidFill>
                  <a:srgbClr val="7C6221"/>
                </a:solidFill>
                <a:latin typeface="Arial"/>
                <a:cs typeface="Arial"/>
              </a:rPr>
              <a:t>N</a:t>
            </a:r>
            <a:r>
              <a:rPr dirty="0" sz="950" spc="30" b="1">
                <a:solidFill>
                  <a:srgbClr val="7C6221"/>
                </a:solidFill>
                <a:latin typeface="Arial"/>
                <a:cs typeface="Arial"/>
              </a:rPr>
              <a:t>T</a:t>
            </a:r>
            <a:r>
              <a:rPr dirty="0" sz="950" spc="-135" b="1">
                <a:solidFill>
                  <a:srgbClr val="7C6221"/>
                </a:solidFill>
                <a:latin typeface="Arial"/>
                <a:cs typeface="Arial"/>
              </a:rPr>
              <a:t>S</a:t>
            </a:r>
            <a:r>
              <a:rPr dirty="0" sz="950" spc="55" b="1">
                <a:solidFill>
                  <a:srgbClr val="7C6221"/>
                </a:solidFill>
                <a:latin typeface="Arial"/>
                <a:cs typeface="Arial"/>
              </a:rPr>
              <a:t> </a:t>
            </a:r>
            <a:r>
              <a:rPr dirty="0" sz="950" spc="-75" b="1">
                <a:solidFill>
                  <a:srgbClr val="7C6221"/>
                </a:solidFill>
                <a:latin typeface="Arial"/>
                <a:cs typeface="Arial"/>
              </a:rPr>
              <a:t>DA</a:t>
            </a:r>
            <a:r>
              <a:rPr dirty="0" sz="950" spc="-40" b="1">
                <a:solidFill>
                  <a:srgbClr val="7C6221"/>
                </a:solidFill>
                <a:latin typeface="Arial"/>
                <a:cs typeface="Arial"/>
              </a:rPr>
              <a:t>Y</a:t>
            </a:r>
            <a:r>
              <a:rPr dirty="0" sz="950" spc="125" b="1">
                <a:solidFill>
                  <a:srgbClr val="7C6221"/>
                </a:solidFill>
                <a:latin typeface="Arial"/>
                <a:cs typeface="Arial"/>
              </a:rPr>
              <a:t>(</a:t>
            </a:r>
            <a:r>
              <a:rPr dirty="0" sz="950" spc="-120" b="1">
                <a:solidFill>
                  <a:srgbClr val="7C6221"/>
                </a:solidFill>
                <a:latin typeface="Arial"/>
                <a:cs typeface="Arial"/>
              </a:rPr>
              <a:t>C</a:t>
            </a:r>
            <a:r>
              <a:rPr dirty="0" sz="950" spc="-45" b="1">
                <a:solidFill>
                  <a:srgbClr val="7C6221"/>
                </a:solidFill>
                <a:latin typeface="Arial"/>
                <a:cs typeface="Arial"/>
              </a:rPr>
              <a:t>L</a:t>
            </a:r>
            <a:r>
              <a:rPr dirty="0" sz="950" spc="-100" b="1">
                <a:solidFill>
                  <a:srgbClr val="7C6221"/>
                </a:solidFill>
                <a:latin typeface="Arial"/>
                <a:cs typeface="Arial"/>
              </a:rPr>
              <a:t>O</a:t>
            </a:r>
            <a:r>
              <a:rPr dirty="0" sz="950" spc="-90" b="1">
                <a:solidFill>
                  <a:srgbClr val="7C6221"/>
                </a:solidFill>
                <a:latin typeface="Arial"/>
                <a:cs typeface="Arial"/>
              </a:rPr>
              <a:t>S</a:t>
            </a:r>
            <a:r>
              <a:rPr dirty="0" sz="950" spc="-85" b="1">
                <a:solidFill>
                  <a:srgbClr val="7C6221"/>
                </a:solidFill>
                <a:latin typeface="Arial"/>
                <a:cs typeface="Arial"/>
              </a:rPr>
              <a:t>E</a:t>
            </a:r>
            <a:r>
              <a:rPr dirty="0" sz="950" spc="-75" b="1">
                <a:solidFill>
                  <a:srgbClr val="7C6221"/>
                </a:solidFill>
                <a:latin typeface="Arial"/>
                <a:cs typeface="Arial"/>
              </a:rPr>
              <a:t>D</a:t>
            </a:r>
            <a:r>
              <a:rPr dirty="0" sz="950" spc="85" b="1">
                <a:solidFill>
                  <a:srgbClr val="7C6221"/>
                </a:solidFill>
                <a:latin typeface="Arial"/>
                <a:cs typeface="Arial"/>
              </a:rPr>
              <a:t>)</a:t>
            </a:r>
            <a:endParaRPr sz="950">
              <a:latin typeface="Arial"/>
              <a:cs typeface="Arial"/>
            </a:endParaRPr>
          </a:p>
          <a:p>
            <a:pPr algn="ctr" marR="107314">
              <a:lnSpc>
                <a:spcPct val="100000"/>
              </a:lnSpc>
              <a:spcBef>
                <a:spcPts val="414"/>
              </a:spcBef>
            </a:pPr>
            <a:r>
              <a:rPr dirty="0" sz="1500" spc="-405">
                <a:latin typeface="Arial"/>
                <a:cs typeface="Arial"/>
              </a:rPr>
              <a:t>F</a:t>
            </a:r>
            <a:r>
              <a:rPr dirty="0" sz="1500" spc="-285">
                <a:latin typeface="Arial"/>
                <a:cs typeface="Arial"/>
              </a:rPr>
              <a:t>e</a:t>
            </a:r>
            <a:r>
              <a:rPr dirty="0" sz="1500" spc="-235">
                <a:latin typeface="Arial"/>
                <a:cs typeface="Arial"/>
              </a:rPr>
              <a:t>b</a:t>
            </a:r>
            <a:r>
              <a:rPr dirty="0" sz="1500" spc="95">
                <a:latin typeface="Arial"/>
                <a:cs typeface="Arial"/>
              </a:rPr>
              <a:t>r</a:t>
            </a:r>
            <a:r>
              <a:rPr dirty="0" sz="1500" spc="-245">
                <a:latin typeface="Arial"/>
                <a:cs typeface="Arial"/>
              </a:rPr>
              <a:t>u</a:t>
            </a:r>
            <a:r>
              <a:rPr dirty="0" sz="1500" spc="-70">
                <a:latin typeface="Arial"/>
                <a:cs typeface="Arial"/>
              </a:rPr>
              <a:t>ar</a:t>
            </a:r>
            <a:r>
              <a:rPr dirty="0" sz="1500" spc="-160">
                <a:latin typeface="Arial"/>
                <a:cs typeface="Arial"/>
              </a:rPr>
              <a:t>y</a:t>
            </a:r>
            <a:endParaRPr sz="1500">
              <a:latin typeface="Arial"/>
              <a:cs typeface="Arial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5374939" y="5585502"/>
            <a:ext cx="1928495" cy="43053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950" spc="-80" b="1">
                <a:solidFill>
                  <a:srgbClr val="7C6221"/>
                </a:solidFill>
                <a:latin typeface="Arial"/>
                <a:cs typeface="Arial"/>
              </a:rPr>
              <a:t>1</a:t>
            </a:r>
            <a:r>
              <a:rPr dirty="0" sz="950" spc="-80" b="1">
                <a:solidFill>
                  <a:srgbClr val="7C6221"/>
                </a:solidFill>
                <a:latin typeface="Arial"/>
                <a:cs typeface="Arial"/>
              </a:rPr>
              <a:t>1</a:t>
            </a:r>
            <a:r>
              <a:rPr dirty="0" sz="950" spc="160" b="1">
                <a:solidFill>
                  <a:srgbClr val="7C6221"/>
                </a:solidFill>
                <a:latin typeface="Arial"/>
                <a:cs typeface="Arial"/>
              </a:rPr>
              <a:t>-</a:t>
            </a:r>
            <a:r>
              <a:rPr dirty="0" sz="950" spc="-80" b="1">
                <a:solidFill>
                  <a:srgbClr val="7C6221"/>
                </a:solidFill>
                <a:latin typeface="Arial"/>
                <a:cs typeface="Arial"/>
              </a:rPr>
              <a:t>1</a:t>
            </a:r>
            <a:r>
              <a:rPr dirty="0" sz="950" spc="-25" b="1">
                <a:solidFill>
                  <a:srgbClr val="7C6221"/>
                </a:solidFill>
                <a:latin typeface="Arial"/>
                <a:cs typeface="Arial"/>
              </a:rPr>
              <a:t>5</a:t>
            </a:r>
            <a:r>
              <a:rPr dirty="0" sz="950" spc="30" b="1">
                <a:solidFill>
                  <a:srgbClr val="7C6221"/>
                </a:solidFill>
                <a:latin typeface="Arial"/>
                <a:cs typeface="Arial"/>
              </a:rPr>
              <a:t>T</a:t>
            </a:r>
            <a:r>
              <a:rPr dirty="0" sz="950" spc="-145" b="1">
                <a:solidFill>
                  <a:srgbClr val="7C6221"/>
                </a:solidFill>
                <a:latin typeface="Arial"/>
                <a:cs typeface="Arial"/>
              </a:rPr>
              <a:t>H</a:t>
            </a:r>
            <a:r>
              <a:rPr dirty="0" sz="950" spc="-70" b="1">
                <a:solidFill>
                  <a:srgbClr val="7C6221"/>
                </a:solidFill>
                <a:latin typeface="Arial"/>
                <a:cs typeface="Arial"/>
              </a:rPr>
              <a:t>:</a:t>
            </a:r>
            <a:r>
              <a:rPr dirty="0" sz="950" spc="55" b="1">
                <a:solidFill>
                  <a:srgbClr val="7C6221"/>
                </a:solidFill>
                <a:latin typeface="Arial"/>
                <a:cs typeface="Arial"/>
              </a:rPr>
              <a:t> </a:t>
            </a:r>
            <a:r>
              <a:rPr dirty="0" sz="950" spc="-90" b="1">
                <a:solidFill>
                  <a:srgbClr val="7C6221"/>
                </a:solidFill>
                <a:latin typeface="Arial"/>
                <a:cs typeface="Arial"/>
              </a:rPr>
              <a:t>S</a:t>
            </a:r>
            <a:r>
              <a:rPr dirty="0" sz="950" spc="-40" b="1">
                <a:solidFill>
                  <a:srgbClr val="7C6221"/>
                </a:solidFill>
                <a:latin typeface="Arial"/>
                <a:cs typeface="Arial"/>
              </a:rPr>
              <a:t>P</a:t>
            </a:r>
            <a:r>
              <a:rPr dirty="0" sz="950" spc="-114" b="1">
                <a:solidFill>
                  <a:srgbClr val="7C6221"/>
                </a:solidFill>
                <a:latin typeface="Arial"/>
                <a:cs typeface="Arial"/>
              </a:rPr>
              <a:t>R</a:t>
            </a:r>
            <a:r>
              <a:rPr dirty="0" sz="950" spc="150" b="1">
                <a:solidFill>
                  <a:srgbClr val="7C6221"/>
                </a:solidFill>
                <a:latin typeface="Arial"/>
                <a:cs typeface="Arial"/>
              </a:rPr>
              <a:t>I</a:t>
            </a:r>
            <a:r>
              <a:rPr dirty="0" sz="950" spc="-80" b="1">
                <a:solidFill>
                  <a:srgbClr val="7C6221"/>
                </a:solidFill>
                <a:latin typeface="Arial"/>
                <a:cs typeface="Arial"/>
              </a:rPr>
              <a:t>N</a:t>
            </a:r>
            <a:r>
              <a:rPr dirty="0" sz="950" spc="-185" b="1">
                <a:solidFill>
                  <a:srgbClr val="7C6221"/>
                </a:solidFill>
                <a:latin typeface="Arial"/>
                <a:cs typeface="Arial"/>
              </a:rPr>
              <a:t>G</a:t>
            </a:r>
            <a:r>
              <a:rPr dirty="0" sz="950" spc="55" b="1">
                <a:solidFill>
                  <a:srgbClr val="7C6221"/>
                </a:solidFill>
                <a:latin typeface="Arial"/>
                <a:cs typeface="Arial"/>
              </a:rPr>
              <a:t> </a:t>
            </a:r>
            <a:r>
              <a:rPr dirty="0" sz="950" spc="-130" b="1">
                <a:solidFill>
                  <a:srgbClr val="7C6221"/>
                </a:solidFill>
                <a:latin typeface="Arial"/>
                <a:cs typeface="Arial"/>
              </a:rPr>
              <a:t>B</a:t>
            </a:r>
            <a:r>
              <a:rPr dirty="0" sz="950" spc="-114" b="1">
                <a:solidFill>
                  <a:srgbClr val="7C6221"/>
                </a:solidFill>
                <a:latin typeface="Arial"/>
                <a:cs typeface="Arial"/>
              </a:rPr>
              <a:t>R</a:t>
            </a:r>
            <a:r>
              <a:rPr dirty="0" sz="950" spc="-85" b="1">
                <a:solidFill>
                  <a:srgbClr val="7C6221"/>
                </a:solidFill>
                <a:latin typeface="Arial"/>
                <a:cs typeface="Arial"/>
              </a:rPr>
              <a:t>E</a:t>
            </a:r>
            <a:r>
              <a:rPr dirty="0" sz="950" spc="-75" b="1">
                <a:solidFill>
                  <a:srgbClr val="7C6221"/>
                </a:solidFill>
                <a:latin typeface="Arial"/>
                <a:cs typeface="Arial"/>
              </a:rPr>
              <a:t>A</a:t>
            </a:r>
            <a:r>
              <a:rPr dirty="0" sz="950" spc="-175" b="1">
                <a:solidFill>
                  <a:srgbClr val="7C6221"/>
                </a:solidFill>
                <a:latin typeface="Arial"/>
                <a:cs typeface="Arial"/>
              </a:rPr>
              <a:t>K</a:t>
            </a:r>
            <a:r>
              <a:rPr dirty="0" sz="950" spc="125" b="1">
                <a:solidFill>
                  <a:srgbClr val="7C6221"/>
                </a:solidFill>
                <a:latin typeface="Arial"/>
                <a:cs typeface="Arial"/>
              </a:rPr>
              <a:t>(</a:t>
            </a:r>
            <a:r>
              <a:rPr dirty="0" sz="950" spc="-120" b="1">
                <a:solidFill>
                  <a:srgbClr val="7C6221"/>
                </a:solidFill>
                <a:latin typeface="Arial"/>
                <a:cs typeface="Arial"/>
              </a:rPr>
              <a:t>C</a:t>
            </a:r>
            <a:r>
              <a:rPr dirty="0" sz="950" spc="-45" b="1">
                <a:solidFill>
                  <a:srgbClr val="7C6221"/>
                </a:solidFill>
                <a:latin typeface="Arial"/>
                <a:cs typeface="Arial"/>
              </a:rPr>
              <a:t>L</a:t>
            </a:r>
            <a:r>
              <a:rPr dirty="0" sz="950" spc="-100" b="1">
                <a:solidFill>
                  <a:srgbClr val="7C6221"/>
                </a:solidFill>
                <a:latin typeface="Arial"/>
                <a:cs typeface="Arial"/>
              </a:rPr>
              <a:t>O</a:t>
            </a:r>
            <a:r>
              <a:rPr dirty="0" sz="950" spc="-90" b="1">
                <a:solidFill>
                  <a:srgbClr val="7C6221"/>
                </a:solidFill>
                <a:latin typeface="Arial"/>
                <a:cs typeface="Arial"/>
              </a:rPr>
              <a:t>S</a:t>
            </a:r>
            <a:r>
              <a:rPr dirty="0" sz="950" spc="-85" b="1">
                <a:solidFill>
                  <a:srgbClr val="7C6221"/>
                </a:solidFill>
                <a:latin typeface="Arial"/>
                <a:cs typeface="Arial"/>
              </a:rPr>
              <a:t>E</a:t>
            </a:r>
            <a:r>
              <a:rPr dirty="0" sz="950" spc="-75" b="1">
                <a:solidFill>
                  <a:srgbClr val="7C6221"/>
                </a:solidFill>
                <a:latin typeface="Arial"/>
                <a:cs typeface="Arial"/>
              </a:rPr>
              <a:t>D</a:t>
            </a:r>
            <a:r>
              <a:rPr dirty="0" sz="950" spc="85" b="1">
                <a:solidFill>
                  <a:srgbClr val="7C6221"/>
                </a:solidFill>
                <a:latin typeface="Arial"/>
                <a:cs typeface="Arial"/>
              </a:rPr>
              <a:t>)</a:t>
            </a:r>
            <a:endParaRPr sz="950">
              <a:latin typeface="Arial"/>
              <a:cs typeface="Arial"/>
            </a:endParaRPr>
          </a:p>
          <a:p>
            <a:pPr algn="ctr" marR="144145">
              <a:lnSpc>
                <a:spcPct val="100000"/>
              </a:lnSpc>
              <a:spcBef>
                <a:spcPts val="405"/>
              </a:spcBef>
            </a:pPr>
            <a:r>
              <a:rPr dirty="0" sz="1500" spc="-450">
                <a:latin typeface="Arial"/>
                <a:cs typeface="Arial"/>
              </a:rPr>
              <a:t>M</a:t>
            </a:r>
            <a:r>
              <a:rPr dirty="0" sz="1500" spc="-70">
                <a:latin typeface="Arial"/>
                <a:cs typeface="Arial"/>
              </a:rPr>
              <a:t>ar</a:t>
            </a:r>
            <a:r>
              <a:rPr dirty="0" sz="1500" spc="-175">
                <a:latin typeface="Arial"/>
                <a:cs typeface="Arial"/>
              </a:rPr>
              <a:t>c</a:t>
            </a:r>
            <a:r>
              <a:rPr dirty="0" sz="1500" spc="-204">
                <a:latin typeface="Arial"/>
                <a:cs typeface="Arial"/>
              </a:rPr>
              <a:t>h</a:t>
            </a:r>
            <a:endParaRPr sz="1500">
              <a:latin typeface="Arial"/>
              <a:cs typeface="Arial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564295" y="7330557"/>
            <a:ext cx="1571625" cy="93916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450" spc="-210" b="1">
                <a:solidFill>
                  <a:srgbClr val="7C6221"/>
                </a:solidFill>
                <a:latin typeface="Arial"/>
                <a:cs typeface="Arial"/>
              </a:rPr>
              <a:t>A</a:t>
            </a:r>
            <a:r>
              <a:rPr dirty="0" sz="1450" spc="-180" b="1">
                <a:solidFill>
                  <a:srgbClr val="7C6221"/>
                </a:solidFill>
                <a:latin typeface="Arial"/>
                <a:cs typeface="Arial"/>
              </a:rPr>
              <a:t> </a:t>
            </a:r>
            <a:r>
              <a:rPr dirty="0" sz="1450" spc="-155" b="1">
                <a:solidFill>
                  <a:srgbClr val="7C6221"/>
                </a:solidFill>
                <a:latin typeface="Arial"/>
                <a:cs typeface="Arial"/>
              </a:rPr>
              <a:t>P</a:t>
            </a:r>
            <a:r>
              <a:rPr dirty="0" sz="1450" spc="-180" b="1">
                <a:solidFill>
                  <a:srgbClr val="7C6221"/>
                </a:solidFill>
                <a:latin typeface="Arial"/>
                <a:cs typeface="Arial"/>
              </a:rPr>
              <a:t> </a:t>
            </a:r>
            <a:r>
              <a:rPr dirty="0" sz="1450" spc="-265" b="1">
                <a:solidFill>
                  <a:srgbClr val="7C6221"/>
                </a:solidFill>
                <a:latin typeface="Arial"/>
                <a:cs typeface="Arial"/>
              </a:rPr>
              <a:t>R</a:t>
            </a:r>
            <a:r>
              <a:rPr dirty="0" sz="1450" spc="-180" b="1">
                <a:solidFill>
                  <a:srgbClr val="7C6221"/>
                </a:solidFill>
                <a:latin typeface="Arial"/>
                <a:cs typeface="Arial"/>
              </a:rPr>
              <a:t> </a:t>
            </a:r>
            <a:r>
              <a:rPr dirty="0" sz="1450" spc="150" b="1">
                <a:solidFill>
                  <a:srgbClr val="7C6221"/>
                </a:solidFill>
                <a:latin typeface="Arial"/>
                <a:cs typeface="Arial"/>
              </a:rPr>
              <a:t>I</a:t>
            </a:r>
            <a:r>
              <a:rPr dirty="0" sz="1450" spc="-180" b="1">
                <a:solidFill>
                  <a:srgbClr val="7C6221"/>
                </a:solidFill>
                <a:latin typeface="Arial"/>
                <a:cs typeface="Arial"/>
              </a:rPr>
              <a:t> </a:t>
            </a:r>
            <a:r>
              <a:rPr dirty="0" sz="1450" spc="-160" b="1">
                <a:solidFill>
                  <a:srgbClr val="7C6221"/>
                </a:solidFill>
                <a:latin typeface="Arial"/>
                <a:cs typeface="Arial"/>
              </a:rPr>
              <a:t>L</a:t>
            </a:r>
            <a:endParaRPr sz="145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6"/>
              </a:spcBef>
            </a:pPr>
            <a:endParaRPr sz="12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dirty="0" sz="950" spc="60" b="1">
                <a:solidFill>
                  <a:srgbClr val="7C6221"/>
                </a:solidFill>
                <a:latin typeface="Arial"/>
                <a:cs typeface="Arial"/>
              </a:rPr>
              <a:t>8</a:t>
            </a:r>
            <a:r>
              <a:rPr dirty="0" sz="950" spc="30" b="1">
                <a:solidFill>
                  <a:srgbClr val="7C6221"/>
                </a:solidFill>
                <a:latin typeface="Arial"/>
                <a:cs typeface="Arial"/>
              </a:rPr>
              <a:t>T</a:t>
            </a:r>
            <a:r>
              <a:rPr dirty="0" sz="950" spc="-145" b="1">
                <a:solidFill>
                  <a:srgbClr val="7C6221"/>
                </a:solidFill>
                <a:latin typeface="Arial"/>
                <a:cs typeface="Arial"/>
              </a:rPr>
              <a:t>H</a:t>
            </a:r>
            <a:r>
              <a:rPr dirty="0" sz="950" spc="-25" b="1">
                <a:solidFill>
                  <a:srgbClr val="7C6221"/>
                </a:solidFill>
                <a:latin typeface="Arial"/>
                <a:cs typeface="Arial"/>
              </a:rPr>
              <a:t>:</a:t>
            </a:r>
            <a:r>
              <a:rPr dirty="0" sz="950" spc="-90" b="1">
                <a:solidFill>
                  <a:srgbClr val="7C6221"/>
                </a:solidFill>
                <a:latin typeface="Arial"/>
                <a:cs typeface="Arial"/>
              </a:rPr>
              <a:t>S</a:t>
            </a:r>
            <a:r>
              <a:rPr dirty="0" sz="950" spc="30" b="1">
                <a:solidFill>
                  <a:srgbClr val="7C6221"/>
                </a:solidFill>
                <a:latin typeface="Arial"/>
                <a:cs typeface="Arial"/>
              </a:rPr>
              <a:t>T</a:t>
            </a:r>
            <a:r>
              <a:rPr dirty="0" sz="950" spc="-75" b="1">
                <a:solidFill>
                  <a:srgbClr val="7C6221"/>
                </a:solidFill>
                <a:latin typeface="Arial"/>
                <a:cs typeface="Arial"/>
              </a:rPr>
              <a:t>A</a:t>
            </a:r>
            <a:r>
              <a:rPr dirty="0" sz="950" spc="-114" b="1">
                <a:solidFill>
                  <a:srgbClr val="7C6221"/>
                </a:solidFill>
                <a:latin typeface="Arial"/>
                <a:cs typeface="Arial"/>
              </a:rPr>
              <a:t>R</a:t>
            </a:r>
            <a:r>
              <a:rPr dirty="0" sz="950" spc="-10" b="1">
                <a:solidFill>
                  <a:srgbClr val="7C6221"/>
                </a:solidFill>
                <a:latin typeface="Arial"/>
                <a:cs typeface="Arial"/>
              </a:rPr>
              <a:t>T</a:t>
            </a:r>
            <a:r>
              <a:rPr dirty="0" sz="950" spc="55" b="1">
                <a:solidFill>
                  <a:srgbClr val="7C6221"/>
                </a:solidFill>
                <a:latin typeface="Arial"/>
                <a:cs typeface="Arial"/>
              </a:rPr>
              <a:t> </a:t>
            </a:r>
            <a:r>
              <a:rPr dirty="0" sz="950" spc="-100" b="1">
                <a:solidFill>
                  <a:srgbClr val="7C6221"/>
                </a:solidFill>
                <a:latin typeface="Arial"/>
                <a:cs typeface="Arial"/>
              </a:rPr>
              <a:t>O</a:t>
            </a:r>
            <a:r>
              <a:rPr dirty="0" sz="950" spc="-135" b="1">
                <a:solidFill>
                  <a:srgbClr val="7C6221"/>
                </a:solidFill>
                <a:latin typeface="Arial"/>
                <a:cs typeface="Arial"/>
              </a:rPr>
              <a:t>F</a:t>
            </a:r>
            <a:r>
              <a:rPr dirty="0" sz="950" spc="55" b="1">
                <a:solidFill>
                  <a:srgbClr val="7C6221"/>
                </a:solidFill>
                <a:latin typeface="Arial"/>
                <a:cs typeface="Arial"/>
              </a:rPr>
              <a:t> </a:t>
            </a:r>
            <a:r>
              <a:rPr dirty="0" sz="950" spc="-114" b="1">
                <a:solidFill>
                  <a:srgbClr val="7C6221"/>
                </a:solidFill>
                <a:latin typeface="Arial"/>
                <a:cs typeface="Arial"/>
              </a:rPr>
              <a:t>R</a:t>
            </a:r>
            <a:r>
              <a:rPr dirty="0" sz="950" spc="-75" b="1">
                <a:solidFill>
                  <a:srgbClr val="7C6221"/>
                </a:solidFill>
                <a:latin typeface="Arial"/>
                <a:cs typeface="Arial"/>
              </a:rPr>
              <a:t>A</a:t>
            </a:r>
            <a:r>
              <a:rPr dirty="0" sz="950" spc="-60" b="1">
                <a:solidFill>
                  <a:srgbClr val="7C6221"/>
                </a:solidFill>
                <a:latin typeface="Arial"/>
                <a:cs typeface="Arial"/>
              </a:rPr>
              <a:t>M</a:t>
            </a:r>
            <a:r>
              <a:rPr dirty="0" sz="950" spc="-75" b="1">
                <a:solidFill>
                  <a:srgbClr val="7C6221"/>
                </a:solidFill>
                <a:latin typeface="Arial"/>
                <a:cs typeface="Arial"/>
              </a:rPr>
              <a:t>ADA</a:t>
            </a:r>
            <a:r>
              <a:rPr dirty="0" sz="950" spc="-125" b="1">
                <a:solidFill>
                  <a:srgbClr val="7C6221"/>
                </a:solidFill>
                <a:latin typeface="Arial"/>
                <a:cs typeface="Arial"/>
              </a:rPr>
              <a:t>N</a:t>
            </a:r>
            <a:endParaRPr sz="95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85"/>
              </a:spcBef>
            </a:pPr>
            <a:r>
              <a:rPr dirty="0" sz="950" spc="-80" b="1">
                <a:solidFill>
                  <a:srgbClr val="7C6221"/>
                </a:solidFill>
                <a:latin typeface="Arial"/>
                <a:cs typeface="Arial"/>
              </a:rPr>
              <a:t>1</a:t>
            </a:r>
            <a:r>
              <a:rPr dirty="0" sz="950" spc="60" b="1">
                <a:solidFill>
                  <a:srgbClr val="7C6221"/>
                </a:solidFill>
                <a:latin typeface="Arial"/>
                <a:cs typeface="Arial"/>
              </a:rPr>
              <a:t>8</a:t>
            </a:r>
            <a:r>
              <a:rPr dirty="0" sz="950" spc="160" b="1">
                <a:solidFill>
                  <a:srgbClr val="7C6221"/>
                </a:solidFill>
                <a:latin typeface="Arial"/>
                <a:cs typeface="Arial"/>
              </a:rPr>
              <a:t>-</a:t>
            </a:r>
            <a:r>
              <a:rPr dirty="0" sz="950" spc="-80" b="1">
                <a:solidFill>
                  <a:srgbClr val="7C6221"/>
                </a:solidFill>
                <a:latin typeface="Arial"/>
                <a:cs typeface="Arial"/>
              </a:rPr>
              <a:t>1</a:t>
            </a:r>
            <a:r>
              <a:rPr dirty="0" sz="950" spc="0" b="1">
                <a:solidFill>
                  <a:srgbClr val="7C6221"/>
                </a:solidFill>
                <a:latin typeface="Arial"/>
                <a:cs typeface="Arial"/>
              </a:rPr>
              <a:t>9</a:t>
            </a:r>
            <a:r>
              <a:rPr dirty="0" sz="950" spc="30" b="1">
                <a:solidFill>
                  <a:srgbClr val="7C6221"/>
                </a:solidFill>
                <a:latin typeface="Arial"/>
                <a:cs typeface="Arial"/>
              </a:rPr>
              <a:t>T</a:t>
            </a:r>
            <a:r>
              <a:rPr dirty="0" sz="950" spc="-145" b="1">
                <a:solidFill>
                  <a:srgbClr val="7C6221"/>
                </a:solidFill>
                <a:latin typeface="Arial"/>
                <a:cs typeface="Arial"/>
              </a:rPr>
              <a:t>H</a:t>
            </a:r>
            <a:r>
              <a:rPr dirty="0" sz="950" spc="-70" b="1">
                <a:solidFill>
                  <a:srgbClr val="7C6221"/>
                </a:solidFill>
                <a:latin typeface="Arial"/>
                <a:cs typeface="Arial"/>
              </a:rPr>
              <a:t>:</a:t>
            </a:r>
            <a:r>
              <a:rPr dirty="0" sz="950" spc="55" b="1">
                <a:solidFill>
                  <a:srgbClr val="7C6221"/>
                </a:solidFill>
                <a:latin typeface="Arial"/>
                <a:cs typeface="Arial"/>
              </a:rPr>
              <a:t> </a:t>
            </a:r>
            <a:r>
              <a:rPr dirty="0" sz="950" spc="-45" b="1">
                <a:solidFill>
                  <a:srgbClr val="7C6221"/>
                </a:solidFill>
                <a:latin typeface="Arial"/>
                <a:cs typeface="Arial"/>
              </a:rPr>
              <a:t>L</a:t>
            </a:r>
            <a:r>
              <a:rPr dirty="0" sz="950" spc="-75" b="1">
                <a:solidFill>
                  <a:srgbClr val="7C6221"/>
                </a:solidFill>
                <a:latin typeface="Arial"/>
                <a:cs typeface="Arial"/>
              </a:rPr>
              <a:t>A</a:t>
            </a:r>
            <a:r>
              <a:rPr dirty="0" sz="950" spc="-40" b="1">
                <a:solidFill>
                  <a:srgbClr val="7C6221"/>
                </a:solidFill>
                <a:latin typeface="Arial"/>
                <a:cs typeface="Arial"/>
              </a:rPr>
              <a:t>Y</a:t>
            </a:r>
            <a:r>
              <a:rPr dirty="0" sz="950" spc="-45" b="1">
                <a:solidFill>
                  <a:srgbClr val="7C6221"/>
                </a:solidFill>
                <a:latin typeface="Arial"/>
                <a:cs typeface="Arial"/>
              </a:rPr>
              <a:t>L</a:t>
            </a:r>
            <a:r>
              <a:rPr dirty="0" sz="950" spc="-75" b="1">
                <a:solidFill>
                  <a:srgbClr val="7C6221"/>
                </a:solidFill>
                <a:latin typeface="Arial"/>
                <a:cs typeface="Arial"/>
              </a:rPr>
              <a:t>A</a:t>
            </a:r>
            <a:r>
              <a:rPr dirty="0" sz="950" spc="-10" b="1">
                <a:solidFill>
                  <a:srgbClr val="7C6221"/>
                </a:solidFill>
                <a:latin typeface="Arial"/>
                <a:cs typeface="Arial"/>
              </a:rPr>
              <a:t>T</a:t>
            </a:r>
            <a:r>
              <a:rPr dirty="0" sz="950" spc="55" b="1">
                <a:solidFill>
                  <a:srgbClr val="7C6221"/>
                </a:solidFill>
                <a:latin typeface="Arial"/>
                <a:cs typeface="Arial"/>
              </a:rPr>
              <a:t> </a:t>
            </a:r>
            <a:r>
              <a:rPr dirty="0" sz="950" spc="-75" b="1">
                <a:solidFill>
                  <a:srgbClr val="7C6221"/>
                </a:solidFill>
                <a:latin typeface="Arial"/>
                <a:cs typeface="Arial"/>
              </a:rPr>
              <a:t>A</a:t>
            </a:r>
            <a:r>
              <a:rPr dirty="0" sz="950" spc="-45" b="1">
                <a:solidFill>
                  <a:srgbClr val="7C6221"/>
                </a:solidFill>
                <a:latin typeface="Arial"/>
                <a:cs typeface="Arial"/>
              </a:rPr>
              <a:t>L</a:t>
            </a:r>
            <a:r>
              <a:rPr dirty="0" sz="950" spc="160" b="1">
                <a:solidFill>
                  <a:srgbClr val="7C6221"/>
                </a:solidFill>
                <a:latin typeface="Arial"/>
                <a:cs typeface="Arial"/>
              </a:rPr>
              <a:t>-</a:t>
            </a:r>
            <a:r>
              <a:rPr dirty="0" sz="950" spc="-114" b="1">
                <a:solidFill>
                  <a:srgbClr val="7C6221"/>
                </a:solidFill>
                <a:latin typeface="Arial"/>
                <a:cs typeface="Arial"/>
              </a:rPr>
              <a:t>Q</a:t>
            </a:r>
            <a:r>
              <a:rPr dirty="0" sz="950" spc="-75" b="1">
                <a:solidFill>
                  <a:srgbClr val="7C6221"/>
                </a:solidFill>
                <a:latin typeface="Arial"/>
                <a:cs typeface="Arial"/>
              </a:rPr>
              <a:t>A</a:t>
            </a:r>
            <a:r>
              <a:rPr dirty="0" sz="950" spc="-75" b="1">
                <a:solidFill>
                  <a:srgbClr val="7C6221"/>
                </a:solidFill>
                <a:latin typeface="Arial"/>
                <a:cs typeface="Arial"/>
              </a:rPr>
              <a:t>D</a:t>
            </a:r>
            <a:r>
              <a:rPr dirty="0" sz="950" spc="-160" b="1">
                <a:solidFill>
                  <a:srgbClr val="7C6221"/>
                </a:solidFill>
                <a:latin typeface="Arial"/>
                <a:cs typeface="Arial"/>
              </a:rPr>
              <a:t>R</a:t>
            </a:r>
            <a:endParaRPr sz="950">
              <a:latin typeface="Arial"/>
              <a:cs typeface="Arial"/>
            </a:endParaRPr>
          </a:p>
          <a:p>
            <a:pPr marL="851535">
              <a:lnSpc>
                <a:spcPct val="100000"/>
              </a:lnSpc>
              <a:spcBef>
                <a:spcPts val="175"/>
              </a:spcBef>
            </a:pPr>
            <a:r>
              <a:rPr dirty="0" sz="1500" spc="-335">
                <a:latin typeface="Arial"/>
                <a:cs typeface="Arial"/>
              </a:rPr>
              <a:t>Ap</a:t>
            </a:r>
            <a:r>
              <a:rPr dirty="0" sz="1500" spc="95">
                <a:latin typeface="Arial"/>
                <a:cs typeface="Arial"/>
              </a:rPr>
              <a:t>r</a:t>
            </a:r>
            <a:r>
              <a:rPr dirty="0" sz="1500" spc="-50">
                <a:latin typeface="Arial"/>
                <a:cs typeface="Arial"/>
              </a:rPr>
              <a:t>i</a:t>
            </a:r>
            <a:r>
              <a:rPr dirty="0" sz="1500" spc="170">
                <a:latin typeface="Arial"/>
                <a:cs typeface="Arial"/>
              </a:rPr>
              <a:t>l</a:t>
            </a:r>
            <a:endParaRPr sz="1500">
              <a:latin typeface="Arial"/>
              <a:cs typeface="Arial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3040470" y="7330557"/>
            <a:ext cx="1823720" cy="93916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450" spc="-195" b="1">
                <a:solidFill>
                  <a:srgbClr val="7C6221"/>
                </a:solidFill>
                <a:latin typeface="Arial"/>
                <a:cs typeface="Arial"/>
              </a:rPr>
              <a:t>M</a:t>
            </a:r>
            <a:r>
              <a:rPr dirty="0" sz="1450" spc="-180" b="1">
                <a:solidFill>
                  <a:srgbClr val="7C6221"/>
                </a:solidFill>
                <a:latin typeface="Arial"/>
                <a:cs typeface="Arial"/>
              </a:rPr>
              <a:t> </a:t>
            </a:r>
            <a:r>
              <a:rPr dirty="0" sz="1450" spc="-210" b="1">
                <a:solidFill>
                  <a:srgbClr val="7C6221"/>
                </a:solidFill>
                <a:latin typeface="Arial"/>
                <a:cs typeface="Arial"/>
              </a:rPr>
              <a:t>A</a:t>
            </a:r>
            <a:r>
              <a:rPr dirty="0" sz="1450" spc="-180" b="1">
                <a:solidFill>
                  <a:srgbClr val="7C6221"/>
                </a:solidFill>
                <a:latin typeface="Arial"/>
                <a:cs typeface="Arial"/>
              </a:rPr>
              <a:t> </a:t>
            </a:r>
            <a:r>
              <a:rPr dirty="0" sz="1450" spc="-145" b="1">
                <a:solidFill>
                  <a:srgbClr val="7C6221"/>
                </a:solidFill>
                <a:latin typeface="Arial"/>
                <a:cs typeface="Arial"/>
              </a:rPr>
              <a:t>Y</a:t>
            </a:r>
            <a:endParaRPr sz="145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6"/>
              </a:spcBef>
            </a:pPr>
            <a:endParaRPr sz="12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dirty="0" sz="950" b="1">
                <a:solidFill>
                  <a:srgbClr val="7C6221"/>
                </a:solidFill>
                <a:latin typeface="Arial"/>
                <a:cs typeface="Arial"/>
              </a:rPr>
              <a:t>2</a:t>
            </a:r>
            <a:r>
              <a:rPr dirty="0" sz="950" spc="-5" b="1">
                <a:solidFill>
                  <a:srgbClr val="7C6221"/>
                </a:solidFill>
                <a:latin typeface="Arial"/>
                <a:cs typeface="Arial"/>
              </a:rPr>
              <a:t>7</a:t>
            </a:r>
            <a:r>
              <a:rPr dirty="0" sz="950" spc="30" b="1">
                <a:solidFill>
                  <a:srgbClr val="7C6221"/>
                </a:solidFill>
                <a:latin typeface="Arial"/>
                <a:cs typeface="Arial"/>
              </a:rPr>
              <a:t>T</a:t>
            </a:r>
            <a:r>
              <a:rPr dirty="0" sz="950" spc="-145" b="1">
                <a:solidFill>
                  <a:srgbClr val="7C6221"/>
                </a:solidFill>
                <a:latin typeface="Arial"/>
                <a:cs typeface="Arial"/>
              </a:rPr>
              <a:t>H</a:t>
            </a:r>
            <a:r>
              <a:rPr dirty="0" sz="950" spc="-70" b="1">
                <a:solidFill>
                  <a:srgbClr val="7C6221"/>
                </a:solidFill>
                <a:latin typeface="Arial"/>
                <a:cs typeface="Arial"/>
              </a:rPr>
              <a:t>:</a:t>
            </a:r>
            <a:r>
              <a:rPr dirty="0" sz="950" spc="55" b="1">
                <a:solidFill>
                  <a:srgbClr val="7C6221"/>
                </a:solidFill>
                <a:latin typeface="Arial"/>
                <a:cs typeface="Arial"/>
              </a:rPr>
              <a:t> </a:t>
            </a:r>
            <a:r>
              <a:rPr dirty="0" sz="950" spc="-60" b="1">
                <a:solidFill>
                  <a:srgbClr val="7C6221"/>
                </a:solidFill>
                <a:latin typeface="Arial"/>
                <a:cs typeface="Arial"/>
              </a:rPr>
              <a:t>M</a:t>
            </a:r>
            <a:r>
              <a:rPr dirty="0" sz="950" spc="-85" b="1">
                <a:solidFill>
                  <a:srgbClr val="7C6221"/>
                </a:solidFill>
                <a:latin typeface="Arial"/>
                <a:cs typeface="Arial"/>
              </a:rPr>
              <a:t>E</a:t>
            </a:r>
            <a:r>
              <a:rPr dirty="0" sz="950" spc="-60" b="1">
                <a:solidFill>
                  <a:srgbClr val="7C6221"/>
                </a:solidFill>
                <a:latin typeface="Arial"/>
                <a:cs typeface="Arial"/>
              </a:rPr>
              <a:t>M</a:t>
            </a:r>
            <a:r>
              <a:rPr dirty="0" sz="950" spc="-100" b="1">
                <a:solidFill>
                  <a:srgbClr val="7C6221"/>
                </a:solidFill>
                <a:latin typeface="Arial"/>
                <a:cs typeface="Arial"/>
              </a:rPr>
              <a:t>O</a:t>
            </a:r>
            <a:r>
              <a:rPr dirty="0" sz="950" spc="-114" b="1">
                <a:solidFill>
                  <a:srgbClr val="7C6221"/>
                </a:solidFill>
                <a:latin typeface="Arial"/>
                <a:cs typeface="Arial"/>
              </a:rPr>
              <a:t>R</a:t>
            </a:r>
            <a:r>
              <a:rPr dirty="0" sz="950" spc="150" b="1">
                <a:solidFill>
                  <a:srgbClr val="7C6221"/>
                </a:solidFill>
                <a:latin typeface="Arial"/>
                <a:cs typeface="Arial"/>
              </a:rPr>
              <a:t>I</a:t>
            </a:r>
            <a:r>
              <a:rPr dirty="0" sz="950" spc="-75" b="1">
                <a:solidFill>
                  <a:srgbClr val="7C6221"/>
                </a:solidFill>
                <a:latin typeface="Arial"/>
                <a:cs typeface="Arial"/>
              </a:rPr>
              <a:t>A</a:t>
            </a:r>
            <a:r>
              <a:rPr dirty="0" sz="950" spc="-90" b="1">
                <a:solidFill>
                  <a:srgbClr val="7C6221"/>
                </a:solidFill>
                <a:latin typeface="Arial"/>
                <a:cs typeface="Arial"/>
              </a:rPr>
              <a:t>L</a:t>
            </a:r>
            <a:r>
              <a:rPr dirty="0" sz="950" spc="55" b="1">
                <a:solidFill>
                  <a:srgbClr val="7C6221"/>
                </a:solidFill>
                <a:latin typeface="Arial"/>
                <a:cs typeface="Arial"/>
              </a:rPr>
              <a:t> </a:t>
            </a:r>
            <a:r>
              <a:rPr dirty="0" sz="950" spc="-75" b="1">
                <a:solidFill>
                  <a:srgbClr val="7C6221"/>
                </a:solidFill>
                <a:latin typeface="Arial"/>
                <a:cs typeface="Arial"/>
              </a:rPr>
              <a:t>DA</a:t>
            </a:r>
            <a:r>
              <a:rPr dirty="0" sz="950" spc="-40" b="1">
                <a:solidFill>
                  <a:srgbClr val="7C6221"/>
                </a:solidFill>
                <a:latin typeface="Arial"/>
                <a:cs typeface="Arial"/>
              </a:rPr>
              <a:t>Y</a:t>
            </a:r>
            <a:r>
              <a:rPr dirty="0" sz="950" spc="125" b="1">
                <a:solidFill>
                  <a:srgbClr val="7C6221"/>
                </a:solidFill>
                <a:latin typeface="Arial"/>
                <a:cs typeface="Arial"/>
              </a:rPr>
              <a:t>(</a:t>
            </a:r>
            <a:r>
              <a:rPr dirty="0" sz="950" spc="-120" b="1">
                <a:solidFill>
                  <a:srgbClr val="7C6221"/>
                </a:solidFill>
                <a:latin typeface="Arial"/>
                <a:cs typeface="Arial"/>
              </a:rPr>
              <a:t>C</a:t>
            </a:r>
            <a:r>
              <a:rPr dirty="0" sz="950" spc="-45" b="1">
                <a:solidFill>
                  <a:srgbClr val="7C6221"/>
                </a:solidFill>
                <a:latin typeface="Arial"/>
                <a:cs typeface="Arial"/>
              </a:rPr>
              <a:t>L</a:t>
            </a:r>
            <a:r>
              <a:rPr dirty="0" sz="950" spc="-100" b="1">
                <a:solidFill>
                  <a:srgbClr val="7C6221"/>
                </a:solidFill>
                <a:latin typeface="Arial"/>
                <a:cs typeface="Arial"/>
              </a:rPr>
              <a:t>O</a:t>
            </a:r>
            <a:r>
              <a:rPr dirty="0" sz="950" spc="-90" b="1">
                <a:solidFill>
                  <a:srgbClr val="7C6221"/>
                </a:solidFill>
                <a:latin typeface="Arial"/>
                <a:cs typeface="Arial"/>
              </a:rPr>
              <a:t>S</a:t>
            </a:r>
            <a:r>
              <a:rPr dirty="0" sz="950" spc="-85" b="1">
                <a:solidFill>
                  <a:srgbClr val="7C6221"/>
                </a:solidFill>
                <a:latin typeface="Arial"/>
                <a:cs typeface="Arial"/>
              </a:rPr>
              <a:t>E</a:t>
            </a:r>
            <a:r>
              <a:rPr dirty="0" sz="950" spc="-75" b="1">
                <a:solidFill>
                  <a:srgbClr val="7C6221"/>
                </a:solidFill>
                <a:latin typeface="Arial"/>
                <a:cs typeface="Arial"/>
              </a:rPr>
              <a:t>D</a:t>
            </a:r>
            <a:r>
              <a:rPr dirty="0" sz="950" spc="85" b="1">
                <a:solidFill>
                  <a:srgbClr val="7C6221"/>
                </a:solidFill>
                <a:latin typeface="Arial"/>
                <a:cs typeface="Arial"/>
              </a:rPr>
              <a:t>)</a:t>
            </a:r>
            <a:endParaRPr sz="95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85"/>
              </a:spcBef>
            </a:pPr>
            <a:r>
              <a:rPr dirty="0" sz="950" spc="-25" b="1">
                <a:solidFill>
                  <a:srgbClr val="7C6221"/>
                </a:solidFill>
                <a:latin typeface="Arial"/>
                <a:cs typeface="Arial"/>
              </a:rPr>
              <a:t>3</a:t>
            </a:r>
            <a:r>
              <a:rPr dirty="0" sz="950" spc="30" b="1">
                <a:solidFill>
                  <a:srgbClr val="7C6221"/>
                </a:solidFill>
                <a:latin typeface="Arial"/>
                <a:cs typeface="Arial"/>
              </a:rPr>
              <a:t>0T</a:t>
            </a:r>
            <a:r>
              <a:rPr dirty="0" sz="950" spc="-145" b="1">
                <a:solidFill>
                  <a:srgbClr val="7C6221"/>
                </a:solidFill>
                <a:latin typeface="Arial"/>
                <a:cs typeface="Arial"/>
              </a:rPr>
              <a:t>H</a:t>
            </a:r>
            <a:r>
              <a:rPr dirty="0" sz="950" spc="-70" b="1">
                <a:solidFill>
                  <a:srgbClr val="7C6221"/>
                </a:solidFill>
                <a:latin typeface="Arial"/>
                <a:cs typeface="Arial"/>
              </a:rPr>
              <a:t>:</a:t>
            </a:r>
            <a:r>
              <a:rPr dirty="0" sz="950" spc="55" b="1">
                <a:solidFill>
                  <a:srgbClr val="7C6221"/>
                </a:solidFill>
                <a:latin typeface="Arial"/>
                <a:cs typeface="Arial"/>
              </a:rPr>
              <a:t> </a:t>
            </a:r>
            <a:r>
              <a:rPr dirty="0" sz="950" spc="-85" b="1">
                <a:solidFill>
                  <a:srgbClr val="7C6221"/>
                </a:solidFill>
                <a:latin typeface="Arial"/>
                <a:cs typeface="Arial"/>
              </a:rPr>
              <a:t>E</a:t>
            </a:r>
            <a:r>
              <a:rPr dirty="0" sz="950" spc="150" b="1">
                <a:solidFill>
                  <a:srgbClr val="7C6221"/>
                </a:solidFill>
                <a:latin typeface="Arial"/>
                <a:cs typeface="Arial"/>
              </a:rPr>
              <a:t>I</a:t>
            </a:r>
            <a:r>
              <a:rPr dirty="0" sz="950" spc="-120" b="1">
                <a:solidFill>
                  <a:srgbClr val="7C6221"/>
                </a:solidFill>
                <a:latin typeface="Arial"/>
                <a:cs typeface="Arial"/>
              </a:rPr>
              <a:t>D</a:t>
            </a:r>
            <a:r>
              <a:rPr dirty="0" sz="950" spc="55" b="1">
                <a:solidFill>
                  <a:srgbClr val="7C6221"/>
                </a:solidFill>
                <a:latin typeface="Arial"/>
                <a:cs typeface="Arial"/>
              </a:rPr>
              <a:t> </a:t>
            </a:r>
            <a:r>
              <a:rPr dirty="0" sz="950" spc="-75" b="1">
                <a:solidFill>
                  <a:srgbClr val="7C6221"/>
                </a:solidFill>
                <a:latin typeface="Arial"/>
                <a:cs typeface="Arial"/>
              </a:rPr>
              <a:t>A</a:t>
            </a:r>
            <a:r>
              <a:rPr dirty="0" sz="950" spc="-45" b="1">
                <a:solidFill>
                  <a:srgbClr val="7C6221"/>
                </a:solidFill>
                <a:latin typeface="Arial"/>
                <a:cs typeface="Arial"/>
              </a:rPr>
              <a:t>L</a:t>
            </a:r>
            <a:r>
              <a:rPr dirty="0" sz="950" spc="160" b="1">
                <a:solidFill>
                  <a:srgbClr val="7C6221"/>
                </a:solidFill>
                <a:latin typeface="Arial"/>
                <a:cs typeface="Arial"/>
              </a:rPr>
              <a:t>-</a:t>
            </a:r>
            <a:r>
              <a:rPr dirty="0" sz="950" spc="-90" b="1">
                <a:solidFill>
                  <a:srgbClr val="7C6221"/>
                </a:solidFill>
                <a:latin typeface="Arial"/>
                <a:cs typeface="Arial"/>
              </a:rPr>
              <a:t>F</a:t>
            </a:r>
            <a:r>
              <a:rPr dirty="0" sz="950" spc="150" b="1">
                <a:solidFill>
                  <a:srgbClr val="7C6221"/>
                </a:solidFill>
                <a:latin typeface="Arial"/>
                <a:cs typeface="Arial"/>
              </a:rPr>
              <a:t>I</a:t>
            </a:r>
            <a:r>
              <a:rPr dirty="0" sz="950" spc="30" b="1">
                <a:solidFill>
                  <a:srgbClr val="7C6221"/>
                </a:solidFill>
                <a:latin typeface="Arial"/>
                <a:cs typeface="Arial"/>
              </a:rPr>
              <a:t>T</a:t>
            </a:r>
            <a:r>
              <a:rPr dirty="0" sz="950" spc="-160" b="1">
                <a:solidFill>
                  <a:srgbClr val="7C6221"/>
                </a:solidFill>
                <a:latin typeface="Arial"/>
                <a:cs typeface="Arial"/>
              </a:rPr>
              <a:t>R</a:t>
            </a:r>
            <a:endParaRPr sz="950">
              <a:latin typeface="Arial"/>
              <a:cs typeface="Arial"/>
            </a:endParaRPr>
          </a:p>
          <a:p>
            <a:pPr algn="ctr" marR="6350">
              <a:lnSpc>
                <a:spcPct val="100000"/>
              </a:lnSpc>
              <a:spcBef>
                <a:spcPts val="175"/>
              </a:spcBef>
            </a:pPr>
            <a:r>
              <a:rPr dirty="0" sz="1500" spc="-450">
                <a:latin typeface="Arial"/>
                <a:cs typeface="Arial"/>
              </a:rPr>
              <a:t>M</a:t>
            </a:r>
            <a:r>
              <a:rPr dirty="0" sz="1500" spc="-200">
                <a:latin typeface="Arial"/>
                <a:cs typeface="Arial"/>
              </a:rPr>
              <a:t>ay</a:t>
            </a:r>
            <a:endParaRPr sz="1500">
              <a:latin typeface="Arial"/>
              <a:cs typeface="Arial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5374939" y="7330557"/>
            <a:ext cx="1661795" cy="93916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450" spc="-165" b="1">
                <a:solidFill>
                  <a:srgbClr val="7C6221"/>
                </a:solidFill>
                <a:latin typeface="Arial"/>
                <a:cs typeface="Arial"/>
              </a:rPr>
              <a:t>J</a:t>
            </a:r>
            <a:r>
              <a:rPr dirty="0" sz="1450" spc="-180" b="1">
                <a:solidFill>
                  <a:srgbClr val="7C6221"/>
                </a:solidFill>
                <a:latin typeface="Arial"/>
                <a:cs typeface="Arial"/>
              </a:rPr>
              <a:t> </a:t>
            </a:r>
            <a:r>
              <a:rPr dirty="0" sz="1450" spc="-235" b="1">
                <a:solidFill>
                  <a:srgbClr val="7C6221"/>
                </a:solidFill>
                <a:latin typeface="Arial"/>
                <a:cs typeface="Arial"/>
              </a:rPr>
              <a:t>U</a:t>
            </a:r>
            <a:r>
              <a:rPr dirty="0" sz="1450" spc="-180" b="1">
                <a:solidFill>
                  <a:srgbClr val="7C6221"/>
                </a:solidFill>
                <a:latin typeface="Arial"/>
                <a:cs typeface="Arial"/>
              </a:rPr>
              <a:t> </a:t>
            </a:r>
            <a:r>
              <a:rPr dirty="0" sz="1450" spc="-210" b="1">
                <a:solidFill>
                  <a:srgbClr val="7C6221"/>
                </a:solidFill>
                <a:latin typeface="Arial"/>
                <a:cs typeface="Arial"/>
              </a:rPr>
              <a:t>N</a:t>
            </a:r>
            <a:r>
              <a:rPr dirty="0" sz="1450" spc="-180" b="1">
                <a:solidFill>
                  <a:srgbClr val="7C6221"/>
                </a:solidFill>
                <a:latin typeface="Arial"/>
                <a:cs typeface="Arial"/>
              </a:rPr>
              <a:t> </a:t>
            </a:r>
            <a:r>
              <a:rPr dirty="0" sz="1450" spc="-215" b="1">
                <a:solidFill>
                  <a:srgbClr val="7C6221"/>
                </a:solidFill>
                <a:latin typeface="Arial"/>
                <a:cs typeface="Arial"/>
              </a:rPr>
              <a:t>E</a:t>
            </a:r>
            <a:endParaRPr sz="145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6"/>
              </a:spcBef>
            </a:pPr>
            <a:endParaRPr sz="12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dirty="0" sz="950" spc="-80" b="1">
                <a:solidFill>
                  <a:srgbClr val="7C6221"/>
                </a:solidFill>
                <a:latin typeface="Arial"/>
                <a:cs typeface="Arial"/>
              </a:rPr>
              <a:t>1</a:t>
            </a:r>
            <a:r>
              <a:rPr dirty="0" sz="950" spc="45" b="1">
                <a:solidFill>
                  <a:srgbClr val="7C6221"/>
                </a:solidFill>
                <a:latin typeface="Arial"/>
                <a:cs typeface="Arial"/>
              </a:rPr>
              <a:t>4</a:t>
            </a:r>
            <a:r>
              <a:rPr dirty="0" sz="950" spc="30" b="1">
                <a:solidFill>
                  <a:srgbClr val="7C6221"/>
                </a:solidFill>
                <a:latin typeface="Arial"/>
                <a:cs typeface="Arial"/>
              </a:rPr>
              <a:t>T</a:t>
            </a:r>
            <a:r>
              <a:rPr dirty="0" sz="950" spc="-145" b="1">
                <a:solidFill>
                  <a:srgbClr val="7C6221"/>
                </a:solidFill>
                <a:latin typeface="Arial"/>
                <a:cs typeface="Arial"/>
              </a:rPr>
              <a:t>H</a:t>
            </a:r>
            <a:r>
              <a:rPr dirty="0" sz="950" spc="-70" b="1">
                <a:solidFill>
                  <a:srgbClr val="7C6221"/>
                </a:solidFill>
                <a:latin typeface="Arial"/>
                <a:cs typeface="Arial"/>
              </a:rPr>
              <a:t>:</a:t>
            </a:r>
            <a:r>
              <a:rPr dirty="0" sz="950" spc="55" b="1">
                <a:solidFill>
                  <a:srgbClr val="7C6221"/>
                </a:solidFill>
                <a:latin typeface="Arial"/>
                <a:cs typeface="Arial"/>
              </a:rPr>
              <a:t> </a:t>
            </a:r>
            <a:r>
              <a:rPr dirty="0" sz="950" spc="-45" b="1">
                <a:solidFill>
                  <a:srgbClr val="7C6221"/>
                </a:solidFill>
                <a:latin typeface="Arial"/>
                <a:cs typeface="Arial"/>
              </a:rPr>
              <a:t>L</a:t>
            </a:r>
            <a:r>
              <a:rPr dirty="0" sz="950" spc="-75" b="1">
                <a:solidFill>
                  <a:srgbClr val="7C6221"/>
                </a:solidFill>
                <a:latin typeface="Arial"/>
                <a:cs typeface="Arial"/>
              </a:rPr>
              <a:t>A</a:t>
            </a:r>
            <a:r>
              <a:rPr dirty="0" sz="950" spc="-90" b="1">
                <a:solidFill>
                  <a:srgbClr val="7C6221"/>
                </a:solidFill>
                <a:latin typeface="Arial"/>
                <a:cs typeface="Arial"/>
              </a:rPr>
              <a:t>S</a:t>
            </a:r>
            <a:r>
              <a:rPr dirty="0" sz="950" spc="-10" b="1">
                <a:solidFill>
                  <a:srgbClr val="7C6221"/>
                </a:solidFill>
                <a:latin typeface="Arial"/>
                <a:cs typeface="Arial"/>
              </a:rPr>
              <a:t>T</a:t>
            </a:r>
            <a:r>
              <a:rPr dirty="0" sz="950" spc="55" b="1">
                <a:solidFill>
                  <a:srgbClr val="7C6221"/>
                </a:solidFill>
                <a:latin typeface="Arial"/>
                <a:cs typeface="Arial"/>
              </a:rPr>
              <a:t> </a:t>
            </a:r>
            <a:r>
              <a:rPr dirty="0" sz="950" spc="-75" b="1">
                <a:solidFill>
                  <a:srgbClr val="7C6221"/>
                </a:solidFill>
                <a:latin typeface="Arial"/>
                <a:cs typeface="Arial"/>
              </a:rPr>
              <a:t>DA</a:t>
            </a:r>
            <a:r>
              <a:rPr dirty="0" sz="950" spc="-85" b="1">
                <a:solidFill>
                  <a:srgbClr val="7C6221"/>
                </a:solidFill>
                <a:latin typeface="Arial"/>
                <a:cs typeface="Arial"/>
              </a:rPr>
              <a:t>Y</a:t>
            </a:r>
            <a:r>
              <a:rPr dirty="0" sz="950" spc="55" b="1">
                <a:solidFill>
                  <a:srgbClr val="7C6221"/>
                </a:solidFill>
                <a:latin typeface="Arial"/>
                <a:cs typeface="Arial"/>
              </a:rPr>
              <a:t> </a:t>
            </a:r>
            <a:r>
              <a:rPr dirty="0" sz="950" spc="-100" b="1">
                <a:solidFill>
                  <a:srgbClr val="7C6221"/>
                </a:solidFill>
                <a:latin typeface="Arial"/>
                <a:cs typeface="Arial"/>
              </a:rPr>
              <a:t>O</a:t>
            </a:r>
            <a:r>
              <a:rPr dirty="0" sz="950" spc="-135" b="1">
                <a:solidFill>
                  <a:srgbClr val="7C6221"/>
                </a:solidFill>
                <a:latin typeface="Arial"/>
                <a:cs typeface="Arial"/>
              </a:rPr>
              <a:t>F</a:t>
            </a:r>
            <a:r>
              <a:rPr dirty="0" sz="950" spc="55" b="1">
                <a:solidFill>
                  <a:srgbClr val="7C6221"/>
                </a:solidFill>
                <a:latin typeface="Arial"/>
                <a:cs typeface="Arial"/>
              </a:rPr>
              <a:t> </a:t>
            </a:r>
            <a:r>
              <a:rPr dirty="0" sz="950" spc="-90" b="1">
                <a:solidFill>
                  <a:srgbClr val="7C6221"/>
                </a:solidFill>
                <a:latin typeface="Arial"/>
                <a:cs typeface="Arial"/>
              </a:rPr>
              <a:t>S</a:t>
            </a:r>
            <a:r>
              <a:rPr dirty="0" sz="950" spc="-120" b="1">
                <a:solidFill>
                  <a:srgbClr val="7C6221"/>
                </a:solidFill>
                <a:latin typeface="Arial"/>
                <a:cs typeface="Arial"/>
              </a:rPr>
              <a:t>C</a:t>
            </a:r>
            <a:r>
              <a:rPr dirty="0" sz="950" spc="-145" b="1">
                <a:solidFill>
                  <a:srgbClr val="7C6221"/>
                </a:solidFill>
                <a:latin typeface="Arial"/>
                <a:cs typeface="Arial"/>
              </a:rPr>
              <a:t>H</a:t>
            </a:r>
            <a:r>
              <a:rPr dirty="0" sz="950" spc="-100" b="1">
                <a:solidFill>
                  <a:srgbClr val="7C6221"/>
                </a:solidFill>
                <a:latin typeface="Arial"/>
                <a:cs typeface="Arial"/>
              </a:rPr>
              <a:t>OO</a:t>
            </a:r>
            <a:r>
              <a:rPr dirty="0" sz="950" spc="-90" b="1">
                <a:solidFill>
                  <a:srgbClr val="7C6221"/>
                </a:solidFill>
                <a:latin typeface="Arial"/>
                <a:cs typeface="Arial"/>
              </a:rPr>
              <a:t>L</a:t>
            </a:r>
            <a:endParaRPr sz="95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85"/>
              </a:spcBef>
            </a:pPr>
            <a:r>
              <a:rPr dirty="0" sz="950" spc="-80" b="1">
                <a:solidFill>
                  <a:srgbClr val="7C6221"/>
                </a:solidFill>
                <a:latin typeface="Arial"/>
                <a:cs typeface="Arial"/>
              </a:rPr>
              <a:t>1</a:t>
            </a:r>
            <a:r>
              <a:rPr dirty="0" sz="950" spc="-5" b="1">
                <a:solidFill>
                  <a:srgbClr val="7C6221"/>
                </a:solidFill>
                <a:latin typeface="Arial"/>
                <a:cs typeface="Arial"/>
              </a:rPr>
              <a:t>7</a:t>
            </a:r>
            <a:r>
              <a:rPr dirty="0" sz="950" spc="160" b="1">
                <a:solidFill>
                  <a:srgbClr val="7C6221"/>
                </a:solidFill>
                <a:latin typeface="Arial"/>
                <a:cs typeface="Arial"/>
              </a:rPr>
              <a:t>-</a:t>
            </a:r>
            <a:r>
              <a:rPr dirty="0" sz="950" spc="-80" b="1">
                <a:solidFill>
                  <a:srgbClr val="7C6221"/>
                </a:solidFill>
                <a:latin typeface="Arial"/>
                <a:cs typeface="Arial"/>
              </a:rPr>
              <a:t>1</a:t>
            </a:r>
            <a:r>
              <a:rPr dirty="0" sz="950" spc="60" b="1">
                <a:solidFill>
                  <a:srgbClr val="7C6221"/>
                </a:solidFill>
                <a:latin typeface="Arial"/>
                <a:cs typeface="Arial"/>
              </a:rPr>
              <a:t>8</a:t>
            </a:r>
            <a:r>
              <a:rPr dirty="0" sz="950" spc="30" b="1">
                <a:solidFill>
                  <a:srgbClr val="7C6221"/>
                </a:solidFill>
                <a:latin typeface="Arial"/>
                <a:cs typeface="Arial"/>
              </a:rPr>
              <a:t>T</a:t>
            </a:r>
            <a:r>
              <a:rPr dirty="0" sz="950" spc="-145" b="1">
                <a:solidFill>
                  <a:srgbClr val="7C6221"/>
                </a:solidFill>
                <a:latin typeface="Arial"/>
                <a:cs typeface="Arial"/>
              </a:rPr>
              <a:t>H</a:t>
            </a:r>
            <a:r>
              <a:rPr dirty="0" sz="950" spc="-70" b="1">
                <a:solidFill>
                  <a:srgbClr val="7C6221"/>
                </a:solidFill>
                <a:latin typeface="Arial"/>
                <a:cs typeface="Arial"/>
              </a:rPr>
              <a:t>:</a:t>
            </a:r>
            <a:r>
              <a:rPr dirty="0" sz="950" spc="55" b="1">
                <a:solidFill>
                  <a:srgbClr val="7C6221"/>
                </a:solidFill>
                <a:latin typeface="Arial"/>
                <a:cs typeface="Arial"/>
              </a:rPr>
              <a:t> </a:t>
            </a:r>
            <a:r>
              <a:rPr dirty="0" sz="950" spc="30" b="1">
                <a:solidFill>
                  <a:srgbClr val="7C6221"/>
                </a:solidFill>
                <a:latin typeface="Arial"/>
                <a:cs typeface="Arial"/>
              </a:rPr>
              <a:t>T</a:t>
            </a:r>
            <a:r>
              <a:rPr dirty="0" sz="950" spc="-85" b="1">
                <a:solidFill>
                  <a:srgbClr val="7C6221"/>
                </a:solidFill>
                <a:latin typeface="Arial"/>
                <a:cs typeface="Arial"/>
              </a:rPr>
              <a:t>E</a:t>
            </a:r>
            <a:r>
              <a:rPr dirty="0" sz="950" spc="-75" b="1">
                <a:solidFill>
                  <a:srgbClr val="7C6221"/>
                </a:solidFill>
                <a:latin typeface="Arial"/>
                <a:cs typeface="Arial"/>
              </a:rPr>
              <a:t>A</a:t>
            </a:r>
            <a:r>
              <a:rPr dirty="0" sz="950" spc="-120" b="1">
                <a:solidFill>
                  <a:srgbClr val="7C6221"/>
                </a:solidFill>
                <a:latin typeface="Arial"/>
                <a:cs typeface="Arial"/>
              </a:rPr>
              <a:t>C</a:t>
            </a:r>
            <a:r>
              <a:rPr dirty="0" sz="950" spc="-145" b="1">
                <a:solidFill>
                  <a:srgbClr val="7C6221"/>
                </a:solidFill>
                <a:latin typeface="Arial"/>
                <a:cs typeface="Arial"/>
              </a:rPr>
              <a:t>H</a:t>
            </a:r>
            <a:r>
              <a:rPr dirty="0" sz="950" spc="-85" b="1">
                <a:solidFill>
                  <a:srgbClr val="7C6221"/>
                </a:solidFill>
                <a:latin typeface="Arial"/>
                <a:cs typeface="Arial"/>
              </a:rPr>
              <a:t>E</a:t>
            </a:r>
            <a:r>
              <a:rPr dirty="0" sz="950" spc="-160" b="1">
                <a:solidFill>
                  <a:srgbClr val="7C6221"/>
                </a:solidFill>
                <a:latin typeface="Arial"/>
                <a:cs typeface="Arial"/>
              </a:rPr>
              <a:t>R</a:t>
            </a:r>
            <a:r>
              <a:rPr dirty="0" sz="950" spc="55" b="1">
                <a:solidFill>
                  <a:srgbClr val="7C6221"/>
                </a:solidFill>
                <a:latin typeface="Arial"/>
                <a:cs typeface="Arial"/>
              </a:rPr>
              <a:t> </a:t>
            </a:r>
            <a:r>
              <a:rPr dirty="0" sz="950" spc="-100" b="1">
                <a:solidFill>
                  <a:srgbClr val="7C6221"/>
                </a:solidFill>
                <a:latin typeface="Arial"/>
                <a:cs typeface="Arial"/>
              </a:rPr>
              <a:t>W</a:t>
            </a:r>
            <a:r>
              <a:rPr dirty="0" sz="950" spc="-114" b="1">
                <a:solidFill>
                  <a:srgbClr val="7C6221"/>
                </a:solidFill>
                <a:latin typeface="Arial"/>
                <a:cs typeface="Arial"/>
              </a:rPr>
              <a:t>R</a:t>
            </a:r>
            <a:r>
              <a:rPr dirty="0" sz="950" spc="-75" b="1">
                <a:solidFill>
                  <a:srgbClr val="7C6221"/>
                </a:solidFill>
                <a:latin typeface="Arial"/>
                <a:cs typeface="Arial"/>
              </a:rPr>
              <a:t>A</a:t>
            </a:r>
            <a:r>
              <a:rPr dirty="0" sz="950" spc="-40" b="1">
                <a:solidFill>
                  <a:srgbClr val="7C6221"/>
                </a:solidFill>
                <a:latin typeface="Arial"/>
                <a:cs typeface="Arial"/>
              </a:rPr>
              <a:t>P</a:t>
            </a:r>
            <a:r>
              <a:rPr dirty="0" sz="950" spc="160" b="1">
                <a:solidFill>
                  <a:srgbClr val="7C6221"/>
                </a:solidFill>
                <a:latin typeface="Arial"/>
                <a:cs typeface="Arial"/>
              </a:rPr>
              <a:t>-</a:t>
            </a:r>
            <a:r>
              <a:rPr dirty="0" sz="950" spc="-95" b="1">
                <a:solidFill>
                  <a:srgbClr val="7C6221"/>
                </a:solidFill>
                <a:latin typeface="Arial"/>
                <a:cs typeface="Arial"/>
              </a:rPr>
              <a:t>U</a:t>
            </a:r>
            <a:r>
              <a:rPr dirty="0" sz="950" spc="-85" b="1">
                <a:solidFill>
                  <a:srgbClr val="7C6221"/>
                </a:solidFill>
                <a:latin typeface="Arial"/>
                <a:cs typeface="Arial"/>
              </a:rPr>
              <a:t>P</a:t>
            </a:r>
            <a:endParaRPr sz="950">
              <a:latin typeface="Arial"/>
              <a:cs typeface="Arial"/>
            </a:endParaRPr>
          </a:p>
          <a:p>
            <a:pPr algn="ctr" marL="149860">
              <a:lnSpc>
                <a:spcPct val="100000"/>
              </a:lnSpc>
              <a:spcBef>
                <a:spcPts val="175"/>
              </a:spcBef>
            </a:pPr>
            <a:r>
              <a:rPr dirty="0" sz="1500" spc="-370">
                <a:latin typeface="Arial"/>
                <a:cs typeface="Arial"/>
              </a:rPr>
              <a:t>J</a:t>
            </a:r>
            <a:r>
              <a:rPr dirty="0" sz="1500" spc="-245">
                <a:latin typeface="Arial"/>
                <a:cs typeface="Arial"/>
              </a:rPr>
              <a:t>u</a:t>
            </a:r>
            <a:r>
              <a:rPr dirty="0" sz="1500" spc="-204">
                <a:latin typeface="Arial"/>
                <a:cs typeface="Arial"/>
              </a:rPr>
              <a:t>n</a:t>
            </a:r>
            <a:r>
              <a:rPr dirty="0" sz="1500" spc="-285">
                <a:latin typeface="Arial"/>
                <a:cs typeface="Arial"/>
              </a:rPr>
              <a:t>e</a:t>
            </a:r>
            <a:endParaRPr sz="1500">
              <a:latin typeface="Arial"/>
              <a:cs typeface="Arial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564295" y="5203194"/>
            <a:ext cx="910590" cy="211454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450" spc="-165" b="1">
                <a:solidFill>
                  <a:srgbClr val="7C6221"/>
                </a:solidFill>
                <a:latin typeface="Arial"/>
                <a:cs typeface="Arial"/>
              </a:rPr>
              <a:t>J</a:t>
            </a:r>
            <a:r>
              <a:rPr dirty="0" sz="1450" spc="-180" b="1">
                <a:solidFill>
                  <a:srgbClr val="7C6221"/>
                </a:solidFill>
                <a:latin typeface="Arial"/>
                <a:cs typeface="Arial"/>
              </a:rPr>
              <a:t> </a:t>
            </a:r>
            <a:r>
              <a:rPr dirty="0" sz="1450" spc="-210" b="1">
                <a:solidFill>
                  <a:srgbClr val="7C6221"/>
                </a:solidFill>
                <a:latin typeface="Arial"/>
                <a:cs typeface="Arial"/>
              </a:rPr>
              <a:t>A</a:t>
            </a:r>
            <a:r>
              <a:rPr dirty="0" sz="1450" spc="-180" b="1">
                <a:solidFill>
                  <a:srgbClr val="7C6221"/>
                </a:solidFill>
                <a:latin typeface="Arial"/>
                <a:cs typeface="Arial"/>
              </a:rPr>
              <a:t> </a:t>
            </a:r>
            <a:r>
              <a:rPr dirty="0" sz="1450" spc="-210" b="1">
                <a:solidFill>
                  <a:srgbClr val="7C6221"/>
                </a:solidFill>
                <a:latin typeface="Arial"/>
                <a:cs typeface="Arial"/>
              </a:rPr>
              <a:t>N</a:t>
            </a:r>
            <a:r>
              <a:rPr dirty="0" sz="1450" spc="-180" b="1">
                <a:solidFill>
                  <a:srgbClr val="7C6221"/>
                </a:solidFill>
                <a:latin typeface="Arial"/>
                <a:cs typeface="Arial"/>
              </a:rPr>
              <a:t> </a:t>
            </a:r>
            <a:r>
              <a:rPr dirty="0" sz="1450" spc="-235" b="1">
                <a:solidFill>
                  <a:srgbClr val="7C6221"/>
                </a:solidFill>
                <a:latin typeface="Arial"/>
                <a:cs typeface="Arial"/>
              </a:rPr>
              <a:t>U</a:t>
            </a:r>
            <a:r>
              <a:rPr dirty="0" sz="1450" spc="-180" b="1">
                <a:solidFill>
                  <a:srgbClr val="7C6221"/>
                </a:solidFill>
                <a:latin typeface="Arial"/>
                <a:cs typeface="Arial"/>
              </a:rPr>
              <a:t> </a:t>
            </a:r>
            <a:r>
              <a:rPr dirty="0" sz="1450" spc="-210" b="1">
                <a:solidFill>
                  <a:srgbClr val="7C6221"/>
                </a:solidFill>
                <a:latin typeface="Arial"/>
                <a:cs typeface="Arial"/>
              </a:rPr>
              <a:t>A</a:t>
            </a:r>
            <a:r>
              <a:rPr dirty="0" sz="1450" spc="-180" b="1">
                <a:solidFill>
                  <a:srgbClr val="7C6221"/>
                </a:solidFill>
                <a:latin typeface="Arial"/>
                <a:cs typeface="Arial"/>
              </a:rPr>
              <a:t> </a:t>
            </a:r>
            <a:r>
              <a:rPr dirty="0" sz="1450" spc="-265" b="1">
                <a:solidFill>
                  <a:srgbClr val="7C6221"/>
                </a:solidFill>
                <a:latin typeface="Arial"/>
                <a:cs typeface="Arial"/>
              </a:rPr>
              <a:t>R</a:t>
            </a:r>
            <a:r>
              <a:rPr dirty="0" sz="1450" spc="-180" b="1">
                <a:solidFill>
                  <a:srgbClr val="7C6221"/>
                </a:solidFill>
                <a:latin typeface="Arial"/>
                <a:cs typeface="Arial"/>
              </a:rPr>
              <a:t> </a:t>
            </a:r>
            <a:r>
              <a:rPr dirty="0" sz="1450" spc="-145" b="1">
                <a:solidFill>
                  <a:srgbClr val="7C6221"/>
                </a:solidFill>
                <a:latin typeface="Arial"/>
                <a:cs typeface="Arial"/>
              </a:rPr>
              <a:t>Y</a:t>
            </a:r>
            <a:endParaRPr sz="1450">
              <a:latin typeface="Arial"/>
              <a:cs typeface="Arial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3040470" y="5203194"/>
            <a:ext cx="1021715" cy="211454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450" spc="-225" b="1">
                <a:solidFill>
                  <a:srgbClr val="7C6221"/>
                </a:solidFill>
                <a:latin typeface="Arial"/>
                <a:cs typeface="Arial"/>
              </a:rPr>
              <a:t>F</a:t>
            </a:r>
            <a:r>
              <a:rPr dirty="0" sz="1450" spc="-180" b="1">
                <a:solidFill>
                  <a:srgbClr val="7C6221"/>
                </a:solidFill>
                <a:latin typeface="Arial"/>
                <a:cs typeface="Arial"/>
              </a:rPr>
              <a:t> </a:t>
            </a:r>
            <a:r>
              <a:rPr dirty="0" sz="1450" spc="-215" b="1">
                <a:solidFill>
                  <a:srgbClr val="7C6221"/>
                </a:solidFill>
                <a:latin typeface="Arial"/>
                <a:cs typeface="Arial"/>
              </a:rPr>
              <a:t>E</a:t>
            </a:r>
            <a:r>
              <a:rPr dirty="0" sz="1450" spc="-180" b="1">
                <a:solidFill>
                  <a:srgbClr val="7C6221"/>
                </a:solidFill>
                <a:latin typeface="Arial"/>
                <a:cs typeface="Arial"/>
              </a:rPr>
              <a:t> </a:t>
            </a:r>
            <a:r>
              <a:rPr dirty="0" sz="1450" spc="-285" b="1">
                <a:solidFill>
                  <a:srgbClr val="7C6221"/>
                </a:solidFill>
                <a:latin typeface="Arial"/>
                <a:cs typeface="Arial"/>
              </a:rPr>
              <a:t>B</a:t>
            </a:r>
            <a:r>
              <a:rPr dirty="0" sz="1450" spc="-180" b="1">
                <a:solidFill>
                  <a:srgbClr val="7C6221"/>
                </a:solidFill>
                <a:latin typeface="Arial"/>
                <a:cs typeface="Arial"/>
              </a:rPr>
              <a:t> </a:t>
            </a:r>
            <a:r>
              <a:rPr dirty="0" sz="1450" spc="-265" b="1">
                <a:solidFill>
                  <a:srgbClr val="7C6221"/>
                </a:solidFill>
                <a:latin typeface="Arial"/>
                <a:cs typeface="Arial"/>
              </a:rPr>
              <a:t>R</a:t>
            </a:r>
            <a:r>
              <a:rPr dirty="0" sz="1450" spc="-180" b="1">
                <a:solidFill>
                  <a:srgbClr val="7C6221"/>
                </a:solidFill>
                <a:latin typeface="Arial"/>
                <a:cs typeface="Arial"/>
              </a:rPr>
              <a:t> </a:t>
            </a:r>
            <a:r>
              <a:rPr dirty="0" sz="1450" spc="-235" b="1">
                <a:solidFill>
                  <a:srgbClr val="7C6221"/>
                </a:solidFill>
                <a:latin typeface="Arial"/>
                <a:cs typeface="Arial"/>
              </a:rPr>
              <a:t>U</a:t>
            </a:r>
            <a:r>
              <a:rPr dirty="0" sz="1450" spc="-180" b="1">
                <a:solidFill>
                  <a:srgbClr val="7C6221"/>
                </a:solidFill>
                <a:latin typeface="Arial"/>
                <a:cs typeface="Arial"/>
              </a:rPr>
              <a:t> </a:t>
            </a:r>
            <a:r>
              <a:rPr dirty="0" sz="1450" spc="-210" b="1">
                <a:solidFill>
                  <a:srgbClr val="7C6221"/>
                </a:solidFill>
                <a:latin typeface="Arial"/>
                <a:cs typeface="Arial"/>
              </a:rPr>
              <a:t>A</a:t>
            </a:r>
            <a:r>
              <a:rPr dirty="0" sz="1450" spc="-180" b="1">
                <a:solidFill>
                  <a:srgbClr val="7C6221"/>
                </a:solidFill>
                <a:latin typeface="Arial"/>
                <a:cs typeface="Arial"/>
              </a:rPr>
              <a:t> </a:t>
            </a:r>
            <a:r>
              <a:rPr dirty="0" sz="1450" spc="-265" b="1">
                <a:solidFill>
                  <a:srgbClr val="7C6221"/>
                </a:solidFill>
                <a:latin typeface="Arial"/>
                <a:cs typeface="Arial"/>
              </a:rPr>
              <a:t>R</a:t>
            </a:r>
            <a:r>
              <a:rPr dirty="0" sz="1450" spc="-180" b="1">
                <a:solidFill>
                  <a:srgbClr val="7C6221"/>
                </a:solidFill>
                <a:latin typeface="Arial"/>
                <a:cs typeface="Arial"/>
              </a:rPr>
              <a:t> </a:t>
            </a:r>
            <a:r>
              <a:rPr dirty="0" sz="1450" spc="-145" b="1">
                <a:solidFill>
                  <a:srgbClr val="7C6221"/>
                </a:solidFill>
                <a:latin typeface="Arial"/>
                <a:cs typeface="Arial"/>
              </a:rPr>
              <a:t>Y</a:t>
            </a:r>
            <a:endParaRPr sz="1450">
              <a:latin typeface="Arial"/>
              <a:cs typeface="Arial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5374939" y="5203194"/>
            <a:ext cx="672465" cy="211454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450" spc="-195" b="1">
                <a:solidFill>
                  <a:srgbClr val="7C6221"/>
                </a:solidFill>
                <a:latin typeface="Arial"/>
                <a:cs typeface="Arial"/>
              </a:rPr>
              <a:t>M</a:t>
            </a:r>
            <a:r>
              <a:rPr dirty="0" sz="1450" spc="-180" b="1">
                <a:solidFill>
                  <a:srgbClr val="7C6221"/>
                </a:solidFill>
                <a:latin typeface="Arial"/>
                <a:cs typeface="Arial"/>
              </a:rPr>
              <a:t> </a:t>
            </a:r>
            <a:r>
              <a:rPr dirty="0" sz="1450" spc="-210" b="1">
                <a:solidFill>
                  <a:srgbClr val="7C6221"/>
                </a:solidFill>
                <a:latin typeface="Arial"/>
                <a:cs typeface="Arial"/>
              </a:rPr>
              <a:t>A</a:t>
            </a:r>
            <a:r>
              <a:rPr dirty="0" sz="1450" spc="-180" b="1">
                <a:solidFill>
                  <a:srgbClr val="7C6221"/>
                </a:solidFill>
                <a:latin typeface="Arial"/>
                <a:cs typeface="Arial"/>
              </a:rPr>
              <a:t> </a:t>
            </a:r>
            <a:r>
              <a:rPr dirty="0" sz="1450" spc="-265" b="1">
                <a:solidFill>
                  <a:srgbClr val="7C6221"/>
                </a:solidFill>
                <a:latin typeface="Arial"/>
                <a:cs typeface="Arial"/>
              </a:rPr>
              <a:t>R</a:t>
            </a:r>
            <a:r>
              <a:rPr dirty="0" sz="1450" spc="-180" b="1">
                <a:solidFill>
                  <a:srgbClr val="7C6221"/>
                </a:solidFill>
                <a:latin typeface="Arial"/>
                <a:cs typeface="Arial"/>
              </a:rPr>
              <a:t> </a:t>
            </a:r>
            <a:r>
              <a:rPr dirty="0" sz="1450" spc="-275" b="1">
                <a:solidFill>
                  <a:srgbClr val="7C6221"/>
                </a:solidFill>
                <a:latin typeface="Arial"/>
                <a:cs typeface="Arial"/>
              </a:rPr>
              <a:t>C</a:t>
            </a:r>
            <a:r>
              <a:rPr dirty="0" sz="1450" spc="-180" b="1">
                <a:solidFill>
                  <a:srgbClr val="7C6221"/>
                </a:solidFill>
                <a:latin typeface="Arial"/>
                <a:cs typeface="Arial"/>
              </a:rPr>
              <a:t> </a:t>
            </a:r>
            <a:r>
              <a:rPr dirty="0" sz="1450" spc="-305" b="1">
                <a:solidFill>
                  <a:srgbClr val="7C6221"/>
                </a:solidFill>
                <a:latin typeface="Arial"/>
                <a:cs typeface="Arial"/>
              </a:rPr>
              <a:t>H</a:t>
            </a:r>
            <a:endParaRPr sz="1450">
              <a:latin typeface="Arial"/>
              <a:cs typeface="Arial"/>
            </a:endParaRPr>
          </a:p>
        </p:txBody>
      </p:sp>
      <p:graphicFrame>
        <p:nvGraphicFramePr>
          <p:cNvPr id="8" name="object 8"/>
          <p:cNvGraphicFramePr>
            <a:graphicFrameLocks noGrp="1"/>
          </p:cNvGraphicFramePr>
          <p:nvPr/>
        </p:nvGraphicFramePr>
        <p:xfrm>
          <a:off x="693781" y="1850400"/>
          <a:ext cx="1703705" cy="117983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27244"/>
                <a:gridCol w="242726"/>
                <a:gridCol w="264516"/>
                <a:gridCol w="250671"/>
                <a:gridCol w="251837"/>
                <a:gridCol w="255585"/>
                <a:gridCol w="210707"/>
              </a:tblGrid>
              <a:tr h="443988">
                <a:tc>
                  <a:txBody>
                    <a:bodyPr/>
                    <a:lstStyle/>
                    <a:p>
                      <a:pPr marL="34925">
                        <a:lnSpc>
                          <a:spcPct val="100000"/>
                        </a:lnSpc>
                      </a:pPr>
                      <a:r>
                        <a:rPr dirty="0" sz="1000">
                          <a:latin typeface="Arial"/>
                          <a:cs typeface="Arial"/>
                        </a:rPr>
                        <a:t>M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o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solidFill>
                      <a:srgbClr val="DEDED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dirty="0" sz="1000">
                          <a:latin typeface="Arial"/>
                          <a:cs typeface="Arial"/>
                        </a:rPr>
                        <a:t>T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u</a:t>
                      </a:r>
                      <a:endParaRPr sz="1000">
                        <a:latin typeface="Arial"/>
                        <a:cs typeface="Arial"/>
                      </a:endParaRPr>
                    </a:p>
                    <a:p>
                      <a:pPr algn="ctr" marL="1905">
                        <a:lnSpc>
                          <a:spcPct val="100000"/>
                        </a:lnSpc>
                        <a:spcBef>
                          <a:spcPts val="655"/>
                        </a:spcBef>
                      </a:pPr>
                      <a:r>
                        <a:rPr dirty="0" sz="900">
                          <a:latin typeface="Arial Narrow"/>
                          <a:cs typeface="Arial Narrow"/>
                        </a:rPr>
                        <a:t>1</a:t>
                      </a:r>
                      <a:endParaRPr sz="900">
                        <a:latin typeface="Arial Narrow"/>
                        <a:cs typeface="Arial Narrow"/>
                      </a:endParaRPr>
                    </a:p>
                  </a:txBody>
                  <a:tcPr marL="0" marR="0" marB="0" marT="0">
                    <a:solidFill>
                      <a:srgbClr val="DEDEDA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635">
                        <a:lnSpc>
                          <a:spcPct val="100000"/>
                        </a:lnSpc>
                      </a:pPr>
                      <a:r>
                        <a:rPr dirty="0" sz="1000">
                          <a:latin typeface="Arial"/>
                          <a:cs typeface="Arial"/>
                        </a:rPr>
                        <a:t>W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e</a:t>
                      </a:r>
                      <a:endParaRPr sz="1000">
                        <a:latin typeface="Arial"/>
                        <a:cs typeface="Arial"/>
                      </a:endParaRPr>
                    </a:p>
                    <a:p>
                      <a:pPr algn="ctr" marL="2540">
                        <a:lnSpc>
                          <a:spcPct val="100000"/>
                        </a:lnSpc>
                        <a:spcBef>
                          <a:spcPts val="655"/>
                        </a:spcBef>
                      </a:pPr>
                      <a:r>
                        <a:rPr dirty="0" sz="900">
                          <a:latin typeface="Arial Narrow"/>
                          <a:cs typeface="Arial Narrow"/>
                        </a:rPr>
                        <a:t>2</a:t>
                      </a:r>
                      <a:endParaRPr sz="900">
                        <a:latin typeface="Arial Narrow"/>
                        <a:cs typeface="Arial Narrow"/>
                      </a:endParaRPr>
                    </a:p>
                  </a:txBody>
                  <a:tcPr marL="0" marR="0" marB="0" marT="0">
                    <a:solidFill>
                      <a:srgbClr val="DEDED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dirty="0" sz="1000">
                          <a:latin typeface="Arial"/>
                          <a:cs typeface="Arial"/>
                        </a:rPr>
                        <a:t>T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h</a:t>
                      </a:r>
                      <a:endParaRPr sz="1000">
                        <a:latin typeface="Arial"/>
                        <a:cs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655"/>
                        </a:spcBef>
                      </a:pPr>
                      <a:r>
                        <a:rPr dirty="0" sz="900">
                          <a:latin typeface="Arial Narrow"/>
                          <a:cs typeface="Arial Narrow"/>
                        </a:rPr>
                        <a:t>3</a:t>
                      </a:r>
                      <a:endParaRPr sz="900">
                        <a:latin typeface="Arial Narrow"/>
                        <a:cs typeface="Arial Narrow"/>
                      </a:endParaRPr>
                    </a:p>
                  </a:txBody>
                  <a:tcPr marL="0" marR="0" marB="0" marT="0">
                    <a:solidFill>
                      <a:srgbClr val="DEDED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dirty="0" sz="1000">
                          <a:latin typeface="Arial"/>
                          <a:cs typeface="Arial"/>
                        </a:rPr>
                        <a:t>F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r</a:t>
                      </a:r>
                      <a:endParaRPr sz="1000">
                        <a:latin typeface="Arial"/>
                        <a:cs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655"/>
                        </a:spcBef>
                      </a:pPr>
                      <a:r>
                        <a:rPr dirty="0" sz="900">
                          <a:latin typeface="Arial Narrow"/>
                          <a:cs typeface="Arial Narrow"/>
                        </a:rPr>
                        <a:t>4</a:t>
                      </a:r>
                      <a:endParaRPr sz="900">
                        <a:latin typeface="Arial Narrow"/>
                        <a:cs typeface="Arial Narrow"/>
                      </a:endParaRPr>
                    </a:p>
                  </a:txBody>
                  <a:tcPr marL="0" marR="0" marB="0" marT="0">
                    <a:solidFill>
                      <a:srgbClr val="DEDEDA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635">
                        <a:lnSpc>
                          <a:spcPct val="100000"/>
                        </a:lnSpc>
                      </a:pPr>
                      <a:r>
                        <a:rPr dirty="0" sz="1000">
                          <a:latin typeface="Arial"/>
                          <a:cs typeface="Arial"/>
                        </a:rPr>
                        <a:t>S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a</a:t>
                      </a:r>
                      <a:endParaRPr sz="1000">
                        <a:latin typeface="Arial"/>
                        <a:cs typeface="Arial"/>
                      </a:endParaRPr>
                    </a:p>
                    <a:p>
                      <a:pPr algn="ctr" marL="2540">
                        <a:lnSpc>
                          <a:spcPct val="100000"/>
                        </a:lnSpc>
                        <a:spcBef>
                          <a:spcPts val="655"/>
                        </a:spcBef>
                      </a:pPr>
                      <a:r>
                        <a:rPr dirty="0" sz="900">
                          <a:latin typeface="Arial Narrow"/>
                          <a:cs typeface="Arial Narrow"/>
                        </a:rPr>
                        <a:t>5</a:t>
                      </a:r>
                      <a:endParaRPr sz="900">
                        <a:latin typeface="Arial Narrow"/>
                        <a:cs typeface="Arial Narrow"/>
                      </a:endParaRPr>
                    </a:p>
                  </a:txBody>
                  <a:tcPr marL="0" marR="0" marB="0" marT="0">
                    <a:solidFill>
                      <a:srgbClr val="DEDEDA"/>
                    </a:solidFill>
                  </a:tcPr>
                </a:tc>
                <a:tc>
                  <a:txBody>
                    <a:bodyPr/>
                    <a:lstStyle/>
                    <a:p>
                      <a:pPr marL="77470">
                        <a:lnSpc>
                          <a:spcPct val="100000"/>
                        </a:lnSpc>
                      </a:pPr>
                      <a:r>
                        <a:rPr dirty="0" sz="1000">
                          <a:latin typeface="Arial"/>
                          <a:cs typeface="Arial"/>
                        </a:rPr>
                        <a:t>S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u</a:t>
                      </a:r>
                      <a:endParaRPr sz="1000">
                        <a:latin typeface="Arial"/>
                        <a:cs typeface="Arial"/>
                      </a:endParaRPr>
                    </a:p>
                    <a:p>
                      <a:pPr marL="105410">
                        <a:lnSpc>
                          <a:spcPct val="100000"/>
                        </a:lnSpc>
                        <a:spcBef>
                          <a:spcPts val="655"/>
                        </a:spcBef>
                      </a:pPr>
                      <a:r>
                        <a:rPr dirty="0" sz="900">
                          <a:latin typeface="Arial Narrow"/>
                          <a:cs typeface="Arial Narrow"/>
                        </a:rPr>
                        <a:t>6</a:t>
                      </a:r>
                      <a:endParaRPr sz="900">
                        <a:latin typeface="Arial Narrow"/>
                        <a:cs typeface="Arial Narrow"/>
                      </a:endParaRPr>
                    </a:p>
                  </a:txBody>
                  <a:tcPr marL="0" marR="0" marB="0" marT="0">
                    <a:solidFill>
                      <a:srgbClr val="DEDEDA"/>
                    </a:solidFill>
                  </a:tcPr>
                </a:tc>
              </a:tr>
              <a:tr h="181958">
                <a:tc>
                  <a:txBody>
                    <a:bodyPr/>
                    <a:lstStyle/>
                    <a:p>
                      <a:pPr marL="69850">
                        <a:lnSpc>
                          <a:spcPct val="100000"/>
                        </a:lnSpc>
                      </a:pPr>
                      <a:r>
                        <a:rPr dirty="0" sz="900">
                          <a:latin typeface="Arial Narrow"/>
                          <a:cs typeface="Arial Narrow"/>
                        </a:rPr>
                        <a:t>7</a:t>
                      </a:r>
                      <a:endParaRPr sz="900">
                        <a:latin typeface="Arial Narrow"/>
                        <a:cs typeface="Arial Narrow"/>
                      </a:endParaRPr>
                    </a:p>
                  </a:txBody>
                  <a:tcPr marL="0" marR="0" marB="0" marT="0">
                    <a:solidFill>
                      <a:srgbClr val="DEDEDA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1905">
                        <a:lnSpc>
                          <a:spcPct val="100000"/>
                        </a:lnSpc>
                      </a:pPr>
                      <a:r>
                        <a:rPr dirty="0" sz="900">
                          <a:latin typeface="Arial Narrow"/>
                          <a:cs typeface="Arial Narrow"/>
                        </a:rPr>
                        <a:t>8</a:t>
                      </a:r>
                      <a:endParaRPr sz="900">
                        <a:latin typeface="Arial Narrow"/>
                        <a:cs typeface="Arial Narrow"/>
                      </a:endParaRPr>
                    </a:p>
                  </a:txBody>
                  <a:tcPr marL="0" marR="0" marB="0" marT="0">
                    <a:solidFill>
                      <a:srgbClr val="DEDEDA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2540">
                        <a:lnSpc>
                          <a:spcPct val="100000"/>
                        </a:lnSpc>
                      </a:pPr>
                      <a:r>
                        <a:rPr dirty="0" sz="900">
                          <a:latin typeface="Arial Narrow"/>
                          <a:cs typeface="Arial Narrow"/>
                        </a:rPr>
                        <a:t>9</a:t>
                      </a:r>
                      <a:endParaRPr sz="900">
                        <a:latin typeface="Arial Narrow"/>
                        <a:cs typeface="Arial Narrow"/>
                      </a:endParaRPr>
                    </a:p>
                  </a:txBody>
                  <a:tcPr marL="0" marR="0" marB="0" marT="0">
                    <a:solidFill>
                      <a:srgbClr val="DEDEDA"/>
                    </a:solidFill>
                  </a:tcPr>
                </a:tc>
                <a:tc>
                  <a:txBody>
                    <a:bodyPr/>
                    <a:lstStyle/>
                    <a:p>
                      <a:pPr marL="81280">
                        <a:lnSpc>
                          <a:spcPct val="100000"/>
                        </a:lnSpc>
                      </a:pPr>
                      <a:r>
                        <a:rPr dirty="0" sz="900">
                          <a:latin typeface="Arial Narrow"/>
                          <a:cs typeface="Arial Narrow"/>
                        </a:rPr>
                        <a:t>1</a:t>
                      </a:r>
                      <a:r>
                        <a:rPr dirty="0" sz="900">
                          <a:latin typeface="Arial Narrow"/>
                          <a:cs typeface="Arial Narrow"/>
                        </a:rPr>
                        <a:t>0</a:t>
                      </a:r>
                      <a:endParaRPr sz="900">
                        <a:latin typeface="Arial Narrow"/>
                        <a:cs typeface="Arial Narrow"/>
                      </a:endParaRPr>
                    </a:p>
                  </a:txBody>
                  <a:tcPr marL="0" marR="0" marB="0" marT="0">
                    <a:solidFill>
                      <a:srgbClr val="DEDEDA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1270">
                        <a:lnSpc>
                          <a:spcPct val="100000"/>
                        </a:lnSpc>
                      </a:pPr>
                      <a:r>
                        <a:rPr dirty="0" sz="900">
                          <a:latin typeface="Arial Narrow"/>
                          <a:cs typeface="Arial Narrow"/>
                        </a:rPr>
                        <a:t>11</a:t>
                      </a:r>
                      <a:endParaRPr sz="900">
                        <a:latin typeface="Arial Narrow"/>
                        <a:cs typeface="Arial Narrow"/>
                      </a:endParaRPr>
                    </a:p>
                  </a:txBody>
                  <a:tcPr marL="0" marR="0" marB="0" marT="0">
                    <a:solidFill>
                      <a:srgbClr val="DEDEDA"/>
                    </a:solidFill>
                  </a:tcPr>
                </a:tc>
                <a:tc>
                  <a:txBody>
                    <a:bodyPr/>
                    <a:lstStyle/>
                    <a:p>
                      <a:pPr marL="87630">
                        <a:lnSpc>
                          <a:spcPct val="100000"/>
                        </a:lnSpc>
                      </a:pPr>
                      <a:r>
                        <a:rPr dirty="0" sz="900">
                          <a:latin typeface="Arial Narrow"/>
                          <a:cs typeface="Arial Narrow"/>
                        </a:rPr>
                        <a:t>1</a:t>
                      </a:r>
                      <a:r>
                        <a:rPr dirty="0" sz="900">
                          <a:latin typeface="Arial Narrow"/>
                          <a:cs typeface="Arial Narrow"/>
                        </a:rPr>
                        <a:t>2</a:t>
                      </a:r>
                      <a:endParaRPr sz="900">
                        <a:latin typeface="Arial Narrow"/>
                        <a:cs typeface="Arial Narrow"/>
                      </a:endParaRPr>
                    </a:p>
                  </a:txBody>
                  <a:tcPr marL="0" marR="0" marB="0" marT="0">
                    <a:solidFill>
                      <a:srgbClr val="DEDEDA"/>
                    </a:solidFill>
                  </a:tcPr>
                </a:tc>
                <a:tc>
                  <a:txBody>
                    <a:bodyPr/>
                    <a:lstStyle/>
                    <a:p>
                      <a:pPr marL="86360">
                        <a:lnSpc>
                          <a:spcPct val="100000"/>
                        </a:lnSpc>
                      </a:pPr>
                      <a:r>
                        <a:rPr dirty="0" sz="900">
                          <a:latin typeface="Arial Narrow"/>
                          <a:cs typeface="Arial Narrow"/>
                        </a:rPr>
                        <a:t>1</a:t>
                      </a:r>
                      <a:r>
                        <a:rPr dirty="0" sz="900">
                          <a:latin typeface="Arial Narrow"/>
                          <a:cs typeface="Arial Narrow"/>
                        </a:rPr>
                        <a:t>3</a:t>
                      </a:r>
                      <a:endParaRPr sz="900">
                        <a:latin typeface="Arial Narrow"/>
                        <a:cs typeface="Arial Narrow"/>
                      </a:endParaRPr>
                    </a:p>
                  </a:txBody>
                  <a:tcPr marL="0" marR="0" marB="0" marT="0">
                    <a:solidFill>
                      <a:srgbClr val="DEDEDA"/>
                    </a:solidFill>
                  </a:tcPr>
                </a:tc>
              </a:tr>
              <a:tr h="181960">
                <a:tc>
                  <a:txBody>
                    <a:bodyPr/>
                    <a:lstStyle/>
                    <a:p>
                      <a:pPr marL="50165">
                        <a:lnSpc>
                          <a:spcPct val="100000"/>
                        </a:lnSpc>
                      </a:pPr>
                      <a:r>
                        <a:rPr dirty="0" sz="900">
                          <a:latin typeface="Arial Narrow"/>
                          <a:cs typeface="Arial Narrow"/>
                        </a:rPr>
                        <a:t>1</a:t>
                      </a:r>
                      <a:r>
                        <a:rPr dirty="0" sz="900">
                          <a:latin typeface="Arial Narrow"/>
                          <a:cs typeface="Arial Narrow"/>
                        </a:rPr>
                        <a:t>4</a:t>
                      </a:r>
                      <a:endParaRPr sz="900">
                        <a:latin typeface="Arial Narrow"/>
                        <a:cs typeface="Arial Narrow"/>
                      </a:endParaRPr>
                    </a:p>
                  </a:txBody>
                  <a:tcPr marL="0" marR="0" marB="0" marT="0">
                    <a:solidFill>
                      <a:srgbClr val="DEDEDA"/>
                    </a:solidFill>
                  </a:tcPr>
                </a:tc>
                <a:tc>
                  <a:txBody>
                    <a:bodyPr/>
                    <a:lstStyle/>
                    <a:p>
                      <a:pPr marL="80645">
                        <a:lnSpc>
                          <a:spcPct val="100000"/>
                        </a:lnSpc>
                      </a:pPr>
                      <a:r>
                        <a:rPr dirty="0" sz="900">
                          <a:latin typeface="Arial Narrow"/>
                          <a:cs typeface="Arial Narrow"/>
                        </a:rPr>
                        <a:t>1</a:t>
                      </a:r>
                      <a:r>
                        <a:rPr dirty="0" sz="900">
                          <a:latin typeface="Arial Narrow"/>
                          <a:cs typeface="Arial Narrow"/>
                        </a:rPr>
                        <a:t>5</a:t>
                      </a:r>
                      <a:endParaRPr sz="900">
                        <a:latin typeface="Arial Narrow"/>
                        <a:cs typeface="Arial Narrow"/>
                      </a:endParaRPr>
                    </a:p>
                  </a:txBody>
                  <a:tcPr marL="0" marR="0" marB="0" marT="0">
                    <a:solidFill>
                      <a:srgbClr val="DEDEDA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2540">
                        <a:lnSpc>
                          <a:spcPct val="100000"/>
                        </a:lnSpc>
                      </a:pPr>
                      <a:r>
                        <a:rPr dirty="0" sz="900">
                          <a:latin typeface="Arial Narrow"/>
                          <a:cs typeface="Arial Narrow"/>
                        </a:rPr>
                        <a:t>1</a:t>
                      </a:r>
                      <a:r>
                        <a:rPr dirty="0" sz="900">
                          <a:latin typeface="Arial Narrow"/>
                          <a:cs typeface="Arial Narrow"/>
                        </a:rPr>
                        <a:t>6</a:t>
                      </a:r>
                      <a:endParaRPr sz="900">
                        <a:latin typeface="Arial Narrow"/>
                        <a:cs typeface="Arial Narrow"/>
                      </a:endParaRPr>
                    </a:p>
                  </a:txBody>
                  <a:tcPr marL="0" marR="0" marB="0" marT="0">
                    <a:solidFill>
                      <a:srgbClr val="DEDEDA"/>
                    </a:solidFill>
                  </a:tcPr>
                </a:tc>
                <a:tc>
                  <a:txBody>
                    <a:bodyPr/>
                    <a:lstStyle/>
                    <a:p>
                      <a:pPr marL="81915">
                        <a:lnSpc>
                          <a:spcPct val="100000"/>
                        </a:lnSpc>
                      </a:pPr>
                      <a:r>
                        <a:rPr dirty="0" sz="900">
                          <a:latin typeface="Arial Narrow"/>
                          <a:cs typeface="Arial Narrow"/>
                        </a:rPr>
                        <a:t>1</a:t>
                      </a:r>
                      <a:r>
                        <a:rPr dirty="0" sz="900">
                          <a:latin typeface="Arial Narrow"/>
                          <a:cs typeface="Arial Narrow"/>
                        </a:rPr>
                        <a:t>7</a:t>
                      </a:r>
                      <a:endParaRPr sz="900">
                        <a:latin typeface="Arial Narrow"/>
                        <a:cs typeface="Arial Narrow"/>
                      </a:endParaRPr>
                    </a:p>
                  </a:txBody>
                  <a:tcPr marL="0" marR="0" marB="0" marT="0">
                    <a:solidFill>
                      <a:srgbClr val="DEDEDA"/>
                    </a:solidFill>
                  </a:tcPr>
                </a:tc>
                <a:tc>
                  <a:txBody>
                    <a:bodyPr/>
                    <a:lstStyle/>
                    <a:p>
                      <a:pPr marL="85090">
                        <a:lnSpc>
                          <a:spcPct val="100000"/>
                        </a:lnSpc>
                      </a:pPr>
                      <a:r>
                        <a:rPr dirty="0" sz="900">
                          <a:latin typeface="Arial Narrow"/>
                          <a:cs typeface="Arial Narrow"/>
                        </a:rPr>
                        <a:t>1</a:t>
                      </a:r>
                      <a:r>
                        <a:rPr dirty="0" sz="900">
                          <a:latin typeface="Arial Narrow"/>
                          <a:cs typeface="Arial Narrow"/>
                        </a:rPr>
                        <a:t>8</a:t>
                      </a:r>
                      <a:endParaRPr sz="900">
                        <a:latin typeface="Arial Narrow"/>
                        <a:cs typeface="Arial Narrow"/>
                      </a:endParaRPr>
                    </a:p>
                  </a:txBody>
                  <a:tcPr marL="0" marR="0" marB="0" marT="0">
                    <a:solidFill>
                      <a:srgbClr val="DEDEDA"/>
                    </a:solidFill>
                  </a:tcPr>
                </a:tc>
                <a:tc>
                  <a:txBody>
                    <a:bodyPr/>
                    <a:lstStyle/>
                    <a:p>
                      <a:pPr marL="87630">
                        <a:lnSpc>
                          <a:spcPct val="100000"/>
                        </a:lnSpc>
                      </a:pPr>
                      <a:r>
                        <a:rPr dirty="0" sz="900">
                          <a:latin typeface="Arial Narrow"/>
                          <a:cs typeface="Arial Narrow"/>
                        </a:rPr>
                        <a:t>1</a:t>
                      </a:r>
                      <a:r>
                        <a:rPr dirty="0" sz="900">
                          <a:latin typeface="Arial Narrow"/>
                          <a:cs typeface="Arial Narrow"/>
                        </a:rPr>
                        <a:t>9</a:t>
                      </a:r>
                      <a:endParaRPr sz="900">
                        <a:latin typeface="Arial Narrow"/>
                        <a:cs typeface="Arial Narrow"/>
                      </a:endParaRPr>
                    </a:p>
                  </a:txBody>
                  <a:tcPr marL="0" marR="0" marB="0" marT="0">
                    <a:solidFill>
                      <a:srgbClr val="DEDEDA"/>
                    </a:solidFill>
                  </a:tcPr>
                </a:tc>
                <a:tc>
                  <a:txBody>
                    <a:bodyPr/>
                    <a:lstStyle/>
                    <a:p>
                      <a:pPr marL="83185">
                        <a:lnSpc>
                          <a:spcPct val="100000"/>
                        </a:lnSpc>
                      </a:pPr>
                      <a:r>
                        <a:rPr dirty="0" sz="900">
                          <a:latin typeface="Arial Narrow"/>
                          <a:cs typeface="Arial Narrow"/>
                        </a:rPr>
                        <a:t>2</a:t>
                      </a:r>
                      <a:r>
                        <a:rPr dirty="0" sz="900">
                          <a:latin typeface="Arial Narrow"/>
                          <a:cs typeface="Arial Narrow"/>
                        </a:rPr>
                        <a:t>0</a:t>
                      </a:r>
                      <a:endParaRPr sz="900">
                        <a:latin typeface="Arial Narrow"/>
                        <a:cs typeface="Arial Narrow"/>
                      </a:endParaRPr>
                    </a:p>
                  </a:txBody>
                  <a:tcPr marL="0" marR="0" marB="0" marT="0">
                    <a:solidFill>
                      <a:srgbClr val="DEDEDA"/>
                    </a:solidFill>
                  </a:tcPr>
                </a:tc>
              </a:tr>
              <a:tr h="191479">
                <a:tc>
                  <a:txBody>
                    <a:bodyPr/>
                    <a:lstStyle/>
                    <a:p>
                      <a:pPr marL="50800">
                        <a:lnSpc>
                          <a:spcPct val="100000"/>
                        </a:lnSpc>
                      </a:pPr>
                      <a:r>
                        <a:rPr dirty="0" sz="900">
                          <a:latin typeface="Arial Narrow"/>
                          <a:cs typeface="Arial Narrow"/>
                        </a:rPr>
                        <a:t>2</a:t>
                      </a:r>
                      <a:r>
                        <a:rPr dirty="0" sz="900">
                          <a:latin typeface="Arial Narrow"/>
                          <a:cs typeface="Arial Narrow"/>
                        </a:rPr>
                        <a:t>1</a:t>
                      </a:r>
                      <a:endParaRPr sz="900">
                        <a:latin typeface="Arial Narrow"/>
                        <a:cs typeface="Arial Narrow"/>
                      </a:endParaRPr>
                    </a:p>
                  </a:txBody>
                  <a:tcPr marL="0" marR="0" marB="0" marT="0">
                    <a:solidFill>
                      <a:srgbClr val="DEDEDA"/>
                    </a:solidFill>
                  </a:tcPr>
                </a:tc>
                <a:tc>
                  <a:txBody>
                    <a:bodyPr/>
                    <a:lstStyle/>
                    <a:p>
                      <a:pPr marL="77470">
                        <a:lnSpc>
                          <a:spcPct val="100000"/>
                        </a:lnSpc>
                      </a:pPr>
                      <a:r>
                        <a:rPr dirty="0" sz="900">
                          <a:latin typeface="Arial Narrow"/>
                          <a:cs typeface="Arial Narrow"/>
                        </a:rPr>
                        <a:t>22</a:t>
                      </a:r>
                      <a:endParaRPr sz="900">
                        <a:latin typeface="Arial Narrow"/>
                        <a:cs typeface="Arial Narrow"/>
                      </a:endParaRPr>
                    </a:p>
                  </a:txBody>
                  <a:tcPr marL="0" marR="0" marB="0" marT="0">
                    <a:solidFill>
                      <a:srgbClr val="DEDEDA"/>
                    </a:solidFill>
                  </a:tcPr>
                </a:tc>
                <a:tc>
                  <a:txBody>
                    <a:bodyPr/>
                    <a:lstStyle/>
                    <a:p>
                      <a:pPr marL="88900">
                        <a:lnSpc>
                          <a:spcPct val="100000"/>
                        </a:lnSpc>
                      </a:pPr>
                      <a:r>
                        <a:rPr dirty="0" sz="900">
                          <a:latin typeface="Arial Narrow"/>
                          <a:cs typeface="Arial Narrow"/>
                        </a:rPr>
                        <a:t>23</a:t>
                      </a:r>
                      <a:endParaRPr sz="900">
                        <a:latin typeface="Arial Narrow"/>
                        <a:cs typeface="Arial Narrow"/>
                      </a:endParaRPr>
                    </a:p>
                  </a:txBody>
                  <a:tcPr marL="0" marR="0" marB="0" marT="0">
                    <a:solidFill>
                      <a:srgbClr val="DEDEDA"/>
                    </a:solidFill>
                  </a:tcPr>
                </a:tc>
                <a:tc>
                  <a:txBody>
                    <a:bodyPr/>
                    <a:lstStyle/>
                    <a:p>
                      <a:pPr marL="78105">
                        <a:lnSpc>
                          <a:spcPct val="100000"/>
                        </a:lnSpc>
                      </a:pPr>
                      <a:r>
                        <a:rPr dirty="0" sz="900">
                          <a:latin typeface="Arial Narrow"/>
                          <a:cs typeface="Arial Narrow"/>
                        </a:rPr>
                        <a:t>2</a:t>
                      </a:r>
                      <a:r>
                        <a:rPr dirty="0" sz="900">
                          <a:latin typeface="Arial Narrow"/>
                          <a:cs typeface="Arial Narrow"/>
                        </a:rPr>
                        <a:t>4</a:t>
                      </a:r>
                      <a:endParaRPr sz="900">
                        <a:latin typeface="Arial Narrow"/>
                        <a:cs typeface="Arial Narrow"/>
                      </a:endParaRPr>
                    </a:p>
                  </a:txBody>
                  <a:tcPr marL="0" marR="0" marB="0" marT="0">
                    <a:solidFill>
                      <a:srgbClr val="DEDEDA"/>
                    </a:solidFill>
                  </a:tcPr>
                </a:tc>
                <a:tc>
                  <a:txBody>
                    <a:bodyPr/>
                    <a:lstStyle/>
                    <a:p>
                      <a:pPr marL="82550">
                        <a:lnSpc>
                          <a:spcPct val="100000"/>
                        </a:lnSpc>
                      </a:pPr>
                      <a:r>
                        <a:rPr dirty="0" sz="900">
                          <a:latin typeface="Arial Narrow"/>
                          <a:cs typeface="Arial Narrow"/>
                        </a:rPr>
                        <a:t>25</a:t>
                      </a:r>
                      <a:endParaRPr sz="900">
                        <a:latin typeface="Arial Narrow"/>
                        <a:cs typeface="Arial Narrow"/>
                      </a:endParaRPr>
                    </a:p>
                  </a:txBody>
                  <a:tcPr marL="0" marR="0" marB="0" marT="0">
                    <a:solidFill>
                      <a:srgbClr val="DEDEDA"/>
                    </a:solidFill>
                  </a:tcPr>
                </a:tc>
                <a:tc>
                  <a:txBody>
                    <a:bodyPr/>
                    <a:lstStyle/>
                    <a:p>
                      <a:pPr marL="84455">
                        <a:lnSpc>
                          <a:spcPct val="100000"/>
                        </a:lnSpc>
                      </a:pPr>
                      <a:r>
                        <a:rPr dirty="0" sz="900">
                          <a:solidFill>
                            <a:srgbClr val="FF3131"/>
                          </a:solidFill>
                          <a:latin typeface="Arial Narrow"/>
                          <a:cs typeface="Arial Narrow"/>
                        </a:rPr>
                        <a:t>2</a:t>
                      </a:r>
                      <a:r>
                        <a:rPr dirty="0" sz="900">
                          <a:solidFill>
                            <a:srgbClr val="FF3131"/>
                          </a:solidFill>
                          <a:latin typeface="Arial Narrow"/>
                          <a:cs typeface="Arial Narrow"/>
                        </a:rPr>
                        <a:t>6</a:t>
                      </a:r>
                      <a:endParaRPr sz="900">
                        <a:latin typeface="Arial Narrow"/>
                        <a:cs typeface="Arial Narrow"/>
                      </a:endParaRPr>
                    </a:p>
                  </a:txBody>
                  <a:tcPr marL="0" marR="0" marB="0" marT="0">
                    <a:solidFill>
                      <a:srgbClr val="DEDEDA"/>
                    </a:solidFill>
                  </a:tcPr>
                </a:tc>
                <a:tc>
                  <a:txBody>
                    <a:bodyPr/>
                    <a:lstStyle/>
                    <a:p>
                      <a:pPr marL="83185">
                        <a:lnSpc>
                          <a:spcPct val="100000"/>
                        </a:lnSpc>
                      </a:pPr>
                      <a:r>
                        <a:rPr dirty="0" sz="900">
                          <a:latin typeface="Arial Narrow"/>
                          <a:cs typeface="Arial Narrow"/>
                        </a:rPr>
                        <a:t>27</a:t>
                      </a:r>
                      <a:endParaRPr sz="900">
                        <a:latin typeface="Arial Narrow"/>
                        <a:cs typeface="Arial Narrow"/>
                      </a:endParaRPr>
                    </a:p>
                  </a:txBody>
                  <a:tcPr marL="0" marR="0" marB="0" marT="0">
                    <a:solidFill>
                      <a:srgbClr val="DEDEDA"/>
                    </a:solidFill>
                  </a:tcPr>
                </a:tc>
              </a:tr>
              <a:tr h="180073">
                <a:tc>
                  <a:txBody>
                    <a:bodyPr/>
                    <a:lstStyle/>
                    <a:p>
                      <a:pPr marL="47625">
                        <a:lnSpc>
                          <a:spcPct val="100000"/>
                        </a:lnSpc>
                      </a:pPr>
                      <a:r>
                        <a:rPr dirty="0" sz="900">
                          <a:latin typeface="Arial Narrow"/>
                          <a:cs typeface="Arial Narrow"/>
                        </a:rPr>
                        <a:t>2</a:t>
                      </a:r>
                      <a:r>
                        <a:rPr dirty="0" sz="900">
                          <a:latin typeface="Arial Narrow"/>
                          <a:cs typeface="Arial Narrow"/>
                        </a:rPr>
                        <a:t>8</a:t>
                      </a:r>
                      <a:endParaRPr sz="900">
                        <a:latin typeface="Arial Narrow"/>
                        <a:cs typeface="Arial Narrow"/>
                      </a:endParaRPr>
                    </a:p>
                  </a:txBody>
                  <a:tcPr marL="0" marR="0" marB="0" marT="0">
                    <a:solidFill>
                      <a:srgbClr val="DEDEDA"/>
                    </a:solidFill>
                  </a:tcPr>
                </a:tc>
                <a:tc>
                  <a:txBody>
                    <a:bodyPr/>
                    <a:lstStyle/>
                    <a:p>
                      <a:pPr marL="77470">
                        <a:lnSpc>
                          <a:spcPct val="100000"/>
                        </a:lnSpc>
                      </a:pPr>
                      <a:r>
                        <a:rPr dirty="0" sz="900">
                          <a:latin typeface="Arial Narrow"/>
                          <a:cs typeface="Arial Narrow"/>
                        </a:rPr>
                        <a:t>2</a:t>
                      </a:r>
                      <a:r>
                        <a:rPr dirty="0" sz="900">
                          <a:latin typeface="Arial Narrow"/>
                          <a:cs typeface="Arial Narrow"/>
                        </a:rPr>
                        <a:t>9</a:t>
                      </a:r>
                      <a:endParaRPr sz="900">
                        <a:latin typeface="Arial Narrow"/>
                        <a:cs typeface="Arial Narrow"/>
                      </a:endParaRPr>
                    </a:p>
                  </a:txBody>
                  <a:tcPr marL="0" marR="0" marB="0" marT="0">
                    <a:solidFill>
                      <a:srgbClr val="DEDEDA"/>
                    </a:solidFill>
                  </a:tcPr>
                </a:tc>
                <a:tc>
                  <a:txBody>
                    <a:bodyPr/>
                    <a:lstStyle/>
                    <a:p>
                      <a:pPr marL="88900">
                        <a:lnSpc>
                          <a:spcPct val="100000"/>
                        </a:lnSpc>
                      </a:pPr>
                      <a:r>
                        <a:rPr dirty="0" sz="900">
                          <a:solidFill>
                            <a:srgbClr val="FF3131"/>
                          </a:solidFill>
                          <a:latin typeface="Arial Narrow"/>
                          <a:cs typeface="Arial Narrow"/>
                        </a:rPr>
                        <a:t>3</a:t>
                      </a:r>
                      <a:r>
                        <a:rPr dirty="0" sz="900">
                          <a:solidFill>
                            <a:srgbClr val="FF3131"/>
                          </a:solidFill>
                          <a:latin typeface="Arial Narrow"/>
                          <a:cs typeface="Arial Narrow"/>
                        </a:rPr>
                        <a:t>0</a:t>
                      </a:r>
                      <a:endParaRPr sz="900">
                        <a:latin typeface="Arial Narrow"/>
                        <a:cs typeface="Arial Narrow"/>
                      </a:endParaRPr>
                    </a:p>
                  </a:txBody>
                  <a:tcPr marL="0" marR="0" marB="0" marT="0">
                    <a:solidFill>
                      <a:srgbClr val="DEDEDA"/>
                    </a:solidFill>
                  </a:tcPr>
                </a:tc>
                <a:tc>
                  <a:txBody>
                    <a:bodyPr/>
                    <a:lstStyle/>
                    <a:p>
                      <a:pPr marL="81915">
                        <a:lnSpc>
                          <a:spcPct val="100000"/>
                        </a:lnSpc>
                      </a:pPr>
                      <a:r>
                        <a:rPr dirty="0" sz="900">
                          <a:latin typeface="Arial Narrow"/>
                          <a:cs typeface="Arial Narrow"/>
                        </a:rPr>
                        <a:t>3</a:t>
                      </a:r>
                      <a:r>
                        <a:rPr dirty="0" sz="900">
                          <a:latin typeface="Arial Narrow"/>
                          <a:cs typeface="Arial Narrow"/>
                        </a:rPr>
                        <a:t>1</a:t>
                      </a:r>
                      <a:endParaRPr sz="900">
                        <a:latin typeface="Arial Narrow"/>
                        <a:cs typeface="Arial Narrow"/>
                      </a:endParaRPr>
                    </a:p>
                  </a:txBody>
                  <a:tcPr marL="0" marR="0" marB="0" marT="0">
                    <a:solidFill>
                      <a:srgbClr val="DEDEDA"/>
                    </a:solidFill>
                  </a:tcPr>
                </a:tc>
                <a:tc>
                  <a:txBody>
                    <a:bodyPr/>
                    <a:lstStyle/>
                    <a:p>
                      <a:pPr/>
                      <a:endParaRPr sz="900">
                        <a:latin typeface="Arial Narrow"/>
                        <a:cs typeface="Arial Narrow"/>
                      </a:endParaRPr>
                    </a:p>
                  </a:txBody>
                  <a:tcPr marL="0" marR="0" marB="0" marT="0">
                    <a:solidFill>
                      <a:srgbClr val="DEDEDA"/>
                    </a:solidFill>
                  </a:tcPr>
                </a:tc>
                <a:tc>
                  <a:txBody>
                    <a:bodyPr/>
                    <a:lstStyle/>
                    <a:p>
                      <a:pPr/>
                      <a:endParaRPr sz="900">
                        <a:latin typeface="Arial Narrow"/>
                        <a:cs typeface="Arial Narrow"/>
                      </a:endParaRPr>
                    </a:p>
                  </a:txBody>
                  <a:tcPr marL="0" marR="0" marB="0" marT="0">
                    <a:solidFill>
                      <a:srgbClr val="DEDEDA"/>
                    </a:solidFill>
                  </a:tcPr>
                </a:tc>
                <a:tc>
                  <a:txBody>
                    <a:bodyPr/>
                    <a:lstStyle/>
                    <a:p>
                      <a:pPr/>
                      <a:endParaRPr sz="900">
                        <a:latin typeface="Arial Narrow"/>
                        <a:cs typeface="Arial Narrow"/>
                      </a:endParaRPr>
                    </a:p>
                  </a:txBody>
                  <a:tcPr marL="0" marR="0" marB="0" marT="0">
                    <a:solidFill>
                      <a:srgbClr val="DEDEDA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0" name="object 10"/>
          <p:cNvGraphicFramePr>
            <a:graphicFrameLocks noGrp="1"/>
          </p:cNvGraphicFramePr>
          <p:nvPr/>
        </p:nvGraphicFramePr>
        <p:xfrm>
          <a:off x="3089536" y="1840463"/>
          <a:ext cx="3957320" cy="118491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27244"/>
                <a:gridCol w="242726"/>
                <a:gridCol w="264516"/>
                <a:gridCol w="250671"/>
                <a:gridCol w="251837"/>
                <a:gridCol w="255585"/>
                <a:gridCol w="210707"/>
                <a:gridCol w="777829"/>
                <a:gridCol w="242726"/>
                <a:gridCol w="264517"/>
                <a:gridCol w="250671"/>
                <a:gridCol w="251837"/>
                <a:gridCol w="255585"/>
                <a:gridCol w="210707"/>
              </a:tblGrid>
              <a:tr h="408088">
                <a:tc>
                  <a:txBody>
                    <a:bodyPr/>
                    <a:lstStyle/>
                    <a:p>
                      <a:pPr marL="34925">
                        <a:lnSpc>
                          <a:spcPct val="100000"/>
                        </a:lnSpc>
                      </a:pPr>
                      <a:r>
                        <a:rPr dirty="0" sz="1000">
                          <a:latin typeface="Arial"/>
                          <a:cs typeface="Arial"/>
                        </a:rPr>
                        <a:t>M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o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solidFill>
                      <a:srgbClr val="DEDEDA"/>
                    </a:solidFill>
                  </a:tcPr>
                </a:tc>
                <a:tc>
                  <a:txBody>
                    <a:bodyPr/>
                    <a:lstStyle/>
                    <a:p>
                      <a:pPr marL="73025">
                        <a:lnSpc>
                          <a:spcPct val="100000"/>
                        </a:lnSpc>
                      </a:pPr>
                      <a:r>
                        <a:rPr dirty="0" sz="1000">
                          <a:latin typeface="Arial"/>
                          <a:cs typeface="Arial"/>
                        </a:rPr>
                        <a:t>T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u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solidFill>
                      <a:srgbClr val="DEDEDA"/>
                    </a:solidFill>
                  </a:tcPr>
                </a:tc>
                <a:tc>
                  <a:txBody>
                    <a:bodyPr/>
                    <a:lstStyle/>
                    <a:p>
                      <a:pPr marL="73025">
                        <a:lnSpc>
                          <a:spcPct val="100000"/>
                        </a:lnSpc>
                      </a:pPr>
                      <a:r>
                        <a:rPr dirty="0" sz="1000">
                          <a:latin typeface="Arial"/>
                          <a:cs typeface="Arial"/>
                        </a:rPr>
                        <a:t>W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e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solidFill>
                      <a:srgbClr val="DEDEDA"/>
                    </a:solidFill>
                  </a:tcPr>
                </a:tc>
                <a:tc>
                  <a:txBody>
                    <a:bodyPr/>
                    <a:lstStyle/>
                    <a:p>
                      <a:pPr marL="72390">
                        <a:lnSpc>
                          <a:spcPct val="100000"/>
                        </a:lnSpc>
                      </a:pPr>
                      <a:r>
                        <a:rPr dirty="0" sz="1000">
                          <a:latin typeface="Arial"/>
                          <a:cs typeface="Arial"/>
                        </a:rPr>
                        <a:t>T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h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solidFill>
                      <a:srgbClr val="DEDED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dirty="0" sz="1000">
                          <a:latin typeface="Arial"/>
                          <a:cs typeface="Arial"/>
                        </a:rPr>
                        <a:t>F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r</a:t>
                      </a:r>
                      <a:endParaRPr sz="1000">
                        <a:latin typeface="Arial"/>
                        <a:cs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655"/>
                        </a:spcBef>
                      </a:pPr>
                      <a:r>
                        <a:rPr dirty="0" sz="900">
                          <a:latin typeface="Arial Narrow"/>
                          <a:cs typeface="Arial Narrow"/>
                        </a:rPr>
                        <a:t>1</a:t>
                      </a:r>
                      <a:endParaRPr sz="900">
                        <a:latin typeface="Arial Narrow"/>
                        <a:cs typeface="Arial Narrow"/>
                      </a:endParaRPr>
                    </a:p>
                  </a:txBody>
                  <a:tcPr marL="0" marR="0" marB="0" marT="0">
                    <a:solidFill>
                      <a:srgbClr val="DEDEDA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635">
                        <a:lnSpc>
                          <a:spcPct val="100000"/>
                        </a:lnSpc>
                      </a:pPr>
                      <a:r>
                        <a:rPr dirty="0" sz="1000">
                          <a:latin typeface="Arial"/>
                          <a:cs typeface="Arial"/>
                        </a:rPr>
                        <a:t>S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a</a:t>
                      </a:r>
                      <a:endParaRPr sz="1000">
                        <a:latin typeface="Arial"/>
                        <a:cs typeface="Arial"/>
                      </a:endParaRPr>
                    </a:p>
                    <a:p>
                      <a:pPr algn="ctr" marL="2540">
                        <a:lnSpc>
                          <a:spcPct val="100000"/>
                        </a:lnSpc>
                        <a:spcBef>
                          <a:spcPts val="655"/>
                        </a:spcBef>
                      </a:pPr>
                      <a:r>
                        <a:rPr dirty="0" sz="900">
                          <a:latin typeface="Arial Narrow"/>
                          <a:cs typeface="Arial Narrow"/>
                        </a:rPr>
                        <a:t>2</a:t>
                      </a:r>
                      <a:endParaRPr sz="900">
                        <a:latin typeface="Arial Narrow"/>
                        <a:cs typeface="Arial Narrow"/>
                      </a:endParaRPr>
                    </a:p>
                  </a:txBody>
                  <a:tcPr marL="0" marR="0" marB="0" marT="0">
                    <a:solidFill>
                      <a:srgbClr val="DEDEDA"/>
                    </a:solidFill>
                  </a:tcPr>
                </a:tc>
                <a:tc>
                  <a:txBody>
                    <a:bodyPr/>
                    <a:lstStyle/>
                    <a:p>
                      <a:pPr marL="77470">
                        <a:lnSpc>
                          <a:spcPct val="100000"/>
                        </a:lnSpc>
                      </a:pPr>
                      <a:r>
                        <a:rPr dirty="0" sz="1000">
                          <a:latin typeface="Arial"/>
                          <a:cs typeface="Arial"/>
                        </a:rPr>
                        <a:t>S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u</a:t>
                      </a:r>
                      <a:endParaRPr sz="1000">
                        <a:latin typeface="Arial"/>
                        <a:cs typeface="Arial"/>
                      </a:endParaRPr>
                    </a:p>
                    <a:p>
                      <a:pPr marL="105410">
                        <a:lnSpc>
                          <a:spcPct val="100000"/>
                        </a:lnSpc>
                        <a:spcBef>
                          <a:spcPts val="655"/>
                        </a:spcBef>
                      </a:pPr>
                      <a:r>
                        <a:rPr dirty="0" sz="900">
                          <a:latin typeface="Arial Narrow"/>
                          <a:cs typeface="Arial Narrow"/>
                        </a:rPr>
                        <a:t>3</a:t>
                      </a:r>
                      <a:endParaRPr sz="900">
                        <a:latin typeface="Arial Narrow"/>
                        <a:cs typeface="Arial Narrow"/>
                      </a:endParaRPr>
                    </a:p>
                  </a:txBody>
                  <a:tcPr marL="0" marR="0" marB="0" marT="0">
                    <a:solidFill>
                      <a:srgbClr val="DEDEDA"/>
                    </a:solidFill>
                  </a:tcPr>
                </a:tc>
                <a:tc>
                  <a:txBody>
                    <a:bodyPr/>
                    <a:lstStyle/>
                    <a:p>
                      <a:pPr algn="r" marR="65405">
                        <a:lnSpc>
                          <a:spcPct val="100000"/>
                        </a:lnSpc>
                      </a:pPr>
                      <a:r>
                        <a:rPr dirty="0" sz="1000">
                          <a:latin typeface="Arial"/>
                          <a:cs typeface="Arial"/>
                        </a:rPr>
                        <a:t>M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o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solidFill>
                      <a:srgbClr val="DEDEDA"/>
                    </a:solidFill>
                  </a:tcPr>
                </a:tc>
                <a:tc>
                  <a:txBody>
                    <a:bodyPr/>
                    <a:lstStyle/>
                    <a:p>
                      <a:pPr marL="73025">
                        <a:lnSpc>
                          <a:spcPct val="100000"/>
                        </a:lnSpc>
                      </a:pPr>
                      <a:r>
                        <a:rPr dirty="0" sz="1000">
                          <a:latin typeface="Arial"/>
                          <a:cs typeface="Arial"/>
                        </a:rPr>
                        <a:t>T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u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solidFill>
                      <a:srgbClr val="DEDEDA"/>
                    </a:solidFill>
                  </a:tcPr>
                </a:tc>
                <a:tc>
                  <a:txBody>
                    <a:bodyPr/>
                    <a:lstStyle/>
                    <a:p>
                      <a:pPr marL="73025">
                        <a:lnSpc>
                          <a:spcPct val="100000"/>
                        </a:lnSpc>
                      </a:pPr>
                      <a:r>
                        <a:rPr dirty="0" sz="1000">
                          <a:latin typeface="Arial"/>
                          <a:cs typeface="Arial"/>
                        </a:rPr>
                        <a:t>W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e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solidFill>
                      <a:srgbClr val="DEDEDA"/>
                    </a:solidFill>
                  </a:tcPr>
                </a:tc>
                <a:tc>
                  <a:txBody>
                    <a:bodyPr/>
                    <a:lstStyle/>
                    <a:p>
                      <a:pPr marL="72390">
                        <a:lnSpc>
                          <a:spcPct val="100000"/>
                        </a:lnSpc>
                      </a:pPr>
                      <a:r>
                        <a:rPr dirty="0" sz="1000">
                          <a:latin typeface="Arial"/>
                          <a:cs typeface="Arial"/>
                        </a:rPr>
                        <a:t>T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h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solidFill>
                      <a:srgbClr val="DEDEDA"/>
                    </a:solidFill>
                  </a:tcPr>
                </a:tc>
                <a:tc>
                  <a:txBody>
                    <a:bodyPr/>
                    <a:lstStyle/>
                    <a:p>
                      <a:pPr marL="78105">
                        <a:lnSpc>
                          <a:spcPct val="100000"/>
                        </a:lnSpc>
                      </a:pPr>
                      <a:r>
                        <a:rPr dirty="0" sz="1000">
                          <a:latin typeface="Arial"/>
                          <a:cs typeface="Arial"/>
                        </a:rPr>
                        <a:t>F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r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solidFill>
                      <a:srgbClr val="DEDEDA"/>
                    </a:solidFill>
                  </a:tcPr>
                </a:tc>
                <a:tc>
                  <a:txBody>
                    <a:bodyPr/>
                    <a:lstStyle/>
                    <a:p>
                      <a:pPr marL="78105">
                        <a:lnSpc>
                          <a:spcPct val="100000"/>
                        </a:lnSpc>
                      </a:pPr>
                      <a:r>
                        <a:rPr dirty="0" sz="1000">
                          <a:latin typeface="Arial"/>
                          <a:cs typeface="Arial"/>
                        </a:rPr>
                        <a:t>S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a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solidFill>
                      <a:srgbClr val="DEDEDA"/>
                    </a:solidFill>
                  </a:tcPr>
                </a:tc>
                <a:tc>
                  <a:txBody>
                    <a:bodyPr/>
                    <a:lstStyle/>
                    <a:p>
                      <a:pPr marL="77470">
                        <a:lnSpc>
                          <a:spcPct val="100000"/>
                        </a:lnSpc>
                      </a:pPr>
                      <a:r>
                        <a:rPr dirty="0" sz="1000">
                          <a:latin typeface="Arial"/>
                          <a:cs typeface="Arial"/>
                        </a:rPr>
                        <a:t>S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u</a:t>
                      </a:r>
                      <a:endParaRPr sz="1000">
                        <a:latin typeface="Arial"/>
                        <a:cs typeface="Arial"/>
                      </a:endParaRPr>
                    </a:p>
                    <a:p>
                      <a:pPr marL="107950">
                        <a:lnSpc>
                          <a:spcPct val="100000"/>
                        </a:lnSpc>
                        <a:spcBef>
                          <a:spcPts val="655"/>
                        </a:spcBef>
                      </a:pPr>
                      <a:r>
                        <a:rPr dirty="0" sz="900">
                          <a:latin typeface="Arial Narrow"/>
                          <a:cs typeface="Arial Narrow"/>
                        </a:rPr>
                        <a:t>1</a:t>
                      </a:r>
                      <a:endParaRPr sz="900">
                        <a:latin typeface="Arial Narrow"/>
                        <a:cs typeface="Arial Narrow"/>
                      </a:endParaRPr>
                    </a:p>
                  </a:txBody>
                  <a:tcPr marL="0" marR="0" marB="0" marT="0">
                    <a:solidFill>
                      <a:srgbClr val="DEDEDA"/>
                    </a:solidFill>
                  </a:tcPr>
                </a:tc>
              </a:tr>
              <a:tr h="184554">
                <a:tc>
                  <a:txBody>
                    <a:bodyPr/>
                    <a:lstStyle/>
                    <a:p>
                      <a:pPr marL="69215">
                        <a:lnSpc>
                          <a:spcPct val="100000"/>
                        </a:lnSpc>
                      </a:pPr>
                      <a:r>
                        <a:rPr dirty="0" sz="900">
                          <a:solidFill>
                            <a:srgbClr val="FF3131"/>
                          </a:solidFill>
                          <a:latin typeface="Arial Narrow"/>
                          <a:cs typeface="Arial Narrow"/>
                        </a:rPr>
                        <a:t>4</a:t>
                      </a:r>
                      <a:endParaRPr sz="900">
                        <a:latin typeface="Arial Narrow"/>
                        <a:cs typeface="Arial Narrow"/>
                      </a:endParaRPr>
                    </a:p>
                  </a:txBody>
                  <a:tcPr marL="0" marR="0" marB="0" marT="0">
                    <a:solidFill>
                      <a:srgbClr val="DEDEDA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1905">
                        <a:lnSpc>
                          <a:spcPct val="100000"/>
                        </a:lnSpc>
                      </a:pPr>
                      <a:r>
                        <a:rPr dirty="0" sz="900">
                          <a:latin typeface="Arial Narrow"/>
                          <a:cs typeface="Arial Narrow"/>
                        </a:rPr>
                        <a:t>5</a:t>
                      </a:r>
                      <a:endParaRPr sz="900">
                        <a:latin typeface="Arial Narrow"/>
                        <a:cs typeface="Arial Narrow"/>
                      </a:endParaRPr>
                    </a:p>
                  </a:txBody>
                  <a:tcPr marL="0" marR="0" marB="0" marT="0">
                    <a:solidFill>
                      <a:srgbClr val="DEDEDA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2540">
                        <a:lnSpc>
                          <a:spcPct val="100000"/>
                        </a:lnSpc>
                      </a:pPr>
                      <a:r>
                        <a:rPr dirty="0" sz="900">
                          <a:latin typeface="Arial Narrow"/>
                          <a:cs typeface="Arial Narrow"/>
                        </a:rPr>
                        <a:t>6</a:t>
                      </a:r>
                      <a:endParaRPr sz="900">
                        <a:latin typeface="Arial Narrow"/>
                        <a:cs typeface="Arial Narrow"/>
                      </a:endParaRPr>
                    </a:p>
                  </a:txBody>
                  <a:tcPr marL="0" marR="0" marB="0" marT="0">
                    <a:solidFill>
                      <a:srgbClr val="DEDED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dirty="0" sz="900">
                          <a:latin typeface="Arial Narrow"/>
                          <a:cs typeface="Arial Narrow"/>
                        </a:rPr>
                        <a:t>7</a:t>
                      </a:r>
                      <a:endParaRPr sz="900">
                        <a:latin typeface="Arial Narrow"/>
                        <a:cs typeface="Arial Narrow"/>
                      </a:endParaRPr>
                    </a:p>
                  </a:txBody>
                  <a:tcPr marL="0" marR="0" marB="0" marT="0">
                    <a:solidFill>
                      <a:srgbClr val="DEDEDA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1270">
                        <a:lnSpc>
                          <a:spcPct val="100000"/>
                        </a:lnSpc>
                      </a:pPr>
                      <a:r>
                        <a:rPr dirty="0" sz="900">
                          <a:latin typeface="Arial Narrow"/>
                          <a:cs typeface="Arial Narrow"/>
                        </a:rPr>
                        <a:t>8</a:t>
                      </a:r>
                      <a:endParaRPr sz="900">
                        <a:latin typeface="Arial Narrow"/>
                        <a:cs typeface="Arial Narrow"/>
                      </a:endParaRPr>
                    </a:p>
                  </a:txBody>
                  <a:tcPr marL="0" marR="0" marB="0" marT="0">
                    <a:solidFill>
                      <a:srgbClr val="DEDEDA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2540">
                        <a:lnSpc>
                          <a:spcPct val="100000"/>
                        </a:lnSpc>
                      </a:pPr>
                      <a:r>
                        <a:rPr dirty="0" sz="900">
                          <a:latin typeface="Arial Narrow"/>
                          <a:cs typeface="Arial Narrow"/>
                        </a:rPr>
                        <a:t>9</a:t>
                      </a:r>
                      <a:endParaRPr sz="900">
                        <a:latin typeface="Arial Narrow"/>
                        <a:cs typeface="Arial Narrow"/>
                      </a:endParaRPr>
                    </a:p>
                  </a:txBody>
                  <a:tcPr marL="0" marR="0" marB="0" marT="0">
                    <a:solidFill>
                      <a:srgbClr val="DEDEDA"/>
                    </a:solidFill>
                  </a:tcPr>
                </a:tc>
                <a:tc>
                  <a:txBody>
                    <a:bodyPr/>
                    <a:lstStyle/>
                    <a:p>
                      <a:pPr marL="86360">
                        <a:lnSpc>
                          <a:spcPct val="100000"/>
                        </a:lnSpc>
                      </a:pPr>
                      <a:r>
                        <a:rPr dirty="0" sz="900">
                          <a:latin typeface="Arial Narrow"/>
                          <a:cs typeface="Arial Narrow"/>
                        </a:rPr>
                        <a:t>1</a:t>
                      </a:r>
                      <a:r>
                        <a:rPr dirty="0" sz="900">
                          <a:latin typeface="Arial Narrow"/>
                          <a:cs typeface="Arial Narrow"/>
                        </a:rPr>
                        <a:t>0</a:t>
                      </a:r>
                      <a:endParaRPr sz="900">
                        <a:latin typeface="Arial Narrow"/>
                        <a:cs typeface="Arial Narrow"/>
                      </a:endParaRPr>
                    </a:p>
                  </a:txBody>
                  <a:tcPr marL="0" marR="0" marB="0" marT="0">
                    <a:solidFill>
                      <a:srgbClr val="DEDEDA"/>
                    </a:solidFill>
                  </a:tcPr>
                </a:tc>
                <a:tc>
                  <a:txBody>
                    <a:bodyPr/>
                    <a:lstStyle/>
                    <a:p>
                      <a:pPr algn="r" marR="104775">
                        <a:lnSpc>
                          <a:spcPct val="100000"/>
                        </a:lnSpc>
                      </a:pPr>
                      <a:r>
                        <a:rPr dirty="0" sz="900">
                          <a:latin typeface="Arial Narrow"/>
                          <a:cs typeface="Arial Narrow"/>
                        </a:rPr>
                        <a:t>2</a:t>
                      </a:r>
                      <a:endParaRPr sz="900">
                        <a:latin typeface="Arial Narrow"/>
                        <a:cs typeface="Arial Narrow"/>
                      </a:endParaRPr>
                    </a:p>
                  </a:txBody>
                  <a:tcPr marL="0" marR="0" marB="0" marT="0">
                    <a:solidFill>
                      <a:srgbClr val="DEDEDA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1905">
                        <a:lnSpc>
                          <a:spcPct val="100000"/>
                        </a:lnSpc>
                      </a:pPr>
                      <a:r>
                        <a:rPr dirty="0" sz="900">
                          <a:latin typeface="Arial Narrow"/>
                          <a:cs typeface="Arial Narrow"/>
                        </a:rPr>
                        <a:t>3</a:t>
                      </a:r>
                      <a:endParaRPr sz="900">
                        <a:latin typeface="Arial Narrow"/>
                        <a:cs typeface="Arial Narrow"/>
                      </a:endParaRPr>
                    </a:p>
                  </a:txBody>
                  <a:tcPr marL="0" marR="0" marB="0" marT="0">
                    <a:solidFill>
                      <a:srgbClr val="DEDEDA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2540">
                        <a:lnSpc>
                          <a:spcPct val="100000"/>
                        </a:lnSpc>
                      </a:pPr>
                      <a:r>
                        <a:rPr dirty="0" sz="900">
                          <a:latin typeface="Arial Narrow"/>
                          <a:cs typeface="Arial Narrow"/>
                        </a:rPr>
                        <a:t>4</a:t>
                      </a:r>
                      <a:endParaRPr sz="900">
                        <a:latin typeface="Arial Narrow"/>
                        <a:cs typeface="Arial Narrow"/>
                      </a:endParaRPr>
                    </a:p>
                  </a:txBody>
                  <a:tcPr marL="0" marR="0" marB="0" marT="0">
                    <a:solidFill>
                      <a:srgbClr val="DEDED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dirty="0" sz="900">
                          <a:latin typeface="Arial Narrow"/>
                          <a:cs typeface="Arial Narrow"/>
                        </a:rPr>
                        <a:t>5</a:t>
                      </a:r>
                      <a:endParaRPr sz="900">
                        <a:latin typeface="Arial Narrow"/>
                        <a:cs typeface="Arial Narrow"/>
                      </a:endParaRPr>
                    </a:p>
                  </a:txBody>
                  <a:tcPr marL="0" marR="0" marB="0" marT="0">
                    <a:solidFill>
                      <a:srgbClr val="DEDEDA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1905">
                        <a:lnSpc>
                          <a:spcPct val="100000"/>
                        </a:lnSpc>
                      </a:pPr>
                      <a:r>
                        <a:rPr dirty="0" sz="900">
                          <a:latin typeface="Arial Narrow"/>
                          <a:cs typeface="Arial Narrow"/>
                        </a:rPr>
                        <a:t>6</a:t>
                      </a:r>
                      <a:endParaRPr sz="900">
                        <a:latin typeface="Arial Narrow"/>
                        <a:cs typeface="Arial Narrow"/>
                      </a:endParaRPr>
                    </a:p>
                  </a:txBody>
                  <a:tcPr marL="0" marR="0" marB="0" marT="0">
                    <a:solidFill>
                      <a:srgbClr val="DEDEDA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2540">
                        <a:lnSpc>
                          <a:spcPct val="100000"/>
                        </a:lnSpc>
                      </a:pPr>
                      <a:r>
                        <a:rPr dirty="0" sz="900">
                          <a:latin typeface="Arial Narrow"/>
                          <a:cs typeface="Arial Narrow"/>
                        </a:rPr>
                        <a:t>7</a:t>
                      </a:r>
                      <a:endParaRPr sz="900">
                        <a:latin typeface="Arial Narrow"/>
                        <a:cs typeface="Arial Narrow"/>
                      </a:endParaRPr>
                    </a:p>
                  </a:txBody>
                  <a:tcPr marL="0" marR="0" marB="0" marT="0">
                    <a:solidFill>
                      <a:srgbClr val="DEDEDA"/>
                    </a:solidFill>
                  </a:tcPr>
                </a:tc>
                <a:tc>
                  <a:txBody>
                    <a:bodyPr/>
                    <a:lstStyle/>
                    <a:p>
                      <a:pPr marL="105410">
                        <a:lnSpc>
                          <a:spcPct val="100000"/>
                        </a:lnSpc>
                      </a:pPr>
                      <a:r>
                        <a:rPr dirty="0" sz="900">
                          <a:latin typeface="Arial Narrow"/>
                          <a:cs typeface="Arial Narrow"/>
                        </a:rPr>
                        <a:t>8</a:t>
                      </a:r>
                      <a:endParaRPr sz="900">
                        <a:latin typeface="Arial Narrow"/>
                        <a:cs typeface="Arial Narrow"/>
                      </a:endParaRPr>
                    </a:p>
                  </a:txBody>
                  <a:tcPr marL="0" marR="0" marB="0" marT="0">
                    <a:solidFill>
                      <a:srgbClr val="DEDEDA"/>
                    </a:solidFill>
                  </a:tcPr>
                </a:tc>
              </a:tr>
              <a:tr h="184557">
                <a:tc>
                  <a:txBody>
                    <a:bodyPr/>
                    <a:lstStyle/>
                    <a:p>
                      <a:pPr marL="53340">
                        <a:lnSpc>
                          <a:spcPct val="100000"/>
                        </a:lnSpc>
                      </a:pPr>
                      <a:r>
                        <a:rPr dirty="0" sz="900">
                          <a:latin typeface="Arial Narrow"/>
                          <a:cs typeface="Arial Narrow"/>
                        </a:rPr>
                        <a:t>11</a:t>
                      </a:r>
                      <a:endParaRPr sz="900">
                        <a:latin typeface="Arial Narrow"/>
                        <a:cs typeface="Arial Narrow"/>
                      </a:endParaRPr>
                    </a:p>
                  </a:txBody>
                  <a:tcPr marL="0" marR="0" marB="0" marT="0">
                    <a:solidFill>
                      <a:srgbClr val="DEDEDA"/>
                    </a:solidFill>
                  </a:tcPr>
                </a:tc>
                <a:tc>
                  <a:txBody>
                    <a:bodyPr/>
                    <a:lstStyle/>
                    <a:p>
                      <a:pPr marL="80645">
                        <a:lnSpc>
                          <a:spcPct val="100000"/>
                        </a:lnSpc>
                      </a:pPr>
                      <a:r>
                        <a:rPr dirty="0" sz="900">
                          <a:latin typeface="Arial Narrow"/>
                          <a:cs typeface="Arial Narrow"/>
                        </a:rPr>
                        <a:t>1</a:t>
                      </a:r>
                      <a:r>
                        <a:rPr dirty="0" sz="900">
                          <a:latin typeface="Arial Narrow"/>
                          <a:cs typeface="Arial Narrow"/>
                        </a:rPr>
                        <a:t>2</a:t>
                      </a:r>
                      <a:endParaRPr sz="900">
                        <a:latin typeface="Arial Narrow"/>
                        <a:cs typeface="Arial Narrow"/>
                      </a:endParaRPr>
                    </a:p>
                  </a:txBody>
                  <a:tcPr marL="0" marR="0" marB="0" marT="0">
                    <a:solidFill>
                      <a:srgbClr val="DEDEDA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2540">
                        <a:lnSpc>
                          <a:spcPct val="100000"/>
                        </a:lnSpc>
                      </a:pPr>
                      <a:r>
                        <a:rPr dirty="0" sz="900">
                          <a:latin typeface="Arial Narrow"/>
                          <a:cs typeface="Arial Narrow"/>
                        </a:rPr>
                        <a:t>1</a:t>
                      </a:r>
                      <a:r>
                        <a:rPr dirty="0" sz="900">
                          <a:latin typeface="Arial Narrow"/>
                          <a:cs typeface="Arial Narrow"/>
                        </a:rPr>
                        <a:t>3</a:t>
                      </a:r>
                      <a:endParaRPr sz="900">
                        <a:latin typeface="Arial Narrow"/>
                        <a:cs typeface="Arial Narrow"/>
                      </a:endParaRPr>
                    </a:p>
                  </a:txBody>
                  <a:tcPr marL="0" marR="0" marB="0" marT="0">
                    <a:solidFill>
                      <a:srgbClr val="DEDEDA"/>
                    </a:solidFill>
                  </a:tcPr>
                </a:tc>
                <a:tc>
                  <a:txBody>
                    <a:bodyPr/>
                    <a:lstStyle/>
                    <a:p>
                      <a:pPr marL="81280">
                        <a:lnSpc>
                          <a:spcPct val="100000"/>
                        </a:lnSpc>
                      </a:pPr>
                      <a:r>
                        <a:rPr dirty="0" sz="900">
                          <a:latin typeface="Arial Narrow"/>
                          <a:cs typeface="Arial Narrow"/>
                        </a:rPr>
                        <a:t>1</a:t>
                      </a:r>
                      <a:r>
                        <a:rPr dirty="0" sz="900">
                          <a:latin typeface="Arial Narrow"/>
                          <a:cs typeface="Arial Narrow"/>
                        </a:rPr>
                        <a:t>4</a:t>
                      </a:r>
                      <a:endParaRPr sz="900">
                        <a:latin typeface="Arial Narrow"/>
                        <a:cs typeface="Arial Narrow"/>
                      </a:endParaRPr>
                    </a:p>
                  </a:txBody>
                  <a:tcPr marL="0" marR="0" marB="0" marT="0">
                    <a:solidFill>
                      <a:srgbClr val="DEDEDA"/>
                    </a:solidFill>
                  </a:tcPr>
                </a:tc>
                <a:tc>
                  <a:txBody>
                    <a:bodyPr/>
                    <a:lstStyle/>
                    <a:p>
                      <a:pPr marL="85090">
                        <a:lnSpc>
                          <a:spcPct val="100000"/>
                        </a:lnSpc>
                      </a:pPr>
                      <a:r>
                        <a:rPr dirty="0" sz="900">
                          <a:latin typeface="Arial Narrow"/>
                          <a:cs typeface="Arial Narrow"/>
                        </a:rPr>
                        <a:t>1</a:t>
                      </a:r>
                      <a:r>
                        <a:rPr dirty="0" sz="900">
                          <a:latin typeface="Arial Narrow"/>
                          <a:cs typeface="Arial Narrow"/>
                        </a:rPr>
                        <a:t>5</a:t>
                      </a:r>
                      <a:endParaRPr sz="900">
                        <a:latin typeface="Arial Narrow"/>
                        <a:cs typeface="Arial Narrow"/>
                      </a:endParaRPr>
                    </a:p>
                  </a:txBody>
                  <a:tcPr marL="0" marR="0" marB="0" marT="0">
                    <a:solidFill>
                      <a:srgbClr val="DEDEDA"/>
                    </a:solidFill>
                  </a:tcPr>
                </a:tc>
                <a:tc>
                  <a:txBody>
                    <a:bodyPr/>
                    <a:lstStyle/>
                    <a:p>
                      <a:pPr marL="87630">
                        <a:lnSpc>
                          <a:spcPct val="100000"/>
                        </a:lnSpc>
                      </a:pPr>
                      <a:r>
                        <a:rPr dirty="0" sz="900">
                          <a:latin typeface="Arial Narrow"/>
                          <a:cs typeface="Arial Narrow"/>
                        </a:rPr>
                        <a:t>1</a:t>
                      </a:r>
                      <a:r>
                        <a:rPr dirty="0" sz="900">
                          <a:latin typeface="Arial Narrow"/>
                          <a:cs typeface="Arial Narrow"/>
                        </a:rPr>
                        <a:t>6</a:t>
                      </a:r>
                      <a:endParaRPr sz="900">
                        <a:latin typeface="Arial Narrow"/>
                        <a:cs typeface="Arial Narrow"/>
                      </a:endParaRPr>
                    </a:p>
                  </a:txBody>
                  <a:tcPr marL="0" marR="0" marB="0" marT="0">
                    <a:solidFill>
                      <a:srgbClr val="DEDEDA"/>
                    </a:solidFill>
                  </a:tcPr>
                </a:tc>
                <a:tc>
                  <a:txBody>
                    <a:bodyPr/>
                    <a:lstStyle/>
                    <a:p>
                      <a:pPr marL="86360">
                        <a:lnSpc>
                          <a:spcPct val="100000"/>
                        </a:lnSpc>
                      </a:pPr>
                      <a:r>
                        <a:rPr dirty="0" sz="900">
                          <a:latin typeface="Arial Narrow"/>
                          <a:cs typeface="Arial Narrow"/>
                        </a:rPr>
                        <a:t>1</a:t>
                      </a:r>
                      <a:r>
                        <a:rPr dirty="0" sz="900">
                          <a:latin typeface="Arial Narrow"/>
                          <a:cs typeface="Arial Narrow"/>
                        </a:rPr>
                        <a:t>7</a:t>
                      </a:r>
                      <a:endParaRPr sz="900">
                        <a:latin typeface="Arial Narrow"/>
                        <a:cs typeface="Arial Narrow"/>
                      </a:endParaRPr>
                    </a:p>
                  </a:txBody>
                  <a:tcPr marL="0" marR="0" marB="0" marT="0">
                    <a:solidFill>
                      <a:srgbClr val="DEDEDA"/>
                    </a:solidFill>
                  </a:tcPr>
                </a:tc>
                <a:tc>
                  <a:txBody>
                    <a:bodyPr/>
                    <a:lstStyle/>
                    <a:p>
                      <a:pPr algn="r" marR="104775">
                        <a:lnSpc>
                          <a:spcPct val="100000"/>
                        </a:lnSpc>
                      </a:pPr>
                      <a:r>
                        <a:rPr dirty="0" sz="900">
                          <a:solidFill>
                            <a:srgbClr val="FF3131"/>
                          </a:solidFill>
                          <a:latin typeface="Arial Narrow"/>
                          <a:cs typeface="Arial Narrow"/>
                        </a:rPr>
                        <a:t>9</a:t>
                      </a:r>
                      <a:endParaRPr sz="900">
                        <a:latin typeface="Arial Narrow"/>
                        <a:cs typeface="Arial Narrow"/>
                      </a:endParaRPr>
                    </a:p>
                  </a:txBody>
                  <a:tcPr marL="0" marR="0" marB="0" marT="0">
                    <a:solidFill>
                      <a:srgbClr val="DEDEDA"/>
                    </a:solidFill>
                  </a:tcPr>
                </a:tc>
                <a:tc>
                  <a:txBody>
                    <a:bodyPr/>
                    <a:lstStyle/>
                    <a:p>
                      <a:pPr marL="80645">
                        <a:lnSpc>
                          <a:spcPct val="100000"/>
                        </a:lnSpc>
                      </a:pPr>
                      <a:r>
                        <a:rPr dirty="0" sz="900">
                          <a:latin typeface="Arial Narrow"/>
                          <a:cs typeface="Arial Narrow"/>
                        </a:rPr>
                        <a:t>1</a:t>
                      </a:r>
                      <a:r>
                        <a:rPr dirty="0" sz="900">
                          <a:latin typeface="Arial Narrow"/>
                          <a:cs typeface="Arial Narrow"/>
                        </a:rPr>
                        <a:t>0</a:t>
                      </a:r>
                      <a:endParaRPr sz="900">
                        <a:latin typeface="Arial Narrow"/>
                        <a:cs typeface="Arial Narrow"/>
                      </a:endParaRPr>
                    </a:p>
                  </a:txBody>
                  <a:tcPr marL="0" marR="0" marB="0" marT="0">
                    <a:solidFill>
                      <a:srgbClr val="DEDEDA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2540">
                        <a:lnSpc>
                          <a:spcPct val="100000"/>
                        </a:lnSpc>
                      </a:pPr>
                      <a:r>
                        <a:rPr dirty="0" sz="900">
                          <a:latin typeface="Arial Narrow"/>
                          <a:cs typeface="Arial Narrow"/>
                        </a:rPr>
                        <a:t>11</a:t>
                      </a:r>
                      <a:endParaRPr sz="900">
                        <a:latin typeface="Arial Narrow"/>
                        <a:cs typeface="Arial Narrow"/>
                      </a:endParaRPr>
                    </a:p>
                  </a:txBody>
                  <a:tcPr marL="0" marR="0" marB="0" marT="0">
                    <a:solidFill>
                      <a:srgbClr val="DEDEDA"/>
                    </a:solidFill>
                  </a:tcPr>
                </a:tc>
                <a:tc>
                  <a:txBody>
                    <a:bodyPr/>
                    <a:lstStyle/>
                    <a:p>
                      <a:pPr marL="81915">
                        <a:lnSpc>
                          <a:spcPct val="100000"/>
                        </a:lnSpc>
                      </a:pPr>
                      <a:r>
                        <a:rPr dirty="0" sz="900">
                          <a:latin typeface="Arial Narrow"/>
                          <a:cs typeface="Arial Narrow"/>
                        </a:rPr>
                        <a:t>1</a:t>
                      </a:r>
                      <a:r>
                        <a:rPr dirty="0" sz="900">
                          <a:latin typeface="Arial Narrow"/>
                          <a:cs typeface="Arial Narrow"/>
                        </a:rPr>
                        <a:t>2</a:t>
                      </a:r>
                      <a:endParaRPr sz="900">
                        <a:latin typeface="Arial Narrow"/>
                        <a:cs typeface="Arial Narrow"/>
                      </a:endParaRPr>
                    </a:p>
                  </a:txBody>
                  <a:tcPr marL="0" marR="0" marB="0" marT="0">
                    <a:solidFill>
                      <a:srgbClr val="DEDEDA"/>
                    </a:solidFill>
                  </a:tcPr>
                </a:tc>
                <a:tc>
                  <a:txBody>
                    <a:bodyPr/>
                    <a:lstStyle/>
                    <a:p>
                      <a:pPr marL="85090">
                        <a:lnSpc>
                          <a:spcPct val="100000"/>
                        </a:lnSpc>
                      </a:pPr>
                      <a:r>
                        <a:rPr dirty="0" sz="900">
                          <a:latin typeface="Arial Narrow"/>
                          <a:cs typeface="Arial Narrow"/>
                        </a:rPr>
                        <a:t>1</a:t>
                      </a:r>
                      <a:r>
                        <a:rPr dirty="0" sz="900">
                          <a:latin typeface="Arial Narrow"/>
                          <a:cs typeface="Arial Narrow"/>
                        </a:rPr>
                        <a:t>3</a:t>
                      </a:r>
                      <a:endParaRPr sz="900">
                        <a:latin typeface="Arial Narrow"/>
                        <a:cs typeface="Arial Narrow"/>
                      </a:endParaRPr>
                    </a:p>
                  </a:txBody>
                  <a:tcPr marL="0" marR="0" marB="0" marT="0">
                    <a:solidFill>
                      <a:srgbClr val="DEDEDA"/>
                    </a:solidFill>
                  </a:tcPr>
                </a:tc>
                <a:tc>
                  <a:txBody>
                    <a:bodyPr/>
                    <a:lstStyle/>
                    <a:p>
                      <a:pPr marL="86995">
                        <a:lnSpc>
                          <a:spcPct val="100000"/>
                        </a:lnSpc>
                      </a:pPr>
                      <a:r>
                        <a:rPr dirty="0" sz="900">
                          <a:latin typeface="Arial Narrow"/>
                          <a:cs typeface="Arial Narrow"/>
                        </a:rPr>
                        <a:t>1</a:t>
                      </a:r>
                      <a:r>
                        <a:rPr dirty="0" sz="900">
                          <a:latin typeface="Arial Narrow"/>
                          <a:cs typeface="Arial Narrow"/>
                        </a:rPr>
                        <a:t>4</a:t>
                      </a:r>
                      <a:endParaRPr sz="900">
                        <a:latin typeface="Arial Narrow"/>
                        <a:cs typeface="Arial Narrow"/>
                      </a:endParaRPr>
                    </a:p>
                  </a:txBody>
                  <a:tcPr marL="0" marR="0" marB="0" marT="0">
                    <a:solidFill>
                      <a:srgbClr val="DEDEDA"/>
                    </a:solidFill>
                  </a:tcPr>
                </a:tc>
                <a:tc>
                  <a:txBody>
                    <a:bodyPr/>
                    <a:lstStyle/>
                    <a:p>
                      <a:pPr marL="86360">
                        <a:lnSpc>
                          <a:spcPct val="100000"/>
                        </a:lnSpc>
                      </a:pPr>
                      <a:r>
                        <a:rPr dirty="0" sz="900">
                          <a:latin typeface="Arial Narrow"/>
                          <a:cs typeface="Arial Narrow"/>
                        </a:rPr>
                        <a:t>1</a:t>
                      </a:r>
                      <a:r>
                        <a:rPr dirty="0" sz="900">
                          <a:latin typeface="Arial Narrow"/>
                          <a:cs typeface="Arial Narrow"/>
                        </a:rPr>
                        <a:t>5</a:t>
                      </a:r>
                      <a:endParaRPr sz="900">
                        <a:latin typeface="Arial Narrow"/>
                        <a:cs typeface="Arial Narrow"/>
                      </a:endParaRPr>
                    </a:p>
                  </a:txBody>
                  <a:tcPr marL="0" marR="0" marB="0" marT="0">
                    <a:solidFill>
                      <a:srgbClr val="DEDEDA"/>
                    </a:solidFill>
                  </a:tcPr>
                </a:tc>
              </a:tr>
              <a:tr h="184554">
                <a:tc>
                  <a:txBody>
                    <a:bodyPr/>
                    <a:lstStyle/>
                    <a:p>
                      <a:pPr marL="50165">
                        <a:lnSpc>
                          <a:spcPct val="100000"/>
                        </a:lnSpc>
                      </a:pPr>
                      <a:r>
                        <a:rPr dirty="0" sz="900">
                          <a:latin typeface="Arial Narrow"/>
                          <a:cs typeface="Arial Narrow"/>
                        </a:rPr>
                        <a:t>1</a:t>
                      </a:r>
                      <a:r>
                        <a:rPr dirty="0" sz="900">
                          <a:latin typeface="Arial Narrow"/>
                          <a:cs typeface="Arial Narrow"/>
                        </a:rPr>
                        <a:t>8</a:t>
                      </a:r>
                      <a:endParaRPr sz="900">
                        <a:latin typeface="Arial Narrow"/>
                        <a:cs typeface="Arial Narrow"/>
                      </a:endParaRPr>
                    </a:p>
                  </a:txBody>
                  <a:tcPr marL="0" marR="0" marB="0" marT="0">
                    <a:solidFill>
                      <a:srgbClr val="DEDEDA"/>
                    </a:solidFill>
                  </a:tcPr>
                </a:tc>
                <a:tc>
                  <a:txBody>
                    <a:bodyPr/>
                    <a:lstStyle/>
                    <a:p>
                      <a:pPr marL="80645">
                        <a:lnSpc>
                          <a:spcPct val="100000"/>
                        </a:lnSpc>
                      </a:pPr>
                      <a:r>
                        <a:rPr dirty="0" sz="900">
                          <a:latin typeface="Arial Narrow"/>
                          <a:cs typeface="Arial Narrow"/>
                        </a:rPr>
                        <a:t>1</a:t>
                      </a:r>
                      <a:r>
                        <a:rPr dirty="0" sz="900">
                          <a:latin typeface="Arial Narrow"/>
                          <a:cs typeface="Arial Narrow"/>
                        </a:rPr>
                        <a:t>9</a:t>
                      </a:r>
                      <a:endParaRPr sz="900">
                        <a:latin typeface="Arial Narrow"/>
                        <a:cs typeface="Arial Narrow"/>
                      </a:endParaRPr>
                    </a:p>
                  </a:txBody>
                  <a:tcPr marL="0" marR="0" marB="0" marT="0">
                    <a:solidFill>
                      <a:srgbClr val="DEDEDA"/>
                    </a:solidFill>
                  </a:tcPr>
                </a:tc>
                <a:tc>
                  <a:txBody>
                    <a:bodyPr/>
                    <a:lstStyle/>
                    <a:p>
                      <a:pPr marL="88900">
                        <a:lnSpc>
                          <a:spcPct val="100000"/>
                        </a:lnSpc>
                      </a:pPr>
                      <a:r>
                        <a:rPr dirty="0" sz="900">
                          <a:latin typeface="Arial Narrow"/>
                          <a:cs typeface="Arial Narrow"/>
                        </a:rPr>
                        <a:t>2</a:t>
                      </a:r>
                      <a:r>
                        <a:rPr dirty="0" sz="900">
                          <a:latin typeface="Arial Narrow"/>
                          <a:cs typeface="Arial Narrow"/>
                        </a:rPr>
                        <a:t>0</a:t>
                      </a:r>
                      <a:endParaRPr sz="900">
                        <a:latin typeface="Arial Narrow"/>
                        <a:cs typeface="Arial Narrow"/>
                      </a:endParaRPr>
                    </a:p>
                  </a:txBody>
                  <a:tcPr marL="0" marR="0" marB="0" marT="0">
                    <a:solidFill>
                      <a:srgbClr val="DEDEDA"/>
                    </a:solidFill>
                  </a:tcPr>
                </a:tc>
                <a:tc>
                  <a:txBody>
                    <a:bodyPr/>
                    <a:lstStyle/>
                    <a:p>
                      <a:pPr marL="81915">
                        <a:lnSpc>
                          <a:spcPct val="100000"/>
                        </a:lnSpc>
                      </a:pPr>
                      <a:r>
                        <a:rPr dirty="0" sz="900">
                          <a:latin typeface="Arial Narrow"/>
                          <a:cs typeface="Arial Narrow"/>
                        </a:rPr>
                        <a:t>2</a:t>
                      </a:r>
                      <a:r>
                        <a:rPr dirty="0" sz="900">
                          <a:latin typeface="Arial Narrow"/>
                          <a:cs typeface="Arial Narrow"/>
                        </a:rPr>
                        <a:t>1</a:t>
                      </a:r>
                      <a:endParaRPr sz="900">
                        <a:latin typeface="Arial Narrow"/>
                        <a:cs typeface="Arial Narrow"/>
                      </a:endParaRPr>
                    </a:p>
                  </a:txBody>
                  <a:tcPr marL="0" marR="0" marB="0" marT="0">
                    <a:solidFill>
                      <a:srgbClr val="DEDEDA"/>
                    </a:solidFill>
                  </a:tcPr>
                </a:tc>
                <a:tc>
                  <a:txBody>
                    <a:bodyPr/>
                    <a:lstStyle/>
                    <a:p>
                      <a:pPr marL="82550">
                        <a:lnSpc>
                          <a:spcPct val="100000"/>
                        </a:lnSpc>
                      </a:pPr>
                      <a:r>
                        <a:rPr dirty="0" sz="900">
                          <a:latin typeface="Arial Narrow"/>
                          <a:cs typeface="Arial Narrow"/>
                        </a:rPr>
                        <a:t>22</a:t>
                      </a:r>
                      <a:endParaRPr sz="900">
                        <a:latin typeface="Arial Narrow"/>
                        <a:cs typeface="Arial Narrow"/>
                      </a:endParaRPr>
                    </a:p>
                  </a:txBody>
                  <a:tcPr marL="0" marR="0" marB="0" marT="0">
                    <a:solidFill>
                      <a:srgbClr val="DEDEDA"/>
                    </a:solidFill>
                  </a:tcPr>
                </a:tc>
                <a:tc>
                  <a:txBody>
                    <a:bodyPr/>
                    <a:lstStyle/>
                    <a:p>
                      <a:pPr marL="84455">
                        <a:lnSpc>
                          <a:spcPct val="100000"/>
                        </a:lnSpc>
                      </a:pPr>
                      <a:r>
                        <a:rPr dirty="0" sz="900">
                          <a:latin typeface="Arial Narrow"/>
                          <a:cs typeface="Arial Narrow"/>
                        </a:rPr>
                        <a:t>23</a:t>
                      </a:r>
                      <a:endParaRPr sz="900">
                        <a:latin typeface="Arial Narrow"/>
                        <a:cs typeface="Arial Narrow"/>
                      </a:endParaRPr>
                    </a:p>
                  </a:txBody>
                  <a:tcPr marL="0" marR="0" marB="0" marT="0">
                    <a:solidFill>
                      <a:srgbClr val="DEDEDA"/>
                    </a:solidFill>
                  </a:tcPr>
                </a:tc>
                <a:tc>
                  <a:txBody>
                    <a:bodyPr/>
                    <a:lstStyle/>
                    <a:p>
                      <a:pPr marL="82550">
                        <a:lnSpc>
                          <a:spcPct val="100000"/>
                        </a:lnSpc>
                      </a:pPr>
                      <a:r>
                        <a:rPr dirty="0" sz="900">
                          <a:latin typeface="Arial Narrow"/>
                          <a:cs typeface="Arial Narrow"/>
                        </a:rPr>
                        <a:t>2</a:t>
                      </a:r>
                      <a:r>
                        <a:rPr dirty="0" sz="900">
                          <a:latin typeface="Arial Narrow"/>
                          <a:cs typeface="Arial Narrow"/>
                        </a:rPr>
                        <a:t>4</a:t>
                      </a:r>
                      <a:endParaRPr sz="900">
                        <a:latin typeface="Arial Narrow"/>
                        <a:cs typeface="Arial Narrow"/>
                      </a:endParaRPr>
                    </a:p>
                  </a:txBody>
                  <a:tcPr marL="0" marR="0" marB="0" marT="0">
                    <a:solidFill>
                      <a:srgbClr val="DEDEDA"/>
                    </a:solidFill>
                  </a:tcPr>
                </a:tc>
                <a:tc>
                  <a:txBody>
                    <a:bodyPr/>
                    <a:lstStyle/>
                    <a:p>
                      <a:pPr algn="r" marR="85725">
                        <a:lnSpc>
                          <a:spcPct val="100000"/>
                        </a:lnSpc>
                      </a:pPr>
                      <a:r>
                        <a:rPr dirty="0" sz="900">
                          <a:latin typeface="Arial Narrow"/>
                          <a:cs typeface="Arial Narrow"/>
                        </a:rPr>
                        <a:t>1</a:t>
                      </a:r>
                      <a:r>
                        <a:rPr dirty="0" sz="900">
                          <a:latin typeface="Arial Narrow"/>
                          <a:cs typeface="Arial Narrow"/>
                        </a:rPr>
                        <a:t>6</a:t>
                      </a:r>
                      <a:endParaRPr sz="900">
                        <a:latin typeface="Arial Narrow"/>
                        <a:cs typeface="Arial Narrow"/>
                      </a:endParaRPr>
                    </a:p>
                  </a:txBody>
                  <a:tcPr marL="0" marR="0" marB="0" marT="0">
                    <a:solidFill>
                      <a:srgbClr val="DEDEDA"/>
                    </a:solidFill>
                  </a:tcPr>
                </a:tc>
                <a:tc>
                  <a:txBody>
                    <a:bodyPr/>
                    <a:lstStyle/>
                    <a:p>
                      <a:pPr marL="80645">
                        <a:lnSpc>
                          <a:spcPct val="100000"/>
                        </a:lnSpc>
                      </a:pPr>
                      <a:r>
                        <a:rPr dirty="0" sz="900">
                          <a:latin typeface="Arial Narrow"/>
                          <a:cs typeface="Arial Narrow"/>
                        </a:rPr>
                        <a:t>1</a:t>
                      </a:r>
                      <a:r>
                        <a:rPr dirty="0" sz="900">
                          <a:latin typeface="Arial Narrow"/>
                          <a:cs typeface="Arial Narrow"/>
                        </a:rPr>
                        <a:t>7</a:t>
                      </a:r>
                      <a:endParaRPr sz="900">
                        <a:latin typeface="Arial Narrow"/>
                        <a:cs typeface="Arial Narrow"/>
                      </a:endParaRPr>
                    </a:p>
                  </a:txBody>
                  <a:tcPr marL="0" marR="0" marB="0" marT="0">
                    <a:solidFill>
                      <a:srgbClr val="DEDEDA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2540">
                        <a:lnSpc>
                          <a:spcPct val="100000"/>
                        </a:lnSpc>
                      </a:pPr>
                      <a:r>
                        <a:rPr dirty="0" sz="900">
                          <a:latin typeface="Arial Narrow"/>
                          <a:cs typeface="Arial Narrow"/>
                        </a:rPr>
                        <a:t>1</a:t>
                      </a:r>
                      <a:r>
                        <a:rPr dirty="0" sz="900">
                          <a:latin typeface="Arial Narrow"/>
                          <a:cs typeface="Arial Narrow"/>
                        </a:rPr>
                        <a:t>8</a:t>
                      </a:r>
                      <a:endParaRPr sz="900">
                        <a:latin typeface="Arial Narrow"/>
                        <a:cs typeface="Arial Narrow"/>
                      </a:endParaRPr>
                    </a:p>
                  </a:txBody>
                  <a:tcPr marL="0" marR="0" marB="0" marT="0">
                    <a:solidFill>
                      <a:srgbClr val="DEDEDA"/>
                    </a:solidFill>
                  </a:tcPr>
                </a:tc>
                <a:tc>
                  <a:txBody>
                    <a:bodyPr/>
                    <a:lstStyle/>
                    <a:p>
                      <a:pPr marL="81280">
                        <a:lnSpc>
                          <a:spcPct val="100000"/>
                        </a:lnSpc>
                      </a:pPr>
                      <a:r>
                        <a:rPr dirty="0" sz="900">
                          <a:latin typeface="Arial Narrow"/>
                          <a:cs typeface="Arial Narrow"/>
                        </a:rPr>
                        <a:t>1</a:t>
                      </a:r>
                      <a:r>
                        <a:rPr dirty="0" sz="900">
                          <a:latin typeface="Arial Narrow"/>
                          <a:cs typeface="Arial Narrow"/>
                        </a:rPr>
                        <a:t>9</a:t>
                      </a:r>
                      <a:endParaRPr sz="900">
                        <a:latin typeface="Arial Narrow"/>
                        <a:cs typeface="Arial Narrow"/>
                      </a:endParaRPr>
                    </a:p>
                  </a:txBody>
                  <a:tcPr marL="0" marR="0" marB="0" marT="0">
                    <a:solidFill>
                      <a:srgbClr val="DEDEDA"/>
                    </a:solidFill>
                  </a:tcPr>
                </a:tc>
                <a:tc>
                  <a:txBody>
                    <a:bodyPr/>
                    <a:lstStyle/>
                    <a:p>
                      <a:pPr marL="82550">
                        <a:lnSpc>
                          <a:spcPct val="100000"/>
                        </a:lnSpc>
                      </a:pPr>
                      <a:r>
                        <a:rPr dirty="0" sz="900">
                          <a:latin typeface="Arial Narrow"/>
                          <a:cs typeface="Arial Narrow"/>
                        </a:rPr>
                        <a:t>2</a:t>
                      </a:r>
                      <a:r>
                        <a:rPr dirty="0" sz="900">
                          <a:latin typeface="Arial Narrow"/>
                          <a:cs typeface="Arial Narrow"/>
                        </a:rPr>
                        <a:t>0</a:t>
                      </a:r>
                      <a:endParaRPr sz="900">
                        <a:latin typeface="Arial Narrow"/>
                        <a:cs typeface="Arial Narrow"/>
                      </a:endParaRPr>
                    </a:p>
                  </a:txBody>
                  <a:tcPr marL="0" marR="0" marB="0" marT="0">
                    <a:solidFill>
                      <a:srgbClr val="DEDEDA"/>
                    </a:solidFill>
                  </a:tcPr>
                </a:tc>
                <a:tc>
                  <a:txBody>
                    <a:bodyPr/>
                    <a:lstStyle/>
                    <a:p>
                      <a:pPr marL="87630">
                        <a:lnSpc>
                          <a:spcPct val="100000"/>
                        </a:lnSpc>
                      </a:pPr>
                      <a:r>
                        <a:rPr dirty="0" sz="900">
                          <a:latin typeface="Arial Narrow"/>
                          <a:cs typeface="Arial Narrow"/>
                        </a:rPr>
                        <a:t>2</a:t>
                      </a:r>
                      <a:r>
                        <a:rPr dirty="0" sz="900">
                          <a:latin typeface="Arial Narrow"/>
                          <a:cs typeface="Arial Narrow"/>
                        </a:rPr>
                        <a:t>1</a:t>
                      </a:r>
                      <a:endParaRPr sz="900">
                        <a:latin typeface="Arial Narrow"/>
                        <a:cs typeface="Arial Narrow"/>
                      </a:endParaRPr>
                    </a:p>
                  </a:txBody>
                  <a:tcPr marL="0" marR="0" marB="0" marT="0">
                    <a:solidFill>
                      <a:srgbClr val="DEDEDA"/>
                    </a:solidFill>
                  </a:tcPr>
                </a:tc>
                <a:tc>
                  <a:txBody>
                    <a:bodyPr/>
                    <a:lstStyle/>
                    <a:p>
                      <a:pPr marL="83185">
                        <a:lnSpc>
                          <a:spcPct val="100000"/>
                        </a:lnSpc>
                      </a:pPr>
                      <a:r>
                        <a:rPr dirty="0" sz="900">
                          <a:latin typeface="Arial Narrow"/>
                          <a:cs typeface="Arial Narrow"/>
                        </a:rPr>
                        <a:t>22</a:t>
                      </a:r>
                      <a:endParaRPr sz="900">
                        <a:latin typeface="Arial Narrow"/>
                        <a:cs typeface="Arial Narrow"/>
                      </a:endParaRPr>
                    </a:p>
                  </a:txBody>
                  <a:tcPr marL="0" marR="0" marB="0" marT="0">
                    <a:solidFill>
                      <a:srgbClr val="DEDEDA"/>
                    </a:solidFill>
                  </a:tcPr>
                </a:tc>
              </a:tr>
              <a:tr h="222827">
                <a:tc>
                  <a:txBody>
                    <a:bodyPr/>
                    <a:lstStyle/>
                    <a:p>
                      <a:pPr marL="47625">
                        <a:lnSpc>
                          <a:spcPct val="100000"/>
                        </a:lnSpc>
                      </a:pPr>
                      <a:r>
                        <a:rPr dirty="0" sz="900">
                          <a:latin typeface="Arial Narrow"/>
                          <a:cs typeface="Arial Narrow"/>
                        </a:rPr>
                        <a:t>25</a:t>
                      </a:r>
                      <a:endParaRPr sz="900">
                        <a:latin typeface="Arial Narrow"/>
                        <a:cs typeface="Arial Narrow"/>
                      </a:endParaRPr>
                    </a:p>
                  </a:txBody>
                  <a:tcPr marL="0" marR="0" marB="0" marT="0">
                    <a:solidFill>
                      <a:srgbClr val="DEDEDA"/>
                    </a:solidFill>
                  </a:tcPr>
                </a:tc>
                <a:tc>
                  <a:txBody>
                    <a:bodyPr/>
                    <a:lstStyle/>
                    <a:p>
                      <a:pPr marL="77470">
                        <a:lnSpc>
                          <a:spcPct val="100000"/>
                        </a:lnSpc>
                      </a:pPr>
                      <a:r>
                        <a:rPr dirty="0" sz="900">
                          <a:latin typeface="Arial Narrow"/>
                          <a:cs typeface="Arial Narrow"/>
                        </a:rPr>
                        <a:t>2</a:t>
                      </a:r>
                      <a:r>
                        <a:rPr dirty="0" sz="900">
                          <a:latin typeface="Arial Narrow"/>
                          <a:cs typeface="Arial Narrow"/>
                        </a:rPr>
                        <a:t>6</a:t>
                      </a:r>
                      <a:endParaRPr sz="900">
                        <a:latin typeface="Arial Narrow"/>
                        <a:cs typeface="Arial Narrow"/>
                      </a:endParaRPr>
                    </a:p>
                  </a:txBody>
                  <a:tcPr marL="0" marR="0" marB="0" marT="0">
                    <a:solidFill>
                      <a:srgbClr val="DEDEDA"/>
                    </a:solidFill>
                  </a:tcPr>
                </a:tc>
                <a:tc>
                  <a:txBody>
                    <a:bodyPr/>
                    <a:lstStyle/>
                    <a:p>
                      <a:pPr marL="88900">
                        <a:lnSpc>
                          <a:spcPct val="100000"/>
                        </a:lnSpc>
                      </a:pPr>
                      <a:r>
                        <a:rPr dirty="0" sz="900">
                          <a:latin typeface="Arial Narrow"/>
                          <a:cs typeface="Arial Narrow"/>
                        </a:rPr>
                        <a:t>27</a:t>
                      </a:r>
                      <a:endParaRPr sz="900">
                        <a:latin typeface="Arial Narrow"/>
                        <a:cs typeface="Arial Narrow"/>
                      </a:endParaRPr>
                    </a:p>
                  </a:txBody>
                  <a:tcPr marL="0" marR="0" marB="0" marT="0">
                    <a:solidFill>
                      <a:srgbClr val="DEDEDA"/>
                    </a:solidFill>
                  </a:tcPr>
                </a:tc>
                <a:tc>
                  <a:txBody>
                    <a:bodyPr/>
                    <a:lstStyle/>
                    <a:p>
                      <a:pPr marL="78740">
                        <a:lnSpc>
                          <a:spcPct val="100000"/>
                        </a:lnSpc>
                      </a:pPr>
                      <a:r>
                        <a:rPr dirty="0" sz="900">
                          <a:solidFill>
                            <a:srgbClr val="FF3131"/>
                          </a:solidFill>
                          <a:latin typeface="Arial Narrow"/>
                          <a:cs typeface="Arial Narrow"/>
                        </a:rPr>
                        <a:t>2</a:t>
                      </a:r>
                      <a:r>
                        <a:rPr dirty="0" sz="900">
                          <a:solidFill>
                            <a:srgbClr val="FF3131"/>
                          </a:solidFill>
                          <a:latin typeface="Arial Narrow"/>
                          <a:cs typeface="Arial Narrow"/>
                        </a:rPr>
                        <a:t>8</a:t>
                      </a:r>
                      <a:endParaRPr sz="900">
                        <a:latin typeface="Arial Narrow"/>
                        <a:cs typeface="Arial Narrow"/>
                      </a:endParaRPr>
                    </a:p>
                  </a:txBody>
                  <a:tcPr marL="0" marR="0" marB="0" marT="0">
                    <a:solidFill>
                      <a:srgbClr val="DEDEDA"/>
                    </a:solidFill>
                  </a:tcPr>
                </a:tc>
                <a:tc>
                  <a:txBody>
                    <a:bodyPr/>
                    <a:lstStyle/>
                    <a:p>
                      <a:pPr marL="82550">
                        <a:lnSpc>
                          <a:spcPct val="100000"/>
                        </a:lnSpc>
                      </a:pPr>
                      <a:r>
                        <a:rPr dirty="0" sz="900">
                          <a:solidFill>
                            <a:srgbClr val="FF3131"/>
                          </a:solidFill>
                          <a:latin typeface="Arial Narrow"/>
                          <a:cs typeface="Arial Narrow"/>
                        </a:rPr>
                        <a:t>2</a:t>
                      </a:r>
                      <a:r>
                        <a:rPr dirty="0" sz="900">
                          <a:solidFill>
                            <a:srgbClr val="FF3131"/>
                          </a:solidFill>
                          <a:latin typeface="Arial Narrow"/>
                          <a:cs typeface="Arial Narrow"/>
                        </a:rPr>
                        <a:t>9</a:t>
                      </a:r>
                      <a:endParaRPr sz="900">
                        <a:latin typeface="Arial Narrow"/>
                        <a:cs typeface="Arial Narrow"/>
                      </a:endParaRPr>
                    </a:p>
                  </a:txBody>
                  <a:tcPr marL="0" marR="0" marB="0" marT="0">
                    <a:solidFill>
                      <a:srgbClr val="DEDEDA"/>
                    </a:solidFill>
                  </a:tcPr>
                </a:tc>
                <a:tc>
                  <a:txBody>
                    <a:bodyPr/>
                    <a:lstStyle/>
                    <a:p>
                      <a:pPr marL="84455">
                        <a:lnSpc>
                          <a:spcPct val="100000"/>
                        </a:lnSpc>
                      </a:pPr>
                      <a:r>
                        <a:rPr dirty="0" sz="900">
                          <a:latin typeface="Arial Narrow"/>
                          <a:cs typeface="Arial Narrow"/>
                        </a:rPr>
                        <a:t>3</a:t>
                      </a:r>
                      <a:r>
                        <a:rPr dirty="0" sz="900">
                          <a:latin typeface="Arial Narrow"/>
                          <a:cs typeface="Arial Narrow"/>
                        </a:rPr>
                        <a:t>0</a:t>
                      </a:r>
                      <a:endParaRPr sz="900">
                        <a:latin typeface="Arial Narrow"/>
                        <a:cs typeface="Arial Narrow"/>
                      </a:endParaRPr>
                    </a:p>
                  </a:txBody>
                  <a:tcPr marL="0" marR="0" marB="0" marT="0">
                    <a:solidFill>
                      <a:srgbClr val="DEDEDA"/>
                    </a:solidFill>
                  </a:tcPr>
                </a:tc>
                <a:tc gridSpan="8">
                  <a:txBody>
                    <a:bodyPr/>
                    <a:lstStyle/>
                    <a:p>
                      <a:pPr marL="808990">
                        <a:lnSpc>
                          <a:spcPct val="100000"/>
                        </a:lnSpc>
                        <a:tabLst>
                          <a:tab pos="1065530" algn="l"/>
                          <a:tab pos="1320165" algn="l"/>
                          <a:tab pos="1574800" algn="l"/>
                          <a:tab pos="1828800" algn="l"/>
                          <a:tab pos="2082800" algn="l"/>
                          <a:tab pos="2337435" algn="l"/>
                        </a:tabLst>
                      </a:pPr>
                      <a:r>
                        <a:rPr dirty="0" sz="900">
                          <a:latin typeface="Arial Narrow"/>
                          <a:cs typeface="Arial Narrow"/>
                        </a:rPr>
                        <a:t>23</a:t>
                      </a:r>
                      <a:r>
                        <a:rPr dirty="0" sz="900">
                          <a:latin typeface="Arial Narrow"/>
                          <a:cs typeface="Arial Narrow"/>
                        </a:rPr>
                        <a:t>	</a:t>
                      </a:r>
                      <a:r>
                        <a:rPr dirty="0" sz="900">
                          <a:latin typeface="Arial Narrow"/>
                          <a:cs typeface="Arial Narrow"/>
                        </a:rPr>
                        <a:t>2</a:t>
                      </a:r>
                      <a:r>
                        <a:rPr dirty="0" sz="900">
                          <a:latin typeface="Arial Narrow"/>
                          <a:cs typeface="Arial Narrow"/>
                        </a:rPr>
                        <a:t>4</a:t>
                      </a:r>
                      <a:r>
                        <a:rPr dirty="0" sz="900">
                          <a:latin typeface="Arial Narrow"/>
                          <a:cs typeface="Arial Narrow"/>
                        </a:rPr>
                        <a:t>	</a:t>
                      </a:r>
                      <a:r>
                        <a:rPr dirty="0" sz="900">
                          <a:latin typeface="Arial Narrow"/>
                          <a:cs typeface="Arial Narrow"/>
                        </a:rPr>
                        <a:t>25</a:t>
                      </a:r>
                      <a:r>
                        <a:rPr dirty="0" sz="900">
                          <a:latin typeface="Arial Narrow"/>
                          <a:cs typeface="Arial Narrow"/>
                        </a:rPr>
                        <a:t>	</a:t>
                      </a:r>
                      <a:r>
                        <a:rPr dirty="0" sz="900">
                          <a:solidFill>
                            <a:srgbClr val="FF3131"/>
                          </a:solidFill>
                          <a:latin typeface="Arial Narrow"/>
                          <a:cs typeface="Arial Narrow"/>
                        </a:rPr>
                        <a:t>2</a:t>
                      </a:r>
                      <a:r>
                        <a:rPr dirty="0" sz="900">
                          <a:solidFill>
                            <a:srgbClr val="FF3131"/>
                          </a:solidFill>
                          <a:latin typeface="Arial Narrow"/>
                          <a:cs typeface="Arial Narrow"/>
                        </a:rPr>
                        <a:t>6</a:t>
                      </a:r>
                      <a:r>
                        <a:rPr dirty="0" sz="900">
                          <a:solidFill>
                            <a:srgbClr val="FF3131"/>
                          </a:solidFill>
                          <a:latin typeface="Arial Narrow"/>
                          <a:cs typeface="Arial Narrow"/>
                        </a:rPr>
                        <a:t>	</a:t>
                      </a:r>
                      <a:r>
                        <a:rPr dirty="0" sz="900">
                          <a:solidFill>
                            <a:srgbClr val="FF3131"/>
                          </a:solidFill>
                          <a:latin typeface="Arial Narrow"/>
                          <a:cs typeface="Arial Narrow"/>
                        </a:rPr>
                        <a:t>27</a:t>
                      </a:r>
                      <a:r>
                        <a:rPr dirty="0" sz="900">
                          <a:solidFill>
                            <a:srgbClr val="FF3131"/>
                          </a:solidFill>
                          <a:latin typeface="Arial Narrow"/>
                          <a:cs typeface="Arial Narrow"/>
                        </a:rPr>
                        <a:t>	</a:t>
                      </a:r>
                      <a:r>
                        <a:rPr dirty="0" sz="900">
                          <a:latin typeface="Arial Narrow"/>
                          <a:cs typeface="Arial Narrow"/>
                        </a:rPr>
                        <a:t>2</a:t>
                      </a:r>
                      <a:r>
                        <a:rPr dirty="0" sz="900">
                          <a:latin typeface="Arial Narrow"/>
                          <a:cs typeface="Arial Narrow"/>
                        </a:rPr>
                        <a:t>8</a:t>
                      </a:r>
                      <a:r>
                        <a:rPr dirty="0" sz="900">
                          <a:latin typeface="Arial Narrow"/>
                          <a:cs typeface="Arial Narrow"/>
                        </a:rPr>
                        <a:t>	</a:t>
                      </a:r>
                      <a:r>
                        <a:rPr dirty="0" sz="900">
                          <a:latin typeface="Arial Narrow"/>
                          <a:cs typeface="Arial Narrow"/>
                        </a:rPr>
                        <a:t>2</a:t>
                      </a:r>
                      <a:r>
                        <a:rPr dirty="0" sz="900">
                          <a:latin typeface="Arial Narrow"/>
                          <a:cs typeface="Arial Narrow"/>
                        </a:rPr>
                        <a:t>9</a:t>
                      </a:r>
                      <a:endParaRPr sz="900">
                        <a:latin typeface="Arial Narrow"/>
                        <a:cs typeface="Arial Narrow"/>
                      </a:endParaRPr>
                    </a:p>
                  </a:txBody>
                  <a:tcPr marL="0" marR="0" marB="0" marT="0">
                    <a:solidFill>
                      <a:srgbClr val="DEDEDA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</a:tbl>
          </a:graphicData>
        </a:graphic>
      </p:graphicFrame>
      <p:graphicFrame>
        <p:nvGraphicFramePr>
          <p:cNvPr id="13" name="object 13"/>
          <p:cNvGraphicFramePr>
            <a:graphicFrameLocks noGrp="1"/>
          </p:cNvGraphicFramePr>
          <p:nvPr/>
        </p:nvGraphicFramePr>
        <p:xfrm>
          <a:off x="5349995" y="2804609"/>
          <a:ext cx="1695450" cy="33972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11150"/>
                <a:gridCol w="259209"/>
                <a:gridCol w="253832"/>
                <a:gridCol w="254342"/>
                <a:gridCol w="253916"/>
                <a:gridCol w="254424"/>
                <a:gridCol w="208059"/>
              </a:tblGrid>
              <a:tr h="214176">
                <a:tc>
                  <a:txBody>
                    <a:bodyPr/>
                    <a:lstStyle/>
                    <a:p>
                      <a:pPr/>
                      <a:endParaRPr sz="15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solidFill>
                      <a:srgbClr val="DEDEDA"/>
                    </a:solidFill>
                  </a:tcPr>
                </a:tc>
                <a:tc>
                  <a:txBody>
                    <a:bodyPr/>
                    <a:lstStyle/>
                    <a:p>
                      <a:pPr/>
                      <a:endParaRPr sz="15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solidFill>
                      <a:srgbClr val="DEDEDA"/>
                    </a:solidFill>
                  </a:tcPr>
                </a:tc>
                <a:tc>
                  <a:txBody>
                    <a:bodyPr/>
                    <a:lstStyle/>
                    <a:p>
                      <a:pPr/>
                      <a:endParaRPr sz="15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solidFill>
                      <a:srgbClr val="DEDEDA"/>
                    </a:solidFill>
                  </a:tcPr>
                </a:tc>
                <a:tc>
                  <a:txBody>
                    <a:bodyPr/>
                    <a:lstStyle/>
                    <a:p>
                      <a:pPr/>
                      <a:endParaRPr sz="15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solidFill>
                      <a:srgbClr val="DEDEDA"/>
                    </a:solidFill>
                  </a:tcPr>
                </a:tc>
                <a:tc>
                  <a:txBody>
                    <a:bodyPr/>
                    <a:lstStyle/>
                    <a:p>
                      <a:pPr/>
                      <a:endParaRPr sz="15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solidFill>
                      <a:srgbClr val="DEDEDA"/>
                    </a:solidFill>
                  </a:tcPr>
                </a:tc>
                <a:tc>
                  <a:txBody>
                    <a:bodyPr/>
                    <a:lstStyle/>
                    <a:p>
                      <a:pPr/>
                      <a:endParaRPr sz="15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solidFill>
                      <a:srgbClr val="DEDEDA"/>
                    </a:solidFill>
                  </a:tcPr>
                </a:tc>
                <a:tc>
                  <a:txBody>
                    <a:bodyPr/>
                    <a:lstStyle/>
                    <a:p>
                      <a:pPr/>
                      <a:endParaRPr sz="15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solidFill>
                      <a:srgbClr val="DEDEDA"/>
                    </a:solidFill>
                  </a:tcPr>
                </a:tc>
              </a:tr>
              <a:tr h="125276">
                <a:tc>
                  <a:txBody>
                    <a:bodyPr/>
                    <a:lstStyle/>
                    <a:p>
                      <a:pPr marL="41275">
                        <a:lnSpc>
                          <a:spcPts val="925"/>
                        </a:lnSpc>
                      </a:pPr>
                      <a:r>
                        <a:rPr dirty="0" sz="900">
                          <a:latin typeface="Arial Narrow"/>
                          <a:cs typeface="Arial Narrow"/>
                        </a:rPr>
                        <a:t>3</a:t>
                      </a:r>
                      <a:r>
                        <a:rPr dirty="0" sz="900">
                          <a:latin typeface="Arial Narrow"/>
                          <a:cs typeface="Arial Narrow"/>
                        </a:rPr>
                        <a:t>0</a:t>
                      </a:r>
                      <a:endParaRPr sz="900">
                        <a:latin typeface="Arial Narrow"/>
                        <a:cs typeface="Arial Narrow"/>
                      </a:endParaRPr>
                    </a:p>
                  </a:txBody>
                  <a:tcPr marL="0" marR="0" marB="0" marT="0">
                    <a:solidFill>
                      <a:srgbClr val="DEDEDA"/>
                    </a:solidFill>
                  </a:tcPr>
                </a:tc>
                <a:tc>
                  <a:txBody>
                    <a:bodyPr/>
                    <a:lstStyle/>
                    <a:p>
                      <a:pPr marL="80645">
                        <a:lnSpc>
                          <a:spcPts val="925"/>
                        </a:lnSpc>
                      </a:pPr>
                      <a:r>
                        <a:rPr dirty="0" sz="900">
                          <a:latin typeface="Arial Narrow"/>
                          <a:cs typeface="Arial Narrow"/>
                        </a:rPr>
                        <a:t>3</a:t>
                      </a:r>
                      <a:r>
                        <a:rPr dirty="0" sz="900">
                          <a:latin typeface="Arial Narrow"/>
                          <a:cs typeface="Arial Narrow"/>
                        </a:rPr>
                        <a:t>1</a:t>
                      </a:r>
                      <a:endParaRPr sz="900">
                        <a:latin typeface="Arial Narrow"/>
                        <a:cs typeface="Arial Narrow"/>
                      </a:endParaRPr>
                    </a:p>
                  </a:txBody>
                  <a:tcPr marL="0" marR="0" marB="0" marT="0">
                    <a:solidFill>
                      <a:srgbClr val="DEDEDA"/>
                    </a:solidFill>
                  </a:tcPr>
                </a:tc>
                <a:tc>
                  <a:txBody>
                    <a:bodyPr/>
                    <a:lstStyle/>
                    <a:p>
                      <a:pPr/>
                      <a:endParaRPr sz="900">
                        <a:latin typeface="Arial Narrow"/>
                        <a:cs typeface="Arial Narrow"/>
                      </a:endParaRPr>
                    </a:p>
                  </a:txBody>
                  <a:tcPr marL="0" marR="0" marB="0" marT="0">
                    <a:solidFill>
                      <a:srgbClr val="DEDEDA"/>
                    </a:solidFill>
                  </a:tcPr>
                </a:tc>
                <a:tc>
                  <a:txBody>
                    <a:bodyPr/>
                    <a:lstStyle/>
                    <a:p>
                      <a:pPr/>
                      <a:endParaRPr sz="900">
                        <a:latin typeface="Arial Narrow"/>
                        <a:cs typeface="Arial Narrow"/>
                      </a:endParaRPr>
                    </a:p>
                  </a:txBody>
                  <a:tcPr marL="0" marR="0" marB="0" marT="0">
                    <a:solidFill>
                      <a:srgbClr val="DEDEDA"/>
                    </a:solidFill>
                  </a:tcPr>
                </a:tc>
                <a:tc>
                  <a:txBody>
                    <a:bodyPr/>
                    <a:lstStyle/>
                    <a:p>
                      <a:pPr/>
                      <a:endParaRPr sz="900">
                        <a:latin typeface="Arial Narrow"/>
                        <a:cs typeface="Arial Narrow"/>
                      </a:endParaRPr>
                    </a:p>
                  </a:txBody>
                  <a:tcPr marL="0" marR="0" marB="0" marT="0">
                    <a:solidFill>
                      <a:srgbClr val="DEDEDA"/>
                    </a:solidFill>
                  </a:tcPr>
                </a:tc>
                <a:tc>
                  <a:txBody>
                    <a:bodyPr/>
                    <a:lstStyle/>
                    <a:p>
                      <a:pPr/>
                      <a:endParaRPr sz="900">
                        <a:latin typeface="Arial Narrow"/>
                        <a:cs typeface="Arial Narrow"/>
                      </a:endParaRPr>
                    </a:p>
                  </a:txBody>
                  <a:tcPr marL="0" marR="0" marB="0" marT="0">
                    <a:solidFill>
                      <a:srgbClr val="DEDEDA"/>
                    </a:solidFill>
                  </a:tcPr>
                </a:tc>
                <a:tc>
                  <a:txBody>
                    <a:bodyPr/>
                    <a:lstStyle/>
                    <a:p>
                      <a:pPr/>
                      <a:endParaRPr sz="900">
                        <a:latin typeface="Arial Narrow"/>
                        <a:cs typeface="Arial Narrow"/>
                      </a:endParaRPr>
                    </a:p>
                  </a:txBody>
                  <a:tcPr marL="0" marR="0" marB="0" marT="0">
                    <a:solidFill>
                      <a:srgbClr val="DEDEDA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4" name="object 14"/>
          <p:cNvGraphicFramePr>
            <a:graphicFrameLocks noGrp="1"/>
          </p:cNvGraphicFramePr>
          <p:nvPr/>
        </p:nvGraphicFramePr>
        <p:xfrm>
          <a:off x="686978" y="3947716"/>
          <a:ext cx="1709420" cy="124142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27723"/>
                <a:gridCol w="243685"/>
                <a:gridCol w="265475"/>
                <a:gridCol w="251630"/>
                <a:gridCol w="252795"/>
                <a:gridCol w="256544"/>
                <a:gridCol w="211186"/>
              </a:tblGrid>
              <a:tr h="446569">
                <a:tc>
                  <a:txBody>
                    <a:bodyPr/>
                    <a:lstStyle/>
                    <a:p>
                      <a:pPr marL="34925">
                        <a:lnSpc>
                          <a:spcPct val="100000"/>
                        </a:lnSpc>
                      </a:pPr>
                      <a:r>
                        <a:rPr dirty="0" sz="1000">
                          <a:latin typeface="Arial"/>
                          <a:cs typeface="Arial"/>
                        </a:rPr>
                        <a:t>M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o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solidFill>
                      <a:srgbClr val="DEDEDA"/>
                    </a:solidFill>
                  </a:tcPr>
                </a:tc>
                <a:tc>
                  <a:txBody>
                    <a:bodyPr/>
                    <a:lstStyle/>
                    <a:p>
                      <a:pPr marL="73660">
                        <a:lnSpc>
                          <a:spcPct val="100000"/>
                        </a:lnSpc>
                      </a:pPr>
                      <a:r>
                        <a:rPr dirty="0" sz="1000">
                          <a:latin typeface="Arial"/>
                          <a:cs typeface="Arial"/>
                        </a:rPr>
                        <a:t>T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u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solidFill>
                      <a:srgbClr val="DEDEDA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635">
                        <a:lnSpc>
                          <a:spcPct val="100000"/>
                        </a:lnSpc>
                      </a:pPr>
                      <a:r>
                        <a:rPr dirty="0" sz="1000">
                          <a:latin typeface="Arial"/>
                          <a:cs typeface="Arial"/>
                        </a:rPr>
                        <a:t>W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e</a:t>
                      </a:r>
                      <a:endParaRPr sz="1000">
                        <a:latin typeface="Arial"/>
                        <a:cs typeface="Arial"/>
                      </a:endParaRPr>
                    </a:p>
                    <a:p>
                      <a:pPr algn="ctr" marL="3175">
                        <a:lnSpc>
                          <a:spcPct val="100000"/>
                        </a:lnSpc>
                        <a:spcBef>
                          <a:spcPts val="655"/>
                        </a:spcBef>
                      </a:pPr>
                      <a:r>
                        <a:rPr dirty="0" sz="900">
                          <a:latin typeface="Arial Narrow"/>
                          <a:cs typeface="Arial Narrow"/>
                        </a:rPr>
                        <a:t>1</a:t>
                      </a:r>
                      <a:endParaRPr sz="900">
                        <a:latin typeface="Arial Narrow"/>
                        <a:cs typeface="Arial Narrow"/>
                      </a:endParaRPr>
                    </a:p>
                  </a:txBody>
                  <a:tcPr marL="0" marR="0" marB="0" marT="0">
                    <a:solidFill>
                      <a:srgbClr val="DEDED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dirty="0" sz="1000">
                          <a:latin typeface="Arial"/>
                          <a:cs typeface="Arial"/>
                        </a:rPr>
                        <a:t>T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h</a:t>
                      </a:r>
                      <a:endParaRPr sz="1000">
                        <a:latin typeface="Arial"/>
                        <a:cs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655"/>
                        </a:spcBef>
                      </a:pPr>
                      <a:r>
                        <a:rPr dirty="0" sz="900">
                          <a:latin typeface="Arial Narrow"/>
                          <a:cs typeface="Arial Narrow"/>
                        </a:rPr>
                        <a:t>2</a:t>
                      </a:r>
                      <a:endParaRPr sz="900">
                        <a:latin typeface="Arial Narrow"/>
                        <a:cs typeface="Arial Narrow"/>
                      </a:endParaRPr>
                    </a:p>
                  </a:txBody>
                  <a:tcPr marL="0" marR="0" marB="0" marT="0">
                    <a:solidFill>
                      <a:srgbClr val="DEDED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dirty="0" sz="1000">
                          <a:latin typeface="Arial"/>
                          <a:cs typeface="Arial"/>
                        </a:rPr>
                        <a:t>F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r</a:t>
                      </a:r>
                      <a:endParaRPr sz="1000">
                        <a:latin typeface="Arial"/>
                        <a:cs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655"/>
                        </a:spcBef>
                      </a:pPr>
                      <a:r>
                        <a:rPr dirty="0" sz="900">
                          <a:latin typeface="Arial Narrow"/>
                          <a:cs typeface="Arial Narrow"/>
                        </a:rPr>
                        <a:t>3</a:t>
                      </a:r>
                      <a:endParaRPr sz="900">
                        <a:latin typeface="Arial Narrow"/>
                        <a:cs typeface="Arial Narrow"/>
                      </a:endParaRPr>
                    </a:p>
                  </a:txBody>
                  <a:tcPr marL="0" marR="0" marB="0" marT="0">
                    <a:solidFill>
                      <a:srgbClr val="DEDEDA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635">
                        <a:lnSpc>
                          <a:spcPct val="100000"/>
                        </a:lnSpc>
                      </a:pPr>
                      <a:r>
                        <a:rPr dirty="0" sz="1000">
                          <a:latin typeface="Arial"/>
                          <a:cs typeface="Arial"/>
                        </a:rPr>
                        <a:t>S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a</a:t>
                      </a:r>
                      <a:endParaRPr sz="1000">
                        <a:latin typeface="Arial"/>
                        <a:cs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655"/>
                        </a:spcBef>
                      </a:pPr>
                      <a:r>
                        <a:rPr dirty="0" sz="900">
                          <a:latin typeface="Arial Narrow"/>
                          <a:cs typeface="Arial Narrow"/>
                        </a:rPr>
                        <a:t>4</a:t>
                      </a:r>
                      <a:endParaRPr sz="900">
                        <a:latin typeface="Arial Narrow"/>
                        <a:cs typeface="Arial Narrow"/>
                      </a:endParaRPr>
                    </a:p>
                  </a:txBody>
                  <a:tcPr marL="0" marR="0" marB="0" marT="0">
                    <a:solidFill>
                      <a:srgbClr val="DEDEDA"/>
                    </a:solidFill>
                  </a:tcPr>
                </a:tc>
                <a:tc>
                  <a:txBody>
                    <a:bodyPr/>
                    <a:lstStyle/>
                    <a:p>
                      <a:pPr marL="78105">
                        <a:lnSpc>
                          <a:spcPct val="100000"/>
                        </a:lnSpc>
                      </a:pPr>
                      <a:r>
                        <a:rPr dirty="0" sz="1000">
                          <a:latin typeface="Arial"/>
                          <a:cs typeface="Arial"/>
                        </a:rPr>
                        <a:t>S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u</a:t>
                      </a:r>
                      <a:endParaRPr sz="1000">
                        <a:latin typeface="Arial"/>
                        <a:cs typeface="Arial"/>
                      </a:endParaRPr>
                    </a:p>
                    <a:p>
                      <a:pPr marL="102235">
                        <a:lnSpc>
                          <a:spcPct val="100000"/>
                        </a:lnSpc>
                        <a:spcBef>
                          <a:spcPts val="655"/>
                        </a:spcBef>
                      </a:pPr>
                      <a:r>
                        <a:rPr dirty="0" sz="900">
                          <a:latin typeface="Arial Narrow"/>
                          <a:cs typeface="Arial Narrow"/>
                        </a:rPr>
                        <a:t>5</a:t>
                      </a:r>
                      <a:endParaRPr sz="900">
                        <a:latin typeface="Arial Narrow"/>
                        <a:cs typeface="Arial Narrow"/>
                      </a:endParaRPr>
                    </a:p>
                  </a:txBody>
                  <a:tcPr marL="0" marR="0" marB="0" marT="0">
                    <a:solidFill>
                      <a:srgbClr val="DEDEDA"/>
                    </a:solidFill>
                  </a:tcPr>
                </a:tc>
              </a:tr>
              <a:tr h="187151">
                <a:tc>
                  <a:txBody>
                    <a:bodyPr/>
                    <a:lstStyle/>
                    <a:p>
                      <a:pPr marL="71755">
                        <a:lnSpc>
                          <a:spcPct val="100000"/>
                        </a:lnSpc>
                      </a:pPr>
                      <a:r>
                        <a:rPr dirty="0" sz="900">
                          <a:latin typeface="Arial Narrow"/>
                          <a:cs typeface="Arial Narrow"/>
                        </a:rPr>
                        <a:t>6</a:t>
                      </a:r>
                      <a:endParaRPr sz="900">
                        <a:latin typeface="Arial Narrow"/>
                        <a:cs typeface="Arial Narrow"/>
                      </a:endParaRPr>
                    </a:p>
                  </a:txBody>
                  <a:tcPr marL="0" marR="0" marB="0" marT="0">
                    <a:solidFill>
                      <a:srgbClr val="DEDEDA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3810">
                        <a:lnSpc>
                          <a:spcPct val="100000"/>
                        </a:lnSpc>
                      </a:pPr>
                      <a:r>
                        <a:rPr dirty="0" sz="900">
                          <a:latin typeface="Arial Narrow"/>
                          <a:cs typeface="Arial Narrow"/>
                        </a:rPr>
                        <a:t>7</a:t>
                      </a:r>
                      <a:endParaRPr sz="900">
                        <a:latin typeface="Arial Narrow"/>
                        <a:cs typeface="Arial Narrow"/>
                      </a:endParaRPr>
                    </a:p>
                  </a:txBody>
                  <a:tcPr marL="0" marR="0" marB="0" marT="0">
                    <a:solidFill>
                      <a:srgbClr val="DEDEDA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3175">
                        <a:lnSpc>
                          <a:spcPct val="100000"/>
                        </a:lnSpc>
                      </a:pPr>
                      <a:r>
                        <a:rPr dirty="0" sz="900">
                          <a:latin typeface="Arial Narrow"/>
                          <a:cs typeface="Arial Narrow"/>
                        </a:rPr>
                        <a:t>8</a:t>
                      </a:r>
                      <a:endParaRPr sz="900">
                        <a:latin typeface="Arial Narrow"/>
                        <a:cs typeface="Arial Narrow"/>
                      </a:endParaRPr>
                    </a:p>
                  </a:txBody>
                  <a:tcPr marL="0" marR="0" marB="0" marT="0">
                    <a:solidFill>
                      <a:srgbClr val="DEDED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dirty="0" sz="900">
                          <a:latin typeface="Arial Narrow"/>
                          <a:cs typeface="Arial Narrow"/>
                        </a:rPr>
                        <a:t>9</a:t>
                      </a:r>
                      <a:endParaRPr sz="900">
                        <a:latin typeface="Arial Narrow"/>
                        <a:cs typeface="Arial Narrow"/>
                      </a:endParaRPr>
                    </a:p>
                  </a:txBody>
                  <a:tcPr marL="0" marR="0" marB="0" marT="0">
                    <a:solidFill>
                      <a:srgbClr val="DEDEDA"/>
                    </a:solidFill>
                  </a:tcPr>
                </a:tc>
                <a:tc>
                  <a:txBody>
                    <a:bodyPr/>
                    <a:lstStyle/>
                    <a:p>
                      <a:pPr marL="83820">
                        <a:lnSpc>
                          <a:spcPct val="100000"/>
                        </a:lnSpc>
                      </a:pPr>
                      <a:r>
                        <a:rPr dirty="0" sz="900">
                          <a:latin typeface="Arial Narrow"/>
                          <a:cs typeface="Arial Narrow"/>
                        </a:rPr>
                        <a:t>1</a:t>
                      </a:r>
                      <a:r>
                        <a:rPr dirty="0" sz="900">
                          <a:latin typeface="Arial Narrow"/>
                          <a:cs typeface="Arial Narrow"/>
                        </a:rPr>
                        <a:t>0</a:t>
                      </a:r>
                      <a:endParaRPr sz="900">
                        <a:latin typeface="Arial Narrow"/>
                        <a:cs typeface="Arial Narrow"/>
                      </a:endParaRPr>
                    </a:p>
                  </a:txBody>
                  <a:tcPr marL="0" marR="0" marB="0" marT="0">
                    <a:solidFill>
                      <a:srgbClr val="DEDED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dirty="0" sz="900">
                          <a:latin typeface="Arial Narrow"/>
                          <a:cs typeface="Arial Narrow"/>
                        </a:rPr>
                        <a:t>11</a:t>
                      </a:r>
                      <a:endParaRPr sz="900">
                        <a:latin typeface="Arial Narrow"/>
                        <a:cs typeface="Arial Narrow"/>
                      </a:endParaRPr>
                    </a:p>
                  </a:txBody>
                  <a:tcPr marL="0" marR="0" marB="0" marT="0">
                    <a:solidFill>
                      <a:srgbClr val="DEDEDA"/>
                    </a:solidFill>
                  </a:tcPr>
                </a:tc>
                <a:tc>
                  <a:txBody>
                    <a:bodyPr/>
                    <a:lstStyle/>
                    <a:p>
                      <a:pPr marL="83185">
                        <a:lnSpc>
                          <a:spcPct val="100000"/>
                        </a:lnSpc>
                      </a:pPr>
                      <a:r>
                        <a:rPr dirty="0" sz="900">
                          <a:latin typeface="Arial Narrow"/>
                          <a:cs typeface="Arial Narrow"/>
                        </a:rPr>
                        <a:t>1</a:t>
                      </a:r>
                      <a:r>
                        <a:rPr dirty="0" sz="900">
                          <a:latin typeface="Arial Narrow"/>
                          <a:cs typeface="Arial Narrow"/>
                        </a:rPr>
                        <a:t>2</a:t>
                      </a:r>
                      <a:endParaRPr sz="900">
                        <a:latin typeface="Arial Narrow"/>
                        <a:cs typeface="Arial Narrow"/>
                      </a:endParaRPr>
                    </a:p>
                  </a:txBody>
                  <a:tcPr marL="0" marR="0" marB="0" marT="0">
                    <a:solidFill>
                      <a:srgbClr val="DEDEDA"/>
                    </a:solidFill>
                  </a:tcPr>
                </a:tc>
              </a:tr>
              <a:tr h="187149">
                <a:tc>
                  <a:txBody>
                    <a:bodyPr/>
                    <a:lstStyle/>
                    <a:p>
                      <a:pPr marL="52705">
                        <a:lnSpc>
                          <a:spcPct val="100000"/>
                        </a:lnSpc>
                      </a:pPr>
                      <a:r>
                        <a:rPr dirty="0" sz="900">
                          <a:latin typeface="Arial Narrow"/>
                          <a:cs typeface="Arial Narrow"/>
                        </a:rPr>
                        <a:t>1</a:t>
                      </a:r>
                      <a:r>
                        <a:rPr dirty="0" sz="900">
                          <a:latin typeface="Arial Narrow"/>
                          <a:cs typeface="Arial Narrow"/>
                        </a:rPr>
                        <a:t>3</a:t>
                      </a:r>
                      <a:endParaRPr sz="900">
                        <a:latin typeface="Arial Narrow"/>
                        <a:cs typeface="Arial Narrow"/>
                      </a:endParaRPr>
                    </a:p>
                  </a:txBody>
                  <a:tcPr marL="0" marR="0" marB="0" marT="0">
                    <a:solidFill>
                      <a:srgbClr val="DEDEDA"/>
                    </a:solidFill>
                  </a:tcPr>
                </a:tc>
                <a:tc>
                  <a:txBody>
                    <a:bodyPr/>
                    <a:lstStyle/>
                    <a:p>
                      <a:pPr marL="81280">
                        <a:lnSpc>
                          <a:spcPct val="100000"/>
                        </a:lnSpc>
                      </a:pPr>
                      <a:r>
                        <a:rPr dirty="0" sz="900">
                          <a:latin typeface="Arial Narrow"/>
                          <a:cs typeface="Arial Narrow"/>
                        </a:rPr>
                        <a:t>1</a:t>
                      </a:r>
                      <a:r>
                        <a:rPr dirty="0" sz="900">
                          <a:latin typeface="Arial Narrow"/>
                          <a:cs typeface="Arial Narrow"/>
                        </a:rPr>
                        <a:t>4</a:t>
                      </a:r>
                      <a:endParaRPr sz="900">
                        <a:latin typeface="Arial Narrow"/>
                        <a:cs typeface="Arial Narrow"/>
                      </a:endParaRPr>
                    </a:p>
                  </a:txBody>
                  <a:tcPr marL="0" marR="0" marB="0" marT="0">
                    <a:solidFill>
                      <a:srgbClr val="DEDEDA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3175">
                        <a:lnSpc>
                          <a:spcPct val="100000"/>
                        </a:lnSpc>
                      </a:pPr>
                      <a:r>
                        <a:rPr dirty="0" sz="900">
                          <a:latin typeface="Arial Narrow"/>
                          <a:cs typeface="Arial Narrow"/>
                        </a:rPr>
                        <a:t>1</a:t>
                      </a:r>
                      <a:r>
                        <a:rPr dirty="0" sz="900">
                          <a:latin typeface="Arial Narrow"/>
                          <a:cs typeface="Arial Narrow"/>
                        </a:rPr>
                        <a:t>5</a:t>
                      </a:r>
                      <a:endParaRPr sz="900">
                        <a:latin typeface="Arial Narrow"/>
                        <a:cs typeface="Arial Narrow"/>
                      </a:endParaRPr>
                    </a:p>
                  </a:txBody>
                  <a:tcPr marL="0" marR="0" marB="0" marT="0">
                    <a:solidFill>
                      <a:srgbClr val="DEDEDA"/>
                    </a:solidFill>
                  </a:tcPr>
                </a:tc>
                <a:tc>
                  <a:txBody>
                    <a:bodyPr/>
                    <a:lstStyle/>
                    <a:p>
                      <a:pPr marL="81280">
                        <a:lnSpc>
                          <a:spcPct val="100000"/>
                        </a:lnSpc>
                      </a:pPr>
                      <a:r>
                        <a:rPr dirty="0" sz="900">
                          <a:latin typeface="Arial Narrow"/>
                          <a:cs typeface="Arial Narrow"/>
                        </a:rPr>
                        <a:t>1</a:t>
                      </a:r>
                      <a:r>
                        <a:rPr dirty="0" sz="900">
                          <a:latin typeface="Arial Narrow"/>
                          <a:cs typeface="Arial Narrow"/>
                        </a:rPr>
                        <a:t>6</a:t>
                      </a:r>
                      <a:endParaRPr sz="900">
                        <a:latin typeface="Arial Narrow"/>
                        <a:cs typeface="Arial Narrow"/>
                      </a:endParaRPr>
                    </a:p>
                  </a:txBody>
                  <a:tcPr marL="0" marR="0" marB="0" marT="0">
                    <a:solidFill>
                      <a:srgbClr val="DEDEDA"/>
                    </a:solidFill>
                  </a:tcPr>
                </a:tc>
                <a:tc>
                  <a:txBody>
                    <a:bodyPr/>
                    <a:lstStyle/>
                    <a:p>
                      <a:pPr marL="83820">
                        <a:lnSpc>
                          <a:spcPct val="100000"/>
                        </a:lnSpc>
                      </a:pPr>
                      <a:r>
                        <a:rPr dirty="0" sz="900">
                          <a:latin typeface="Arial Narrow"/>
                          <a:cs typeface="Arial Narrow"/>
                        </a:rPr>
                        <a:t>1</a:t>
                      </a:r>
                      <a:r>
                        <a:rPr dirty="0" sz="900">
                          <a:latin typeface="Arial Narrow"/>
                          <a:cs typeface="Arial Narrow"/>
                        </a:rPr>
                        <a:t>7</a:t>
                      </a:r>
                      <a:endParaRPr sz="900">
                        <a:latin typeface="Arial Narrow"/>
                        <a:cs typeface="Arial Narrow"/>
                      </a:endParaRPr>
                    </a:p>
                  </a:txBody>
                  <a:tcPr marL="0" marR="0" marB="0" marT="0">
                    <a:solidFill>
                      <a:srgbClr val="DEDEDA"/>
                    </a:solidFill>
                  </a:tcPr>
                </a:tc>
                <a:tc>
                  <a:txBody>
                    <a:bodyPr/>
                    <a:lstStyle/>
                    <a:p>
                      <a:pPr marL="85090">
                        <a:lnSpc>
                          <a:spcPct val="100000"/>
                        </a:lnSpc>
                      </a:pPr>
                      <a:r>
                        <a:rPr dirty="0" sz="900">
                          <a:latin typeface="Arial Narrow"/>
                          <a:cs typeface="Arial Narrow"/>
                        </a:rPr>
                        <a:t>1</a:t>
                      </a:r>
                      <a:r>
                        <a:rPr dirty="0" sz="900">
                          <a:latin typeface="Arial Narrow"/>
                          <a:cs typeface="Arial Narrow"/>
                        </a:rPr>
                        <a:t>8</a:t>
                      </a:r>
                      <a:endParaRPr sz="900">
                        <a:latin typeface="Arial Narrow"/>
                        <a:cs typeface="Arial Narrow"/>
                      </a:endParaRPr>
                    </a:p>
                  </a:txBody>
                  <a:tcPr marL="0" marR="0" marB="0" marT="0">
                    <a:solidFill>
                      <a:srgbClr val="DEDEDA"/>
                    </a:solidFill>
                  </a:tcPr>
                </a:tc>
                <a:tc>
                  <a:txBody>
                    <a:bodyPr/>
                    <a:lstStyle/>
                    <a:p>
                      <a:pPr marL="82550">
                        <a:lnSpc>
                          <a:spcPct val="100000"/>
                        </a:lnSpc>
                      </a:pPr>
                      <a:r>
                        <a:rPr dirty="0" sz="900">
                          <a:latin typeface="Arial Narrow"/>
                          <a:cs typeface="Arial Narrow"/>
                        </a:rPr>
                        <a:t>1</a:t>
                      </a:r>
                      <a:r>
                        <a:rPr dirty="0" sz="900">
                          <a:latin typeface="Arial Narrow"/>
                          <a:cs typeface="Arial Narrow"/>
                        </a:rPr>
                        <a:t>9</a:t>
                      </a:r>
                      <a:endParaRPr sz="900">
                        <a:latin typeface="Arial Narrow"/>
                        <a:cs typeface="Arial Narrow"/>
                      </a:endParaRPr>
                    </a:p>
                  </a:txBody>
                  <a:tcPr marL="0" marR="0" marB="0" marT="0">
                    <a:solidFill>
                      <a:srgbClr val="DEDEDA"/>
                    </a:solidFill>
                  </a:tcPr>
                </a:tc>
              </a:tr>
              <a:tr h="196665">
                <a:tc>
                  <a:txBody>
                    <a:bodyPr/>
                    <a:lstStyle/>
                    <a:p>
                      <a:pPr marL="49530">
                        <a:lnSpc>
                          <a:spcPct val="100000"/>
                        </a:lnSpc>
                      </a:pPr>
                      <a:r>
                        <a:rPr dirty="0" sz="900">
                          <a:latin typeface="Arial Narrow"/>
                          <a:cs typeface="Arial Narrow"/>
                        </a:rPr>
                        <a:t>2</a:t>
                      </a:r>
                      <a:r>
                        <a:rPr dirty="0" sz="900">
                          <a:latin typeface="Arial Narrow"/>
                          <a:cs typeface="Arial Narrow"/>
                        </a:rPr>
                        <a:t>0</a:t>
                      </a:r>
                      <a:endParaRPr sz="900">
                        <a:latin typeface="Arial Narrow"/>
                        <a:cs typeface="Arial Narrow"/>
                      </a:endParaRPr>
                    </a:p>
                  </a:txBody>
                  <a:tcPr marL="0" marR="0" marB="0" marT="0">
                    <a:solidFill>
                      <a:srgbClr val="DEDEDA"/>
                    </a:solidFill>
                  </a:tcPr>
                </a:tc>
                <a:tc>
                  <a:txBody>
                    <a:bodyPr/>
                    <a:lstStyle/>
                    <a:p>
                      <a:pPr marL="81915">
                        <a:lnSpc>
                          <a:spcPct val="100000"/>
                        </a:lnSpc>
                      </a:pPr>
                      <a:r>
                        <a:rPr dirty="0" sz="900">
                          <a:latin typeface="Arial Narrow"/>
                          <a:cs typeface="Arial Narrow"/>
                        </a:rPr>
                        <a:t>2</a:t>
                      </a:r>
                      <a:r>
                        <a:rPr dirty="0" sz="900">
                          <a:latin typeface="Arial Narrow"/>
                          <a:cs typeface="Arial Narrow"/>
                        </a:rPr>
                        <a:t>1</a:t>
                      </a:r>
                      <a:endParaRPr sz="900">
                        <a:latin typeface="Arial Narrow"/>
                        <a:cs typeface="Arial Narrow"/>
                      </a:endParaRPr>
                    </a:p>
                  </a:txBody>
                  <a:tcPr marL="0" marR="0" marB="0" marT="0">
                    <a:solidFill>
                      <a:srgbClr val="DEDEDA"/>
                    </a:solidFill>
                  </a:tcPr>
                </a:tc>
                <a:tc>
                  <a:txBody>
                    <a:bodyPr/>
                    <a:lstStyle/>
                    <a:p>
                      <a:pPr marL="89535">
                        <a:lnSpc>
                          <a:spcPct val="100000"/>
                        </a:lnSpc>
                      </a:pPr>
                      <a:r>
                        <a:rPr dirty="0" sz="900">
                          <a:latin typeface="Arial Narrow"/>
                          <a:cs typeface="Arial Narrow"/>
                        </a:rPr>
                        <a:t>22</a:t>
                      </a:r>
                      <a:endParaRPr sz="900">
                        <a:latin typeface="Arial Narrow"/>
                        <a:cs typeface="Arial Narrow"/>
                      </a:endParaRPr>
                    </a:p>
                  </a:txBody>
                  <a:tcPr marL="0" marR="0" marB="0" marT="0">
                    <a:solidFill>
                      <a:srgbClr val="DEDEDA"/>
                    </a:solidFill>
                  </a:tcPr>
                </a:tc>
                <a:tc>
                  <a:txBody>
                    <a:bodyPr/>
                    <a:lstStyle/>
                    <a:p>
                      <a:pPr marL="78740">
                        <a:lnSpc>
                          <a:spcPct val="100000"/>
                        </a:lnSpc>
                      </a:pPr>
                      <a:r>
                        <a:rPr dirty="0" sz="900">
                          <a:solidFill>
                            <a:srgbClr val="FF3131"/>
                          </a:solidFill>
                          <a:latin typeface="Arial Narrow"/>
                          <a:cs typeface="Arial Narrow"/>
                        </a:rPr>
                        <a:t>23</a:t>
                      </a:r>
                      <a:endParaRPr sz="900">
                        <a:latin typeface="Arial Narrow"/>
                        <a:cs typeface="Arial Narrow"/>
                      </a:endParaRPr>
                    </a:p>
                  </a:txBody>
                  <a:tcPr marL="0" marR="0" marB="0" marT="0">
                    <a:solidFill>
                      <a:srgbClr val="DEDEDA"/>
                    </a:solidFill>
                  </a:tcPr>
                </a:tc>
                <a:tc>
                  <a:txBody>
                    <a:bodyPr/>
                    <a:lstStyle/>
                    <a:p>
                      <a:pPr marL="80645">
                        <a:lnSpc>
                          <a:spcPct val="100000"/>
                        </a:lnSpc>
                      </a:pPr>
                      <a:r>
                        <a:rPr dirty="0" sz="900">
                          <a:solidFill>
                            <a:srgbClr val="FF3131"/>
                          </a:solidFill>
                          <a:latin typeface="Arial Narrow"/>
                          <a:cs typeface="Arial Narrow"/>
                        </a:rPr>
                        <a:t>2</a:t>
                      </a:r>
                      <a:r>
                        <a:rPr dirty="0" sz="900">
                          <a:solidFill>
                            <a:srgbClr val="FF3131"/>
                          </a:solidFill>
                          <a:latin typeface="Arial Narrow"/>
                          <a:cs typeface="Arial Narrow"/>
                        </a:rPr>
                        <a:t>4</a:t>
                      </a:r>
                      <a:endParaRPr sz="900">
                        <a:latin typeface="Arial Narrow"/>
                        <a:cs typeface="Arial Narrow"/>
                      </a:endParaRPr>
                    </a:p>
                  </a:txBody>
                  <a:tcPr marL="0" marR="0" marB="0" marT="0">
                    <a:solidFill>
                      <a:srgbClr val="DEDEDA"/>
                    </a:solidFill>
                  </a:tcPr>
                </a:tc>
                <a:tc>
                  <a:txBody>
                    <a:bodyPr/>
                    <a:lstStyle/>
                    <a:p>
                      <a:pPr marL="82550">
                        <a:lnSpc>
                          <a:spcPct val="100000"/>
                        </a:lnSpc>
                      </a:pPr>
                      <a:r>
                        <a:rPr dirty="0" sz="900">
                          <a:latin typeface="Arial Narrow"/>
                          <a:cs typeface="Arial Narrow"/>
                        </a:rPr>
                        <a:t>25</a:t>
                      </a:r>
                      <a:endParaRPr sz="900">
                        <a:latin typeface="Arial Narrow"/>
                        <a:cs typeface="Arial Narrow"/>
                      </a:endParaRPr>
                    </a:p>
                  </a:txBody>
                  <a:tcPr marL="0" marR="0" marB="0" marT="0">
                    <a:solidFill>
                      <a:srgbClr val="DEDEDA"/>
                    </a:solidFill>
                  </a:tcPr>
                </a:tc>
                <a:tc>
                  <a:txBody>
                    <a:bodyPr/>
                    <a:lstStyle/>
                    <a:p>
                      <a:pPr marL="80010">
                        <a:lnSpc>
                          <a:spcPct val="100000"/>
                        </a:lnSpc>
                      </a:pPr>
                      <a:r>
                        <a:rPr dirty="0" sz="900">
                          <a:latin typeface="Arial Narrow"/>
                          <a:cs typeface="Arial Narrow"/>
                        </a:rPr>
                        <a:t>2</a:t>
                      </a:r>
                      <a:r>
                        <a:rPr dirty="0" sz="900">
                          <a:latin typeface="Arial Narrow"/>
                          <a:cs typeface="Arial Narrow"/>
                        </a:rPr>
                        <a:t>6</a:t>
                      </a:r>
                      <a:endParaRPr sz="900">
                        <a:latin typeface="Arial Narrow"/>
                        <a:cs typeface="Arial Narrow"/>
                      </a:endParaRPr>
                    </a:p>
                  </a:txBody>
                  <a:tcPr marL="0" marR="0" marB="0" marT="0">
                    <a:solidFill>
                      <a:srgbClr val="DEDEDA"/>
                    </a:solidFill>
                  </a:tcPr>
                </a:tc>
              </a:tr>
              <a:tr h="223692">
                <a:tc>
                  <a:txBody>
                    <a:bodyPr/>
                    <a:lstStyle/>
                    <a:p>
                      <a:pPr marL="49530">
                        <a:lnSpc>
                          <a:spcPct val="100000"/>
                        </a:lnSpc>
                      </a:pPr>
                      <a:r>
                        <a:rPr dirty="0" sz="900">
                          <a:latin typeface="Arial Narrow"/>
                          <a:cs typeface="Arial Narrow"/>
                        </a:rPr>
                        <a:t>27</a:t>
                      </a:r>
                      <a:endParaRPr sz="900">
                        <a:latin typeface="Arial Narrow"/>
                        <a:cs typeface="Arial Narrow"/>
                      </a:endParaRPr>
                    </a:p>
                  </a:txBody>
                  <a:tcPr marL="0" marR="0" marB="0" marT="0">
                    <a:solidFill>
                      <a:srgbClr val="DEDEDA"/>
                    </a:solidFill>
                  </a:tcPr>
                </a:tc>
                <a:tc>
                  <a:txBody>
                    <a:bodyPr/>
                    <a:lstStyle/>
                    <a:p>
                      <a:pPr marL="78740">
                        <a:lnSpc>
                          <a:spcPct val="100000"/>
                        </a:lnSpc>
                      </a:pPr>
                      <a:r>
                        <a:rPr dirty="0" sz="900">
                          <a:latin typeface="Arial Narrow"/>
                          <a:cs typeface="Arial Narrow"/>
                        </a:rPr>
                        <a:t>2</a:t>
                      </a:r>
                      <a:r>
                        <a:rPr dirty="0" sz="900">
                          <a:latin typeface="Arial Narrow"/>
                          <a:cs typeface="Arial Narrow"/>
                        </a:rPr>
                        <a:t>8</a:t>
                      </a:r>
                      <a:endParaRPr sz="900">
                        <a:latin typeface="Arial Narrow"/>
                        <a:cs typeface="Arial Narrow"/>
                      </a:endParaRPr>
                    </a:p>
                  </a:txBody>
                  <a:tcPr marL="0" marR="0" marB="0" marT="0">
                    <a:solidFill>
                      <a:srgbClr val="DEDEDA"/>
                    </a:solidFill>
                  </a:tcPr>
                </a:tc>
                <a:tc>
                  <a:txBody>
                    <a:bodyPr/>
                    <a:lstStyle/>
                    <a:p>
                      <a:pPr marL="89535">
                        <a:lnSpc>
                          <a:spcPct val="100000"/>
                        </a:lnSpc>
                      </a:pPr>
                      <a:r>
                        <a:rPr dirty="0" sz="900">
                          <a:latin typeface="Arial Narrow"/>
                          <a:cs typeface="Arial Narrow"/>
                        </a:rPr>
                        <a:t>2</a:t>
                      </a:r>
                      <a:r>
                        <a:rPr dirty="0" sz="900">
                          <a:latin typeface="Arial Narrow"/>
                          <a:cs typeface="Arial Narrow"/>
                        </a:rPr>
                        <a:t>9</a:t>
                      </a:r>
                      <a:endParaRPr sz="900">
                        <a:latin typeface="Arial Narrow"/>
                        <a:cs typeface="Arial Narrow"/>
                      </a:endParaRPr>
                    </a:p>
                  </a:txBody>
                  <a:tcPr marL="0" marR="0" marB="0" marT="0">
                    <a:solidFill>
                      <a:srgbClr val="DEDEDA"/>
                    </a:solidFill>
                  </a:tcPr>
                </a:tc>
                <a:tc>
                  <a:txBody>
                    <a:bodyPr/>
                    <a:lstStyle/>
                    <a:p>
                      <a:pPr marL="78740">
                        <a:lnSpc>
                          <a:spcPct val="100000"/>
                        </a:lnSpc>
                      </a:pPr>
                      <a:r>
                        <a:rPr dirty="0" sz="900">
                          <a:latin typeface="Arial Narrow"/>
                          <a:cs typeface="Arial Narrow"/>
                        </a:rPr>
                        <a:t>3</a:t>
                      </a:r>
                      <a:r>
                        <a:rPr dirty="0" sz="900">
                          <a:latin typeface="Arial Narrow"/>
                          <a:cs typeface="Arial Narrow"/>
                        </a:rPr>
                        <a:t>0</a:t>
                      </a:r>
                      <a:endParaRPr sz="900">
                        <a:latin typeface="Arial Narrow"/>
                        <a:cs typeface="Arial Narrow"/>
                      </a:endParaRPr>
                    </a:p>
                  </a:txBody>
                  <a:tcPr marL="0" marR="0" marB="0" marT="0">
                    <a:solidFill>
                      <a:srgbClr val="DEDEDA"/>
                    </a:solidFill>
                  </a:tcPr>
                </a:tc>
                <a:tc>
                  <a:txBody>
                    <a:bodyPr/>
                    <a:lstStyle/>
                    <a:p>
                      <a:pPr/>
                      <a:endParaRPr sz="900">
                        <a:latin typeface="Arial Narrow"/>
                        <a:cs typeface="Arial Narrow"/>
                      </a:endParaRPr>
                    </a:p>
                  </a:txBody>
                  <a:tcPr marL="0" marR="0" marB="0" marT="0">
                    <a:solidFill>
                      <a:srgbClr val="DEDEDA"/>
                    </a:solidFill>
                  </a:tcPr>
                </a:tc>
                <a:tc>
                  <a:txBody>
                    <a:bodyPr/>
                    <a:lstStyle/>
                    <a:p>
                      <a:pPr/>
                      <a:endParaRPr sz="900">
                        <a:latin typeface="Arial Narrow"/>
                        <a:cs typeface="Arial Narrow"/>
                      </a:endParaRPr>
                    </a:p>
                  </a:txBody>
                  <a:tcPr marL="0" marR="0" marB="0" marT="0">
                    <a:solidFill>
                      <a:srgbClr val="DEDEDA"/>
                    </a:solidFill>
                  </a:tcPr>
                </a:tc>
                <a:tc>
                  <a:txBody>
                    <a:bodyPr/>
                    <a:lstStyle/>
                    <a:p>
                      <a:pPr/>
                      <a:endParaRPr sz="900">
                        <a:latin typeface="Arial Narrow"/>
                        <a:cs typeface="Arial Narrow"/>
                      </a:endParaRPr>
                    </a:p>
                  </a:txBody>
                  <a:tcPr marL="0" marR="0" marB="0" marT="0">
                    <a:solidFill>
                      <a:srgbClr val="DEDEDA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6" name="object 16"/>
          <p:cNvGraphicFramePr>
            <a:graphicFrameLocks noGrp="1"/>
          </p:cNvGraphicFramePr>
          <p:nvPr/>
        </p:nvGraphicFramePr>
        <p:xfrm>
          <a:off x="3091916" y="3937761"/>
          <a:ext cx="1703705" cy="120396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27244"/>
                <a:gridCol w="242726"/>
                <a:gridCol w="264516"/>
                <a:gridCol w="250671"/>
                <a:gridCol w="251837"/>
                <a:gridCol w="255585"/>
                <a:gridCol w="210707"/>
              </a:tblGrid>
              <a:tr h="408940">
                <a:tc>
                  <a:txBody>
                    <a:bodyPr/>
                    <a:lstStyle/>
                    <a:p>
                      <a:pPr marL="34925">
                        <a:lnSpc>
                          <a:spcPct val="100000"/>
                        </a:lnSpc>
                      </a:pPr>
                      <a:r>
                        <a:rPr dirty="0" sz="1000">
                          <a:latin typeface="Arial"/>
                          <a:cs typeface="Arial"/>
                        </a:rPr>
                        <a:t>M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o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solidFill>
                      <a:srgbClr val="DEDEDA"/>
                    </a:solidFill>
                  </a:tcPr>
                </a:tc>
                <a:tc>
                  <a:txBody>
                    <a:bodyPr/>
                    <a:lstStyle/>
                    <a:p>
                      <a:pPr marL="73025">
                        <a:lnSpc>
                          <a:spcPct val="100000"/>
                        </a:lnSpc>
                      </a:pPr>
                      <a:r>
                        <a:rPr dirty="0" sz="1000">
                          <a:latin typeface="Arial"/>
                          <a:cs typeface="Arial"/>
                        </a:rPr>
                        <a:t>T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u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solidFill>
                      <a:srgbClr val="DEDEDA"/>
                    </a:solidFill>
                  </a:tcPr>
                </a:tc>
                <a:tc>
                  <a:txBody>
                    <a:bodyPr/>
                    <a:lstStyle/>
                    <a:p>
                      <a:pPr marL="73025">
                        <a:lnSpc>
                          <a:spcPct val="100000"/>
                        </a:lnSpc>
                      </a:pPr>
                      <a:r>
                        <a:rPr dirty="0" sz="1000">
                          <a:latin typeface="Arial"/>
                          <a:cs typeface="Arial"/>
                        </a:rPr>
                        <a:t>W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e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solidFill>
                      <a:srgbClr val="DEDEDA"/>
                    </a:solidFill>
                  </a:tcPr>
                </a:tc>
                <a:tc>
                  <a:txBody>
                    <a:bodyPr/>
                    <a:lstStyle/>
                    <a:p>
                      <a:pPr marL="72390">
                        <a:lnSpc>
                          <a:spcPct val="100000"/>
                        </a:lnSpc>
                      </a:pPr>
                      <a:r>
                        <a:rPr dirty="0" sz="1000">
                          <a:latin typeface="Arial"/>
                          <a:cs typeface="Arial"/>
                        </a:rPr>
                        <a:t>T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h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solidFill>
                      <a:srgbClr val="DEDED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dirty="0" sz="1000">
                          <a:latin typeface="Arial"/>
                          <a:cs typeface="Arial"/>
                        </a:rPr>
                        <a:t>F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r</a:t>
                      </a:r>
                      <a:endParaRPr sz="1000">
                        <a:latin typeface="Arial"/>
                        <a:cs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655"/>
                        </a:spcBef>
                      </a:pPr>
                      <a:r>
                        <a:rPr dirty="0" sz="900">
                          <a:latin typeface="Arial Narrow"/>
                          <a:cs typeface="Arial Narrow"/>
                        </a:rPr>
                        <a:t>1</a:t>
                      </a:r>
                      <a:endParaRPr sz="900">
                        <a:latin typeface="Arial Narrow"/>
                        <a:cs typeface="Arial Narrow"/>
                      </a:endParaRPr>
                    </a:p>
                  </a:txBody>
                  <a:tcPr marL="0" marR="0" marB="0" marT="0">
                    <a:solidFill>
                      <a:srgbClr val="DEDEDA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635">
                        <a:lnSpc>
                          <a:spcPct val="100000"/>
                        </a:lnSpc>
                      </a:pPr>
                      <a:r>
                        <a:rPr dirty="0" sz="1000">
                          <a:latin typeface="Arial"/>
                          <a:cs typeface="Arial"/>
                        </a:rPr>
                        <a:t>S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a</a:t>
                      </a:r>
                      <a:endParaRPr sz="1000">
                        <a:latin typeface="Arial"/>
                        <a:cs typeface="Arial"/>
                      </a:endParaRPr>
                    </a:p>
                    <a:p>
                      <a:pPr algn="ctr" marL="2540">
                        <a:lnSpc>
                          <a:spcPct val="100000"/>
                        </a:lnSpc>
                        <a:spcBef>
                          <a:spcPts val="655"/>
                        </a:spcBef>
                      </a:pPr>
                      <a:r>
                        <a:rPr dirty="0" sz="900">
                          <a:latin typeface="Arial Narrow"/>
                          <a:cs typeface="Arial Narrow"/>
                        </a:rPr>
                        <a:t>2</a:t>
                      </a:r>
                      <a:endParaRPr sz="900">
                        <a:latin typeface="Arial Narrow"/>
                        <a:cs typeface="Arial Narrow"/>
                      </a:endParaRPr>
                    </a:p>
                  </a:txBody>
                  <a:tcPr marL="0" marR="0" marB="0" marT="0">
                    <a:solidFill>
                      <a:srgbClr val="DEDEDA"/>
                    </a:solidFill>
                  </a:tcPr>
                </a:tc>
                <a:tc>
                  <a:txBody>
                    <a:bodyPr/>
                    <a:lstStyle/>
                    <a:p>
                      <a:pPr marL="77470">
                        <a:lnSpc>
                          <a:spcPct val="100000"/>
                        </a:lnSpc>
                      </a:pPr>
                      <a:r>
                        <a:rPr dirty="0" sz="1000">
                          <a:latin typeface="Arial"/>
                          <a:cs typeface="Arial"/>
                        </a:rPr>
                        <a:t>S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u</a:t>
                      </a:r>
                      <a:endParaRPr sz="1000">
                        <a:latin typeface="Arial"/>
                        <a:cs typeface="Arial"/>
                      </a:endParaRPr>
                    </a:p>
                    <a:p>
                      <a:pPr marL="105410">
                        <a:lnSpc>
                          <a:spcPct val="100000"/>
                        </a:lnSpc>
                        <a:spcBef>
                          <a:spcPts val="655"/>
                        </a:spcBef>
                      </a:pPr>
                      <a:r>
                        <a:rPr dirty="0" sz="900">
                          <a:latin typeface="Arial Narrow"/>
                          <a:cs typeface="Arial Narrow"/>
                        </a:rPr>
                        <a:t>3</a:t>
                      </a:r>
                      <a:endParaRPr sz="900">
                        <a:latin typeface="Arial Narrow"/>
                        <a:cs typeface="Arial Narrow"/>
                      </a:endParaRPr>
                    </a:p>
                  </a:txBody>
                  <a:tcPr marL="0" marR="0" marB="0" marT="0">
                    <a:solidFill>
                      <a:srgbClr val="DEDEDA"/>
                    </a:solidFill>
                  </a:tcPr>
                </a:tc>
              </a:tr>
              <a:tr h="187151">
                <a:tc>
                  <a:txBody>
                    <a:bodyPr/>
                    <a:lstStyle/>
                    <a:p>
                      <a:pPr marL="69215">
                        <a:lnSpc>
                          <a:spcPct val="100000"/>
                        </a:lnSpc>
                      </a:pPr>
                      <a:r>
                        <a:rPr dirty="0" sz="900">
                          <a:latin typeface="Arial Narrow"/>
                          <a:cs typeface="Arial Narrow"/>
                        </a:rPr>
                        <a:t>4</a:t>
                      </a:r>
                      <a:endParaRPr sz="900">
                        <a:latin typeface="Arial Narrow"/>
                        <a:cs typeface="Arial Narrow"/>
                      </a:endParaRPr>
                    </a:p>
                  </a:txBody>
                  <a:tcPr marL="0" marR="0" marB="0" marT="0">
                    <a:solidFill>
                      <a:srgbClr val="DEDEDA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1905">
                        <a:lnSpc>
                          <a:spcPct val="100000"/>
                        </a:lnSpc>
                      </a:pPr>
                      <a:r>
                        <a:rPr dirty="0" sz="900">
                          <a:latin typeface="Arial Narrow"/>
                          <a:cs typeface="Arial Narrow"/>
                        </a:rPr>
                        <a:t>5</a:t>
                      </a:r>
                      <a:endParaRPr sz="900">
                        <a:latin typeface="Arial Narrow"/>
                        <a:cs typeface="Arial Narrow"/>
                      </a:endParaRPr>
                    </a:p>
                  </a:txBody>
                  <a:tcPr marL="0" marR="0" marB="0" marT="0">
                    <a:solidFill>
                      <a:srgbClr val="DEDEDA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2540">
                        <a:lnSpc>
                          <a:spcPct val="100000"/>
                        </a:lnSpc>
                      </a:pPr>
                      <a:r>
                        <a:rPr dirty="0" sz="900">
                          <a:latin typeface="Arial Narrow"/>
                          <a:cs typeface="Arial Narrow"/>
                        </a:rPr>
                        <a:t>6</a:t>
                      </a:r>
                      <a:endParaRPr sz="900">
                        <a:latin typeface="Arial Narrow"/>
                        <a:cs typeface="Arial Narrow"/>
                      </a:endParaRPr>
                    </a:p>
                  </a:txBody>
                  <a:tcPr marL="0" marR="0" marB="0" marT="0">
                    <a:solidFill>
                      <a:srgbClr val="DEDED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dirty="0" sz="900">
                          <a:latin typeface="Arial Narrow"/>
                          <a:cs typeface="Arial Narrow"/>
                        </a:rPr>
                        <a:t>7</a:t>
                      </a:r>
                      <a:endParaRPr sz="900">
                        <a:latin typeface="Arial Narrow"/>
                        <a:cs typeface="Arial Narrow"/>
                      </a:endParaRPr>
                    </a:p>
                  </a:txBody>
                  <a:tcPr marL="0" marR="0" marB="0" marT="0">
                    <a:solidFill>
                      <a:srgbClr val="DEDEDA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1270">
                        <a:lnSpc>
                          <a:spcPct val="100000"/>
                        </a:lnSpc>
                      </a:pPr>
                      <a:r>
                        <a:rPr dirty="0" sz="900">
                          <a:latin typeface="Arial Narrow"/>
                          <a:cs typeface="Arial Narrow"/>
                        </a:rPr>
                        <a:t>8</a:t>
                      </a:r>
                      <a:endParaRPr sz="900">
                        <a:latin typeface="Arial Narrow"/>
                        <a:cs typeface="Arial Narrow"/>
                      </a:endParaRPr>
                    </a:p>
                  </a:txBody>
                  <a:tcPr marL="0" marR="0" marB="0" marT="0">
                    <a:solidFill>
                      <a:srgbClr val="DEDEDA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2540">
                        <a:lnSpc>
                          <a:spcPct val="100000"/>
                        </a:lnSpc>
                      </a:pPr>
                      <a:r>
                        <a:rPr dirty="0" sz="900">
                          <a:latin typeface="Arial Narrow"/>
                          <a:cs typeface="Arial Narrow"/>
                        </a:rPr>
                        <a:t>9</a:t>
                      </a:r>
                      <a:endParaRPr sz="900">
                        <a:latin typeface="Arial Narrow"/>
                        <a:cs typeface="Arial Narrow"/>
                      </a:endParaRPr>
                    </a:p>
                  </a:txBody>
                  <a:tcPr marL="0" marR="0" marB="0" marT="0">
                    <a:solidFill>
                      <a:srgbClr val="DEDEDA"/>
                    </a:solidFill>
                  </a:tcPr>
                </a:tc>
                <a:tc>
                  <a:txBody>
                    <a:bodyPr/>
                    <a:lstStyle/>
                    <a:p>
                      <a:pPr marL="86360">
                        <a:lnSpc>
                          <a:spcPct val="100000"/>
                        </a:lnSpc>
                      </a:pPr>
                      <a:r>
                        <a:rPr dirty="0" sz="900">
                          <a:latin typeface="Arial Narrow"/>
                          <a:cs typeface="Arial Narrow"/>
                        </a:rPr>
                        <a:t>1</a:t>
                      </a:r>
                      <a:r>
                        <a:rPr dirty="0" sz="900">
                          <a:latin typeface="Arial Narrow"/>
                          <a:cs typeface="Arial Narrow"/>
                        </a:rPr>
                        <a:t>0</a:t>
                      </a:r>
                      <a:endParaRPr sz="900">
                        <a:latin typeface="Arial Narrow"/>
                        <a:cs typeface="Arial Narrow"/>
                      </a:endParaRPr>
                    </a:p>
                  </a:txBody>
                  <a:tcPr marL="0" marR="0" marB="0" marT="0">
                    <a:solidFill>
                      <a:srgbClr val="DEDEDA"/>
                    </a:solidFill>
                  </a:tcPr>
                </a:tc>
              </a:tr>
              <a:tr h="187149">
                <a:tc>
                  <a:txBody>
                    <a:bodyPr/>
                    <a:lstStyle/>
                    <a:p>
                      <a:pPr marL="53340">
                        <a:lnSpc>
                          <a:spcPct val="100000"/>
                        </a:lnSpc>
                      </a:pPr>
                      <a:r>
                        <a:rPr dirty="0" sz="900">
                          <a:latin typeface="Arial Narrow"/>
                          <a:cs typeface="Arial Narrow"/>
                        </a:rPr>
                        <a:t>11</a:t>
                      </a:r>
                      <a:endParaRPr sz="900">
                        <a:latin typeface="Arial Narrow"/>
                        <a:cs typeface="Arial Narrow"/>
                      </a:endParaRPr>
                    </a:p>
                  </a:txBody>
                  <a:tcPr marL="0" marR="0" marB="0" marT="0">
                    <a:solidFill>
                      <a:srgbClr val="DEDEDA"/>
                    </a:solidFill>
                  </a:tcPr>
                </a:tc>
                <a:tc>
                  <a:txBody>
                    <a:bodyPr/>
                    <a:lstStyle/>
                    <a:p>
                      <a:pPr marL="80645">
                        <a:lnSpc>
                          <a:spcPct val="100000"/>
                        </a:lnSpc>
                      </a:pPr>
                      <a:r>
                        <a:rPr dirty="0" sz="900">
                          <a:latin typeface="Arial Narrow"/>
                          <a:cs typeface="Arial Narrow"/>
                        </a:rPr>
                        <a:t>1</a:t>
                      </a:r>
                      <a:r>
                        <a:rPr dirty="0" sz="900">
                          <a:latin typeface="Arial Narrow"/>
                          <a:cs typeface="Arial Narrow"/>
                        </a:rPr>
                        <a:t>2</a:t>
                      </a:r>
                      <a:endParaRPr sz="900">
                        <a:latin typeface="Arial Narrow"/>
                        <a:cs typeface="Arial Narrow"/>
                      </a:endParaRPr>
                    </a:p>
                  </a:txBody>
                  <a:tcPr marL="0" marR="0" marB="0" marT="0">
                    <a:solidFill>
                      <a:srgbClr val="DEDEDA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2540">
                        <a:lnSpc>
                          <a:spcPct val="100000"/>
                        </a:lnSpc>
                      </a:pPr>
                      <a:r>
                        <a:rPr dirty="0" sz="900">
                          <a:latin typeface="Arial Narrow"/>
                          <a:cs typeface="Arial Narrow"/>
                        </a:rPr>
                        <a:t>1</a:t>
                      </a:r>
                      <a:r>
                        <a:rPr dirty="0" sz="900">
                          <a:latin typeface="Arial Narrow"/>
                          <a:cs typeface="Arial Narrow"/>
                        </a:rPr>
                        <a:t>3</a:t>
                      </a:r>
                      <a:endParaRPr sz="900">
                        <a:latin typeface="Arial Narrow"/>
                        <a:cs typeface="Arial Narrow"/>
                      </a:endParaRPr>
                    </a:p>
                  </a:txBody>
                  <a:tcPr marL="0" marR="0" marB="0" marT="0">
                    <a:solidFill>
                      <a:srgbClr val="DEDEDA"/>
                    </a:solidFill>
                  </a:tcPr>
                </a:tc>
                <a:tc>
                  <a:txBody>
                    <a:bodyPr/>
                    <a:lstStyle/>
                    <a:p>
                      <a:pPr marL="81280">
                        <a:lnSpc>
                          <a:spcPct val="100000"/>
                        </a:lnSpc>
                      </a:pPr>
                      <a:r>
                        <a:rPr dirty="0" sz="900">
                          <a:latin typeface="Arial Narrow"/>
                          <a:cs typeface="Arial Narrow"/>
                        </a:rPr>
                        <a:t>1</a:t>
                      </a:r>
                      <a:r>
                        <a:rPr dirty="0" sz="900">
                          <a:latin typeface="Arial Narrow"/>
                          <a:cs typeface="Arial Narrow"/>
                        </a:rPr>
                        <a:t>4</a:t>
                      </a:r>
                      <a:endParaRPr sz="900">
                        <a:latin typeface="Arial Narrow"/>
                        <a:cs typeface="Arial Narrow"/>
                      </a:endParaRPr>
                    </a:p>
                  </a:txBody>
                  <a:tcPr marL="0" marR="0" marB="0" marT="0">
                    <a:solidFill>
                      <a:srgbClr val="DEDEDA"/>
                    </a:solidFill>
                  </a:tcPr>
                </a:tc>
                <a:tc>
                  <a:txBody>
                    <a:bodyPr/>
                    <a:lstStyle/>
                    <a:p>
                      <a:pPr marL="85090">
                        <a:lnSpc>
                          <a:spcPct val="100000"/>
                        </a:lnSpc>
                      </a:pPr>
                      <a:r>
                        <a:rPr dirty="0" sz="900">
                          <a:latin typeface="Arial Narrow"/>
                          <a:cs typeface="Arial Narrow"/>
                        </a:rPr>
                        <a:t>1</a:t>
                      </a:r>
                      <a:r>
                        <a:rPr dirty="0" sz="900">
                          <a:latin typeface="Arial Narrow"/>
                          <a:cs typeface="Arial Narrow"/>
                        </a:rPr>
                        <a:t>5</a:t>
                      </a:r>
                      <a:endParaRPr sz="900">
                        <a:latin typeface="Arial Narrow"/>
                        <a:cs typeface="Arial Narrow"/>
                      </a:endParaRPr>
                    </a:p>
                  </a:txBody>
                  <a:tcPr marL="0" marR="0" marB="0" marT="0">
                    <a:solidFill>
                      <a:srgbClr val="DEDEDA"/>
                    </a:solidFill>
                  </a:tcPr>
                </a:tc>
                <a:tc>
                  <a:txBody>
                    <a:bodyPr/>
                    <a:lstStyle/>
                    <a:p>
                      <a:pPr marL="87630">
                        <a:lnSpc>
                          <a:spcPct val="100000"/>
                        </a:lnSpc>
                      </a:pPr>
                      <a:r>
                        <a:rPr dirty="0" sz="900">
                          <a:latin typeface="Arial Narrow"/>
                          <a:cs typeface="Arial Narrow"/>
                        </a:rPr>
                        <a:t>1</a:t>
                      </a:r>
                      <a:r>
                        <a:rPr dirty="0" sz="900">
                          <a:latin typeface="Arial Narrow"/>
                          <a:cs typeface="Arial Narrow"/>
                        </a:rPr>
                        <a:t>6</a:t>
                      </a:r>
                      <a:endParaRPr sz="900">
                        <a:latin typeface="Arial Narrow"/>
                        <a:cs typeface="Arial Narrow"/>
                      </a:endParaRPr>
                    </a:p>
                  </a:txBody>
                  <a:tcPr marL="0" marR="0" marB="0" marT="0">
                    <a:solidFill>
                      <a:srgbClr val="DEDEDA"/>
                    </a:solidFill>
                  </a:tcPr>
                </a:tc>
                <a:tc>
                  <a:txBody>
                    <a:bodyPr/>
                    <a:lstStyle/>
                    <a:p>
                      <a:pPr marL="86360">
                        <a:lnSpc>
                          <a:spcPct val="100000"/>
                        </a:lnSpc>
                      </a:pPr>
                      <a:r>
                        <a:rPr dirty="0" sz="900">
                          <a:latin typeface="Arial Narrow"/>
                          <a:cs typeface="Arial Narrow"/>
                        </a:rPr>
                        <a:t>1</a:t>
                      </a:r>
                      <a:r>
                        <a:rPr dirty="0" sz="900">
                          <a:latin typeface="Arial Narrow"/>
                          <a:cs typeface="Arial Narrow"/>
                        </a:rPr>
                        <a:t>7</a:t>
                      </a:r>
                      <a:endParaRPr sz="900">
                        <a:latin typeface="Arial Narrow"/>
                        <a:cs typeface="Arial Narrow"/>
                      </a:endParaRPr>
                    </a:p>
                  </a:txBody>
                  <a:tcPr marL="0" marR="0" marB="0" marT="0">
                    <a:solidFill>
                      <a:srgbClr val="DEDEDA"/>
                    </a:solidFill>
                  </a:tcPr>
                </a:tc>
              </a:tr>
              <a:tr h="187149">
                <a:tc>
                  <a:txBody>
                    <a:bodyPr/>
                    <a:lstStyle/>
                    <a:p>
                      <a:pPr marL="50165">
                        <a:lnSpc>
                          <a:spcPct val="100000"/>
                        </a:lnSpc>
                      </a:pPr>
                      <a:r>
                        <a:rPr dirty="0" sz="900">
                          <a:latin typeface="Arial Narrow"/>
                          <a:cs typeface="Arial Narrow"/>
                        </a:rPr>
                        <a:t>1</a:t>
                      </a:r>
                      <a:r>
                        <a:rPr dirty="0" sz="900">
                          <a:latin typeface="Arial Narrow"/>
                          <a:cs typeface="Arial Narrow"/>
                        </a:rPr>
                        <a:t>8</a:t>
                      </a:r>
                      <a:endParaRPr sz="900">
                        <a:latin typeface="Arial Narrow"/>
                        <a:cs typeface="Arial Narrow"/>
                      </a:endParaRPr>
                    </a:p>
                  </a:txBody>
                  <a:tcPr marL="0" marR="0" marB="0" marT="0">
                    <a:solidFill>
                      <a:srgbClr val="DEDEDA"/>
                    </a:solidFill>
                  </a:tcPr>
                </a:tc>
                <a:tc>
                  <a:txBody>
                    <a:bodyPr/>
                    <a:lstStyle/>
                    <a:p>
                      <a:pPr marL="80645">
                        <a:lnSpc>
                          <a:spcPct val="100000"/>
                        </a:lnSpc>
                      </a:pPr>
                      <a:r>
                        <a:rPr dirty="0" sz="900">
                          <a:latin typeface="Arial Narrow"/>
                          <a:cs typeface="Arial Narrow"/>
                        </a:rPr>
                        <a:t>1</a:t>
                      </a:r>
                      <a:r>
                        <a:rPr dirty="0" sz="900">
                          <a:latin typeface="Arial Narrow"/>
                          <a:cs typeface="Arial Narrow"/>
                        </a:rPr>
                        <a:t>9</a:t>
                      </a:r>
                      <a:endParaRPr sz="900">
                        <a:latin typeface="Arial Narrow"/>
                        <a:cs typeface="Arial Narrow"/>
                      </a:endParaRPr>
                    </a:p>
                  </a:txBody>
                  <a:tcPr marL="0" marR="0" marB="0" marT="0">
                    <a:solidFill>
                      <a:srgbClr val="DEDEDA"/>
                    </a:solidFill>
                  </a:tcPr>
                </a:tc>
                <a:tc>
                  <a:txBody>
                    <a:bodyPr/>
                    <a:lstStyle/>
                    <a:p>
                      <a:pPr marL="88900">
                        <a:lnSpc>
                          <a:spcPct val="100000"/>
                        </a:lnSpc>
                      </a:pPr>
                      <a:r>
                        <a:rPr dirty="0" sz="900">
                          <a:latin typeface="Arial Narrow"/>
                          <a:cs typeface="Arial Narrow"/>
                        </a:rPr>
                        <a:t>2</a:t>
                      </a:r>
                      <a:r>
                        <a:rPr dirty="0" sz="900">
                          <a:latin typeface="Arial Narrow"/>
                          <a:cs typeface="Arial Narrow"/>
                        </a:rPr>
                        <a:t>0</a:t>
                      </a:r>
                      <a:endParaRPr sz="900">
                        <a:latin typeface="Arial Narrow"/>
                        <a:cs typeface="Arial Narrow"/>
                      </a:endParaRPr>
                    </a:p>
                  </a:txBody>
                  <a:tcPr marL="0" marR="0" marB="0" marT="0">
                    <a:solidFill>
                      <a:srgbClr val="DEDEDA"/>
                    </a:solidFill>
                  </a:tcPr>
                </a:tc>
                <a:tc>
                  <a:txBody>
                    <a:bodyPr/>
                    <a:lstStyle/>
                    <a:p>
                      <a:pPr marL="81915">
                        <a:lnSpc>
                          <a:spcPct val="100000"/>
                        </a:lnSpc>
                      </a:pPr>
                      <a:r>
                        <a:rPr dirty="0" sz="900">
                          <a:latin typeface="Arial Narrow"/>
                          <a:cs typeface="Arial Narrow"/>
                        </a:rPr>
                        <a:t>2</a:t>
                      </a:r>
                      <a:r>
                        <a:rPr dirty="0" sz="900">
                          <a:latin typeface="Arial Narrow"/>
                          <a:cs typeface="Arial Narrow"/>
                        </a:rPr>
                        <a:t>1</a:t>
                      </a:r>
                      <a:endParaRPr sz="900">
                        <a:latin typeface="Arial Narrow"/>
                        <a:cs typeface="Arial Narrow"/>
                      </a:endParaRPr>
                    </a:p>
                  </a:txBody>
                  <a:tcPr marL="0" marR="0" marB="0" marT="0">
                    <a:solidFill>
                      <a:srgbClr val="DEDEDA"/>
                    </a:solidFill>
                  </a:tcPr>
                </a:tc>
                <a:tc>
                  <a:txBody>
                    <a:bodyPr/>
                    <a:lstStyle/>
                    <a:p>
                      <a:pPr marL="82550">
                        <a:lnSpc>
                          <a:spcPct val="100000"/>
                        </a:lnSpc>
                      </a:pPr>
                      <a:r>
                        <a:rPr dirty="0" sz="900">
                          <a:solidFill>
                            <a:srgbClr val="010101"/>
                          </a:solidFill>
                          <a:latin typeface="Arial Narrow"/>
                          <a:cs typeface="Arial Narrow"/>
                        </a:rPr>
                        <a:t>22</a:t>
                      </a:r>
                      <a:endParaRPr sz="900">
                        <a:latin typeface="Arial Narrow"/>
                        <a:cs typeface="Arial Narrow"/>
                      </a:endParaRPr>
                    </a:p>
                  </a:txBody>
                  <a:tcPr marL="0" marR="0" marB="0" marT="0">
                    <a:solidFill>
                      <a:srgbClr val="DEDEDA"/>
                    </a:solidFill>
                  </a:tcPr>
                </a:tc>
                <a:tc>
                  <a:txBody>
                    <a:bodyPr/>
                    <a:lstStyle/>
                    <a:p>
                      <a:pPr marL="84455">
                        <a:lnSpc>
                          <a:spcPct val="100000"/>
                        </a:lnSpc>
                      </a:pPr>
                      <a:r>
                        <a:rPr dirty="0" sz="900">
                          <a:latin typeface="Arial Narrow"/>
                          <a:cs typeface="Arial Narrow"/>
                        </a:rPr>
                        <a:t>23</a:t>
                      </a:r>
                      <a:endParaRPr sz="900">
                        <a:latin typeface="Arial Narrow"/>
                        <a:cs typeface="Arial Narrow"/>
                      </a:endParaRPr>
                    </a:p>
                  </a:txBody>
                  <a:tcPr marL="0" marR="0" marB="0" marT="0">
                    <a:solidFill>
                      <a:srgbClr val="DEDEDA"/>
                    </a:solidFill>
                  </a:tcPr>
                </a:tc>
                <a:tc>
                  <a:txBody>
                    <a:bodyPr/>
                    <a:lstStyle/>
                    <a:p>
                      <a:pPr marL="82550">
                        <a:lnSpc>
                          <a:spcPct val="100000"/>
                        </a:lnSpc>
                      </a:pPr>
                      <a:r>
                        <a:rPr dirty="0" sz="900">
                          <a:latin typeface="Arial Narrow"/>
                          <a:cs typeface="Arial Narrow"/>
                        </a:rPr>
                        <a:t>2</a:t>
                      </a:r>
                      <a:r>
                        <a:rPr dirty="0" sz="900">
                          <a:latin typeface="Arial Narrow"/>
                          <a:cs typeface="Arial Narrow"/>
                        </a:rPr>
                        <a:t>4</a:t>
                      </a:r>
                      <a:endParaRPr sz="900">
                        <a:latin typeface="Arial Narrow"/>
                        <a:cs typeface="Arial Narrow"/>
                      </a:endParaRPr>
                    </a:p>
                  </a:txBody>
                  <a:tcPr marL="0" marR="0" marB="0" marT="0">
                    <a:solidFill>
                      <a:srgbClr val="DEDEDA"/>
                    </a:solidFill>
                  </a:tcPr>
                </a:tc>
              </a:tr>
              <a:tr h="233208">
                <a:tc>
                  <a:txBody>
                    <a:bodyPr/>
                    <a:lstStyle/>
                    <a:p>
                      <a:pPr marL="47625">
                        <a:lnSpc>
                          <a:spcPct val="100000"/>
                        </a:lnSpc>
                      </a:pPr>
                      <a:r>
                        <a:rPr dirty="0" sz="900">
                          <a:solidFill>
                            <a:srgbClr val="FF3131"/>
                          </a:solidFill>
                          <a:latin typeface="Arial Narrow"/>
                          <a:cs typeface="Arial Narrow"/>
                        </a:rPr>
                        <a:t>25</a:t>
                      </a:r>
                      <a:endParaRPr sz="900">
                        <a:latin typeface="Arial Narrow"/>
                        <a:cs typeface="Arial Narrow"/>
                      </a:endParaRPr>
                    </a:p>
                  </a:txBody>
                  <a:tcPr marL="0" marR="0" marB="0" marT="0">
                    <a:solidFill>
                      <a:srgbClr val="DEDEDA"/>
                    </a:solidFill>
                  </a:tcPr>
                </a:tc>
                <a:tc>
                  <a:txBody>
                    <a:bodyPr/>
                    <a:lstStyle/>
                    <a:p>
                      <a:pPr marL="77470">
                        <a:lnSpc>
                          <a:spcPct val="100000"/>
                        </a:lnSpc>
                      </a:pPr>
                      <a:r>
                        <a:rPr dirty="0" sz="900">
                          <a:solidFill>
                            <a:srgbClr val="FF3131"/>
                          </a:solidFill>
                          <a:latin typeface="Arial Narrow"/>
                          <a:cs typeface="Arial Narrow"/>
                        </a:rPr>
                        <a:t>2</a:t>
                      </a:r>
                      <a:r>
                        <a:rPr dirty="0" sz="900">
                          <a:solidFill>
                            <a:srgbClr val="FF3131"/>
                          </a:solidFill>
                          <a:latin typeface="Arial Narrow"/>
                          <a:cs typeface="Arial Narrow"/>
                        </a:rPr>
                        <a:t>6</a:t>
                      </a:r>
                      <a:endParaRPr sz="900">
                        <a:latin typeface="Arial Narrow"/>
                        <a:cs typeface="Arial Narrow"/>
                      </a:endParaRPr>
                    </a:p>
                  </a:txBody>
                  <a:tcPr marL="0" marR="0" marB="0" marT="0">
                    <a:solidFill>
                      <a:srgbClr val="DEDEDA"/>
                    </a:solidFill>
                  </a:tcPr>
                </a:tc>
                <a:tc>
                  <a:txBody>
                    <a:bodyPr/>
                    <a:lstStyle/>
                    <a:p>
                      <a:pPr marL="88900">
                        <a:lnSpc>
                          <a:spcPct val="100000"/>
                        </a:lnSpc>
                      </a:pPr>
                      <a:r>
                        <a:rPr dirty="0" sz="900">
                          <a:solidFill>
                            <a:srgbClr val="FF3131"/>
                          </a:solidFill>
                          <a:latin typeface="Arial Narrow"/>
                          <a:cs typeface="Arial Narrow"/>
                        </a:rPr>
                        <a:t>27</a:t>
                      </a:r>
                      <a:endParaRPr sz="900">
                        <a:latin typeface="Arial Narrow"/>
                        <a:cs typeface="Arial Narrow"/>
                      </a:endParaRPr>
                    </a:p>
                  </a:txBody>
                  <a:tcPr marL="0" marR="0" marB="0" marT="0">
                    <a:solidFill>
                      <a:srgbClr val="DEDEDA"/>
                    </a:solidFill>
                  </a:tcPr>
                </a:tc>
                <a:tc>
                  <a:txBody>
                    <a:bodyPr/>
                    <a:lstStyle/>
                    <a:p>
                      <a:pPr marL="78740">
                        <a:lnSpc>
                          <a:spcPct val="100000"/>
                        </a:lnSpc>
                      </a:pPr>
                      <a:r>
                        <a:rPr dirty="0" sz="900">
                          <a:solidFill>
                            <a:srgbClr val="FF3131"/>
                          </a:solidFill>
                          <a:latin typeface="Arial Narrow"/>
                          <a:cs typeface="Arial Narrow"/>
                        </a:rPr>
                        <a:t>2</a:t>
                      </a:r>
                      <a:r>
                        <a:rPr dirty="0" sz="900">
                          <a:solidFill>
                            <a:srgbClr val="FF3131"/>
                          </a:solidFill>
                          <a:latin typeface="Arial Narrow"/>
                          <a:cs typeface="Arial Narrow"/>
                        </a:rPr>
                        <a:t>8</a:t>
                      </a:r>
                      <a:endParaRPr sz="900">
                        <a:latin typeface="Arial Narrow"/>
                        <a:cs typeface="Arial Narrow"/>
                      </a:endParaRPr>
                    </a:p>
                  </a:txBody>
                  <a:tcPr marL="0" marR="0" marB="0" marT="0">
                    <a:solidFill>
                      <a:srgbClr val="DEDEDA"/>
                    </a:solidFill>
                  </a:tcPr>
                </a:tc>
                <a:tc>
                  <a:txBody>
                    <a:bodyPr/>
                    <a:lstStyle/>
                    <a:p>
                      <a:pPr marL="82550">
                        <a:lnSpc>
                          <a:spcPct val="100000"/>
                        </a:lnSpc>
                      </a:pPr>
                      <a:r>
                        <a:rPr dirty="0" sz="900">
                          <a:solidFill>
                            <a:srgbClr val="FF3131"/>
                          </a:solidFill>
                          <a:latin typeface="Arial Narrow"/>
                          <a:cs typeface="Arial Narrow"/>
                        </a:rPr>
                        <a:t>2</a:t>
                      </a:r>
                      <a:r>
                        <a:rPr dirty="0" sz="900">
                          <a:solidFill>
                            <a:srgbClr val="FF3131"/>
                          </a:solidFill>
                          <a:latin typeface="Arial Narrow"/>
                          <a:cs typeface="Arial Narrow"/>
                        </a:rPr>
                        <a:t>9</a:t>
                      </a:r>
                      <a:endParaRPr sz="900">
                        <a:latin typeface="Arial Narrow"/>
                        <a:cs typeface="Arial Narrow"/>
                      </a:endParaRPr>
                    </a:p>
                  </a:txBody>
                  <a:tcPr marL="0" marR="0" marB="0" marT="0">
                    <a:solidFill>
                      <a:srgbClr val="DEDEDA"/>
                    </a:solidFill>
                  </a:tcPr>
                </a:tc>
                <a:tc>
                  <a:txBody>
                    <a:bodyPr/>
                    <a:lstStyle/>
                    <a:p>
                      <a:pPr marL="84455">
                        <a:lnSpc>
                          <a:spcPct val="100000"/>
                        </a:lnSpc>
                      </a:pPr>
                      <a:r>
                        <a:rPr dirty="0" sz="900">
                          <a:latin typeface="Arial Narrow"/>
                          <a:cs typeface="Arial Narrow"/>
                        </a:rPr>
                        <a:t>3</a:t>
                      </a:r>
                      <a:r>
                        <a:rPr dirty="0" sz="900">
                          <a:latin typeface="Arial Narrow"/>
                          <a:cs typeface="Arial Narrow"/>
                        </a:rPr>
                        <a:t>0</a:t>
                      </a:r>
                      <a:endParaRPr sz="900">
                        <a:latin typeface="Arial Narrow"/>
                        <a:cs typeface="Arial Narrow"/>
                      </a:endParaRPr>
                    </a:p>
                  </a:txBody>
                  <a:tcPr marL="0" marR="0" marB="0" marT="0">
                    <a:solidFill>
                      <a:srgbClr val="DEDEDA"/>
                    </a:solidFill>
                  </a:tcPr>
                </a:tc>
                <a:tc>
                  <a:txBody>
                    <a:bodyPr/>
                    <a:lstStyle/>
                    <a:p>
                      <a:pPr marL="90170">
                        <a:lnSpc>
                          <a:spcPct val="100000"/>
                        </a:lnSpc>
                      </a:pPr>
                      <a:r>
                        <a:rPr dirty="0" sz="900">
                          <a:latin typeface="Arial Narrow"/>
                          <a:cs typeface="Arial Narrow"/>
                        </a:rPr>
                        <a:t>3</a:t>
                      </a:r>
                      <a:r>
                        <a:rPr dirty="0" sz="900">
                          <a:latin typeface="Arial Narrow"/>
                          <a:cs typeface="Arial Narrow"/>
                        </a:rPr>
                        <a:t>1</a:t>
                      </a:r>
                      <a:endParaRPr sz="900">
                        <a:latin typeface="Arial Narrow"/>
                        <a:cs typeface="Arial Narrow"/>
                      </a:endParaRPr>
                    </a:p>
                  </a:txBody>
                  <a:tcPr marL="0" marR="0" marB="0" marT="0">
                    <a:solidFill>
                      <a:srgbClr val="DEDEDA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9" name="object 19"/>
          <p:cNvGraphicFramePr>
            <a:graphicFrameLocks noGrp="1"/>
          </p:cNvGraphicFramePr>
          <p:nvPr/>
        </p:nvGraphicFramePr>
        <p:xfrm>
          <a:off x="696164" y="6137831"/>
          <a:ext cx="1703705" cy="118046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27244"/>
                <a:gridCol w="242726"/>
                <a:gridCol w="264516"/>
                <a:gridCol w="250671"/>
                <a:gridCol w="251837"/>
                <a:gridCol w="255585"/>
                <a:gridCol w="210707"/>
              </a:tblGrid>
              <a:tr h="438969">
                <a:tc>
                  <a:txBody>
                    <a:bodyPr/>
                    <a:lstStyle/>
                    <a:p>
                      <a:pPr marL="34925">
                        <a:lnSpc>
                          <a:spcPct val="100000"/>
                        </a:lnSpc>
                      </a:pPr>
                      <a:r>
                        <a:rPr dirty="0" sz="1000">
                          <a:latin typeface="Arial"/>
                          <a:cs typeface="Arial"/>
                        </a:rPr>
                        <a:t>M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o</a:t>
                      </a:r>
                      <a:endParaRPr sz="1000">
                        <a:latin typeface="Arial"/>
                        <a:cs typeface="Arial"/>
                      </a:endParaRPr>
                    </a:p>
                    <a:p>
                      <a:pPr marL="73025">
                        <a:lnSpc>
                          <a:spcPct val="100000"/>
                        </a:lnSpc>
                        <a:spcBef>
                          <a:spcPts val="655"/>
                        </a:spcBef>
                      </a:pPr>
                      <a:r>
                        <a:rPr dirty="0" sz="900">
                          <a:solidFill>
                            <a:srgbClr val="FF3131"/>
                          </a:solidFill>
                          <a:latin typeface="Arial Narrow"/>
                          <a:cs typeface="Arial Narrow"/>
                        </a:rPr>
                        <a:t>1</a:t>
                      </a:r>
                      <a:endParaRPr sz="900">
                        <a:latin typeface="Arial Narrow"/>
                        <a:cs typeface="Arial Narrow"/>
                      </a:endParaRPr>
                    </a:p>
                  </a:txBody>
                  <a:tcPr marL="0" marR="0" marB="0" marT="0">
                    <a:solidFill>
                      <a:srgbClr val="DEDED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dirty="0" sz="1000">
                          <a:latin typeface="Arial"/>
                          <a:cs typeface="Arial"/>
                        </a:rPr>
                        <a:t>T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u</a:t>
                      </a:r>
                      <a:endParaRPr sz="1000">
                        <a:latin typeface="Arial"/>
                        <a:cs typeface="Arial"/>
                      </a:endParaRPr>
                    </a:p>
                    <a:p>
                      <a:pPr algn="ctr" marL="1905">
                        <a:lnSpc>
                          <a:spcPct val="100000"/>
                        </a:lnSpc>
                        <a:spcBef>
                          <a:spcPts val="655"/>
                        </a:spcBef>
                      </a:pPr>
                      <a:r>
                        <a:rPr dirty="0" sz="900">
                          <a:solidFill>
                            <a:srgbClr val="FF3131"/>
                          </a:solidFill>
                          <a:latin typeface="Arial Narrow"/>
                          <a:cs typeface="Arial Narrow"/>
                        </a:rPr>
                        <a:t>2</a:t>
                      </a:r>
                      <a:endParaRPr sz="900">
                        <a:latin typeface="Arial Narrow"/>
                        <a:cs typeface="Arial Narrow"/>
                      </a:endParaRPr>
                    </a:p>
                  </a:txBody>
                  <a:tcPr marL="0" marR="0" marB="0" marT="0">
                    <a:solidFill>
                      <a:srgbClr val="DEDEDA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635">
                        <a:lnSpc>
                          <a:spcPct val="100000"/>
                        </a:lnSpc>
                      </a:pPr>
                      <a:r>
                        <a:rPr dirty="0" sz="1000">
                          <a:latin typeface="Arial"/>
                          <a:cs typeface="Arial"/>
                        </a:rPr>
                        <a:t>W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e</a:t>
                      </a:r>
                      <a:endParaRPr sz="1000">
                        <a:latin typeface="Arial"/>
                        <a:cs typeface="Arial"/>
                      </a:endParaRPr>
                    </a:p>
                    <a:p>
                      <a:pPr algn="ctr" marL="2540">
                        <a:lnSpc>
                          <a:spcPct val="100000"/>
                        </a:lnSpc>
                        <a:spcBef>
                          <a:spcPts val="655"/>
                        </a:spcBef>
                      </a:pPr>
                      <a:r>
                        <a:rPr dirty="0" sz="900">
                          <a:solidFill>
                            <a:srgbClr val="FF3131"/>
                          </a:solidFill>
                          <a:latin typeface="Arial Narrow"/>
                          <a:cs typeface="Arial Narrow"/>
                        </a:rPr>
                        <a:t>3</a:t>
                      </a:r>
                      <a:endParaRPr sz="900">
                        <a:latin typeface="Arial Narrow"/>
                        <a:cs typeface="Arial Narrow"/>
                      </a:endParaRPr>
                    </a:p>
                  </a:txBody>
                  <a:tcPr marL="0" marR="0" marB="0" marT="0">
                    <a:solidFill>
                      <a:srgbClr val="DEDED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dirty="0" sz="1000">
                          <a:latin typeface="Arial"/>
                          <a:cs typeface="Arial"/>
                        </a:rPr>
                        <a:t>T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h</a:t>
                      </a:r>
                      <a:endParaRPr sz="1000">
                        <a:latin typeface="Arial"/>
                        <a:cs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655"/>
                        </a:spcBef>
                      </a:pPr>
                      <a:r>
                        <a:rPr dirty="0" sz="900">
                          <a:solidFill>
                            <a:srgbClr val="FF3131"/>
                          </a:solidFill>
                          <a:latin typeface="Arial Narrow"/>
                          <a:cs typeface="Arial Narrow"/>
                        </a:rPr>
                        <a:t>4</a:t>
                      </a:r>
                      <a:endParaRPr sz="900">
                        <a:latin typeface="Arial Narrow"/>
                        <a:cs typeface="Arial Narrow"/>
                      </a:endParaRPr>
                    </a:p>
                  </a:txBody>
                  <a:tcPr marL="0" marR="0" marB="0" marT="0">
                    <a:solidFill>
                      <a:srgbClr val="DEDED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dirty="0" sz="1000">
                          <a:latin typeface="Arial"/>
                          <a:cs typeface="Arial"/>
                        </a:rPr>
                        <a:t>F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r</a:t>
                      </a:r>
                      <a:endParaRPr sz="1000">
                        <a:latin typeface="Arial"/>
                        <a:cs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655"/>
                        </a:spcBef>
                      </a:pPr>
                      <a:r>
                        <a:rPr dirty="0" sz="900">
                          <a:solidFill>
                            <a:srgbClr val="FF3131"/>
                          </a:solidFill>
                          <a:latin typeface="Arial Narrow"/>
                          <a:cs typeface="Arial Narrow"/>
                        </a:rPr>
                        <a:t>5</a:t>
                      </a:r>
                      <a:endParaRPr sz="900">
                        <a:latin typeface="Arial Narrow"/>
                        <a:cs typeface="Arial Narrow"/>
                      </a:endParaRPr>
                    </a:p>
                  </a:txBody>
                  <a:tcPr marL="0" marR="0" marB="0" marT="0">
                    <a:solidFill>
                      <a:srgbClr val="DEDEDA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635">
                        <a:lnSpc>
                          <a:spcPct val="100000"/>
                        </a:lnSpc>
                      </a:pPr>
                      <a:r>
                        <a:rPr dirty="0" sz="1000">
                          <a:latin typeface="Arial"/>
                          <a:cs typeface="Arial"/>
                        </a:rPr>
                        <a:t>S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a</a:t>
                      </a:r>
                      <a:endParaRPr sz="1000">
                        <a:latin typeface="Arial"/>
                        <a:cs typeface="Arial"/>
                      </a:endParaRPr>
                    </a:p>
                    <a:p>
                      <a:pPr algn="ctr" marL="2540">
                        <a:lnSpc>
                          <a:spcPct val="100000"/>
                        </a:lnSpc>
                        <a:spcBef>
                          <a:spcPts val="655"/>
                        </a:spcBef>
                      </a:pPr>
                      <a:r>
                        <a:rPr dirty="0" sz="900">
                          <a:latin typeface="Arial Narrow"/>
                          <a:cs typeface="Arial Narrow"/>
                        </a:rPr>
                        <a:t>6</a:t>
                      </a:r>
                      <a:endParaRPr sz="900">
                        <a:latin typeface="Arial Narrow"/>
                        <a:cs typeface="Arial Narrow"/>
                      </a:endParaRPr>
                    </a:p>
                  </a:txBody>
                  <a:tcPr marL="0" marR="0" marB="0" marT="0">
                    <a:solidFill>
                      <a:srgbClr val="DEDEDA"/>
                    </a:solidFill>
                  </a:tcPr>
                </a:tc>
                <a:tc>
                  <a:txBody>
                    <a:bodyPr/>
                    <a:lstStyle/>
                    <a:p>
                      <a:pPr marL="77470">
                        <a:lnSpc>
                          <a:spcPct val="100000"/>
                        </a:lnSpc>
                      </a:pPr>
                      <a:r>
                        <a:rPr dirty="0" sz="1000">
                          <a:latin typeface="Arial"/>
                          <a:cs typeface="Arial"/>
                        </a:rPr>
                        <a:t>S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u</a:t>
                      </a:r>
                      <a:endParaRPr sz="1000">
                        <a:latin typeface="Arial"/>
                        <a:cs typeface="Arial"/>
                      </a:endParaRPr>
                    </a:p>
                    <a:p>
                      <a:pPr marL="105410">
                        <a:lnSpc>
                          <a:spcPct val="100000"/>
                        </a:lnSpc>
                        <a:spcBef>
                          <a:spcPts val="655"/>
                        </a:spcBef>
                      </a:pPr>
                      <a:r>
                        <a:rPr dirty="0" sz="900">
                          <a:latin typeface="Arial Narrow"/>
                          <a:cs typeface="Arial Narrow"/>
                        </a:rPr>
                        <a:t>7</a:t>
                      </a:r>
                      <a:endParaRPr sz="900">
                        <a:latin typeface="Arial Narrow"/>
                        <a:cs typeface="Arial Narrow"/>
                      </a:endParaRPr>
                    </a:p>
                  </a:txBody>
                  <a:tcPr marL="0" marR="0" marB="0" marT="0">
                    <a:solidFill>
                      <a:srgbClr val="DEDEDA"/>
                    </a:solidFill>
                  </a:tcPr>
                </a:tc>
              </a:tr>
              <a:tr h="171923">
                <a:tc>
                  <a:txBody>
                    <a:bodyPr/>
                    <a:lstStyle/>
                    <a:p>
                      <a:pPr marL="69850">
                        <a:lnSpc>
                          <a:spcPct val="100000"/>
                        </a:lnSpc>
                      </a:pPr>
                      <a:r>
                        <a:rPr dirty="0" sz="900">
                          <a:latin typeface="Arial Narrow"/>
                          <a:cs typeface="Arial Narrow"/>
                        </a:rPr>
                        <a:t>8</a:t>
                      </a:r>
                      <a:endParaRPr sz="900">
                        <a:latin typeface="Arial Narrow"/>
                        <a:cs typeface="Arial Narrow"/>
                      </a:endParaRPr>
                    </a:p>
                  </a:txBody>
                  <a:tcPr marL="0" marR="0" marB="0" marT="0">
                    <a:solidFill>
                      <a:srgbClr val="DEDEDA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1905">
                        <a:lnSpc>
                          <a:spcPct val="100000"/>
                        </a:lnSpc>
                      </a:pPr>
                      <a:r>
                        <a:rPr dirty="0" sz="900">
                          <a:latin typeface="Arial Narrow"/>
                          <a:cs typeface="Arial Narrow"/>
                        </a:rPr>
                        <a:t>9</a:t>
                      </a:r>
                      <a:endParaRPr sz="900">
                        <a:latin typeface="Arial Narrow"/>
                        <a:cs typeface="Arial Narrow"/>
                      </a:endParaRPr>
                    </a:p>
                  </a:txBody>
                  <a:tcPr marL="0" marR="0" marB="0" marT="0">
                    <a:solidFill>
                      <a:srgbClr val="DEDEDA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2540">
                        <a:lnSpc>
                          <a:spcPct val="100000"/>
                        </a:lnSpc>
                      </a:pPr>
                      <a:r>
                        <a:rPr dirty="0" sz="900">
                          <a:latin typeface="Arial Narrow"/>
                          <a:cs typeface="Arial Narrow"/>
                        </a:rPr>
                        <a:t>1</a:t>
                      </a:r>
                      <a:r>
                        <a:rPr dirty="0" sz="900">
                          <a:latin typeface="Arial Narrow"/>
                          <a:cs typeface="Arial Narrow"/>
                        </a:rPr>
                        <a:t>0</a:t>
                      </a:r>
                      <a:endParaRPr sz="900">
                        <a:latin typeface="Arial Narrow"/>
                        <a:cs typeface="Arial Narrow"/>
                      </a:endParaRPr>
                    </a:p>
                  </a:txBody>
                  <a:tcPr marL="0" marR="0" marB="0" marT="0">
                    <a:solidFill>
                      <a:srgbClr val="DEDED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dirty="0" sz="900">
                          <a:latin typeface="Arial Narrow"/>
                          <a:cs typeface="Arial Narrow"/>
                        </a:rPr>
                        <a:t>11</a:t>
                      </a:r>
                      <a:endParaRPr sz="900">
                        <a:latin typeface="Arial Narrow"/>
                        <a:cs typeface="Arial Narrow"/>
                      </a:endParaRPr>
                    </a:p>
                  </a:txBody>
                  <a:tcPr marL="0" marR="0" marB="0" marT="0">
                    <a:solidFill>
                      <a:srgbClr val="DEDEDA"/>
                    </a:solidFill>
                  </a:tcPr>
                </a:tc>
                <a:tc>
                  <a:txBody>
                    <a:bodyPr/>
                    <a:lstStyle/>
                    <a:p>
                      <a:pPr marL="85090">
                        <a:lnSpc>
                          <a:spcPct val="100000"/>
                        </a:lnSpc>
                      </a:pPr>
                      <a:r>
                        <a:rPr dirty="0" sz="900">
                          <a:latin typeface="Arial Narrow"/>
                          <a:cs typeface="Arial Narrow"/>
                        </a:rPr>
                        <a:t>1</a:t>
                      </a:r>
                      <a:r>
                        <a:rPr dirty="0" sz="900">
                          <a:latin typeface="Arial Narrow"/>
                          <a:cs typeface="Arial Narrow"/>
                        </a:rPr>
                        <a:t>2</a:t>
                      </a:r>
                      <a:endParaRPr sz="900">
                        <a:latin typeface="Arial Narrow"/>
                        <a:cs typeface="Arial Narrow"/>
                      </a:endParaRPr>
                    </a:p>
                  </a:txBody>
                  <a:tcPr marL="0" marR="0" marB="0" marT="0">
                    <a:solidFill>
                      <a:srgbClr val="DEDEDA"/>
                    </a:solidFill>
                  </a:tcPr>
                </a:tc>
                <a:tc>
                  <a:txBody>
                    <a:bodyPr/>
                    <a:lstStyle/>
                    <a:p>
                      <a:pPr marL="87630">
                        <a:lnSpc>
                          <a:spcPct val="100000"/>
                        </a:lnSpc>
                      </a:pPr>
                      <a:r>
                        <a:rPr dirty="0" sz="900">
                          <a:latin typeface="Arial Narrow"/>
                          <a:cs typeface="Arial Narrow"/>
                        </a:rPr>
                        <a:t>1</a:t>
                      </a:r>
                      <a:r>
                        <a:rPr dirty="0" sz="900">
                          <a:latin typeface="Arial Narrow"/>
                          <a:cs typeface="Arial Narrow"/>
                        </a:rPr>
                        <a:t>3</a:t>
                      </a:r>
                      <a:endParaRPr sz="900">
                        <a:latin typeface="Arial Narrow"/>
                        <a:cs typeface="Arial Narrow"/>
                      </a:endParaRPr>
                    </a:p>
                  </a:txBody>
                  <a:tcPr marL="0" marR="0" marB="0" marT="0">
                    <a:solidFill>
                      <a:srgbClr val="DEDEDA"/>
                    </a:solidFill>
                  </a:tcPr>
                </a:tc>
                <a:tc>
                  <a:txBody>
                    <a:bodyPr/>
                    <a:lstStyle/>
                    <a:p>
                      <a:pPr marL="85725">
                        <a:lnSpc>
                          <a:spcPct val="100000"/>
                        </a:lnSpc>
                      </a:pPr>
                      <a:r>
                        <a:rPr dirty="0" sz="900">
                          <a:latin typeface="Arial Narrow"/>
                          <a:cs typeface="Arial Narrow"/>
                        </a:rPr>
                        <a:t>1</a:t>
                      </a:r>
                      <a:r>
                        <a:rPr dirty="0" sz="900">
                          <a:latin typeface="Arial Narrow"/>
                          <a:cs typeface="Arial Narrow"/>
                        </a:rPr>
                        <a:t>4</a:t>
                      </a:r>
                      <a:endParaRPr sz="900">
                        <a:latin typeface="Arial Narrow"/>
                        <a:cs typeface="Arial Narrow"/>
                      </a:endParaRPr>
                    </a:p>
                  </a:txBody>
                  <a:tcPr marL="0" marR="0" marB="0" marT="0">
                    <a:solidFill>
                      <a:srgbClr val="DEDEDA"/>
                    </a:solidFill>
                  </a:tcPr>
                </a:tc>
              </a:tr>
              <a:tr h="171924">
                <a:tc>
                  <a:txBody>
                    <a:bodyPr/>
                    <a:lstStyle/>
                    <a:p>
                      <a:pPr marL="50800">
                        <a:lnSpc>
                          <a:spcPct val="100000"/>
                        </a:lnSpc>
                      </a:pPr>
                      <a:r>
                        <a:rPr dirty="0" sz="900">
                          <a:solidFill>
                            <a:srgbClr val="FF3131"/>
                          </a:solidFill>
                          <a:latin typeface="Arial Narrow"/>
                          <a:cs typeface="Arial Narrow"/>
                        </a:rPr>
                        <a:t>1</a:t>
                      </a:r>
                      <a:r>
                        <a:rPr dirty="0" sz="900">
                          <a:solidFill>
                            <a:srgbClr val="FF3131"/>
                          </a:solidFill>
                          <a:latin typeface="Arial Narrow"/>
                          <a:cs typeface="Arial Narrow"/>
                        </a:rPr>
                        <a:t>5</a:t>
                      </a:r>
                      <a:endParaRPr sz="900">
                        <a:latin typeface="Arial Narrow"/>
                        <a:cs typeface="Arial Narrow"/>
                      </a:endParaRPr>
                    </a:p>
                  </a:txBody>
                  <a:tcPr marL="0" marR="0" marB="0" marT="0">
                    <a:solidFill>
                      <a:srgbClr val="DEDEDA"/>
                    </a:solidFill>
                  </a:tcPr>
                </a:tc>
                <a:tc>
                  <a:txBody>
                    <a:bodyPr/>
                    <a:lstStyle/>
                    <a:p>
                      <a:pPr marL="80645">
                        <a:lnSpc>
                          <a:spcPct val="100000"/>
                        </a:lnSpc>
                      </a:pPr>
                      <a:r>
                        <a:rPr dirty="0" sz="900">
                          <a:latin typeface="Arial Narrow"/>
                          <a:cs typeface="Arial Narrow"/>
                        </a:rPr>
                        <a:t>1</a:t>
                      </a:r>
                      <a:r>
                        <a:rPr dirty="0" sz="900">
                          <a:latin typeface="Arial Narrow"/>
                          <a:cs typeface="Arial Narrow"/>
                        </a:rPr>
                        <a:t>6</a:t>
                      </a:r>
                      <a:endParaRPr sz="900">
                        <a:latin typeface="Arial Narrow"/>
                        <a:cs typeface="Arial Narrow"/>
                      </a:endParaRPr>
                    </a:p>
                  </a:txBody>
                  <a:tcPr marL="0" marR="0" marB="0" marT="0">
                    <a:solidFill>
                      <a:srgbClr val="DEDEDA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2540">
                        <a:lnSpc>
                          <a:spcPct val="100000"/>
                        </a:lnSpc>
                      </a:pPr>
                      <a:r>
                        <a:rPr dirty="0" sz="900">
                          <a:latin typeface="Arial Narrow"/>
                          <a:cs typeface="Arial Narrow"/>
                        </a:rPr>
                        <a:t>1</a:t>
                      </a:r>
                      <a:r>
                        <a:rPr dirty="0" sz="900">
                          <a:latin typeface="Arial Narrow"/>
                          <a:cs typeface="Arial Narrow"/>
                        </a:rPr>
                        <a:t>7</a:t>
                      </a:r>
                      <a:endParaRPr sz="900">
                        <a:latin typeface="Arial Narrow"/>
                        <a:cs typeface="Arial Narrow"/>
                      </a:endParaRPr>
                    </a:p>
                  </a:txBody>
                  <a:tcPr marL="0" marR="0" marB="0" marT="0">
                    <a:solidFill>
                      <a:srgbClr val="DEDEDA"/>
                    </a:solidFill>
                  </a:tcPr>
                </a:tc>
                <a:tc>
                  <a:txBody>
                    <a:bodyPr/>
                    <a:lstStyle/>
                    <a:p>
                      <a:pPr marL="81280">
                        <a:lnSpc>
                          <a:spcPct val="100000"/>
                        </a:lnSpc>
                      </a:pPr>
                      <a:r>
                        <a:rPr dirty="0" sz="900">
                          <a:latin typeface="Arial Narrow"/>
                          <a:cs typeface="Arial Narrow"/>
                        </a:rPr>
                        <a:t>1</a:t>
                      </a:r>
                      <a:r>
                        <a:rPr dirty="0" sz="900">
                          <a:latin typeface="Arial Narrow"/>
                          <a:cs typeface="Arial Narrow"/>
                        </a:rPr>
                        <a:t>8</a:t>
                      </a:r>
                      <a:endParaRPr sz="900">
                        <a:latin typeface="Arial Narrow"/>
                        <a:cs typeface="Arial Narrow"/>
                      </a:endParaRPr>
                    </a:p>
                  </a:txBody>
                  <a:tcPr marL="0" marR="0" marB="0" marT="0">
                    <a:solidFill>
                      <a:srgbClr val="DEDEDA"/>
                    </a:solidFill>
                  </a:tcPr>
                </a:tc>
                <a:tc>
                  <a:txBody>
                    <a:bodyPr/>
                    <a:lstStyle/>
                    <a:p>
                      <a:pPr marL="85090">
                        <a:lnSpc>
                          <a:spcPct val="100000"/>
                        </a:lnSpc>
                      </a:pPr>
                      <a:r>
                        <a:rPr dirty="0" sz="900">
                          <a:latin typeface="Arial Narrow"/>
                          <a:cs typeface="Arial Narrow"/>
                        </a:rPr>
                        <a:t>1</a:t>
                      </a:r>
                      <a:r>
                        <a:rPr dirty="0" sz="900">
                          <a:latin typeface="Arial Narrow"/>
                          <a:cs typeface="Arial Narrow"/>
                        </a:rPr>
                        <a:t>9</a:t>
                      </a:r>
                      <a:endParaRPr sz="900">
                        <a:latin typeface="Arial Narrow"/>
                        <a:cs typeface="Arial Narrow"/>
                      </a:endParaRPr>
                    </a:p>
                  </a:txBody>
                  <a:tcPr marL="0" marR="0" marB="0" marT="0">
                    <a:solidFill>
                      <a:srgbClr val="DEDEDA"/>
                    </a:solidFill>
                  </a:tcPr>
                </a:tc>
                <a:tc>
                  <a:txBody>
                    <a:bodyPr/>
                    <a:lstStyle/>
                    <a:p>
                      <a:pPr marL="84455">
                        <a:lnSpc>
                          <a:spcPct val="100000"/>
                        </a:lnSpc>
                      </a:pPr>
                      <a:r>
                        <a:rPr dirty="0" sz="900">
                          <a:latin typeface="Arial Narrow"/>
                          <a:cs typeface="Arial Narrow"/>
                        </a:rPr>
                        <a:t>2</a:t>
                      </a:r>
                      <a:r>
                        <a:rPr dirty="0" sz="900">
                          <a:latin typeface="Arial Narrow"/>
                          <a:cs typeface="Arial Narrow"/>
                        </a:rPr>
                        <a:t>0</a:t>
                      </a:r>
                      <a:endParaRPr sz="900">
                        <a:latin typeface="Arial Narrow"/>
                        <a:cs typeface="Arial Narrow"/>
                      </a:endParaRPr>
                    </a:p>
                  </a:txBody>
                  <a:tcPr marL="0" marR="0" marB="0" marT="0">
                    <a:solidFill>
                      <a:srgbClr val="DEDEDA"/>
                    </a:solidFill>
                  </a:tcPr>
                </a:tc>
                <a:tc>
                  <a:txBody>
                    <a:bodyPr/>
                    <a:lstStyle/>
                    <a:p>
                      <a:pPr marL="86360">
                        <a:lnSpc>
                          <a:spcPct val="100000"/>
                        </a:lnSpc>
                      </a:pPr>
                      <a:r>
                        <a:rPr dirty="0" sz="900">
                          <a:latin typeface="Arial Narrow"/>
                          <a:cs typeface="Arial Narrow"/>
                        </a:rPr>
                        <a:t>2</a:t>
                      </a:r>
                      <a:r>
                        <a:rPr dirty="0" sz="900">
                          <a:latin typeface="Arial Narrow"/>
                          <a:cs typeface="Arial Narrow"/>
                        </a:rPr>
                        <a:t>1</a:t>
                      </a:r>
                      <a:endParaRPr sz="900">
                        <a:latin typeface="Arial Narrow"/>
                        <a:cs typeface="Arial Narrow"/>
                      </a:endParaRPr>
                    </a:p>
                  </a:txBody>
                  <a:tcPr marL="0" marR="0" marB="0" marT="0">
                    <a:solidFill>
                      <a:srgbClr val="DEDEDA"/>
                    </a:solidFill>
                  </a:tcPr>
                </a:tc>
              </a:tr>
              <a:tr h="181442">
                <a:tc>
                  <a:txBody>
                    <a:bodyPr/>
                    <a:lstStyle/>
                    <a:p>
                      <a:pPr marL="47625">
                        <a:lnSpc>
                          <a:spcPct val="100000"/>
                        </a:lnSpc>
                      </a:pPr>
                      <a:r>
                        <a:rPr dirty="0" sz="900">
                          <a:latin typeface="Arial Narrow"/>
                          <a:cs typeface="Arial Narrow"/>
                        </a:rPr>
                        <a:t>22</a:t>
                      </a:r>
                      <a:endParaRPr sz="900">
                        <a:latin typeface="Arial Narrow"/>
                        <a:cs typeface="Arial Narrow"/>
                      </a:endParaRPr>
                    </a:p>
                  </a:txBody>
                  <a:tcPr marL="0" marR="0" marB="0" marT="0">
                    <a:solidFill>
                      <a:srgbClr val="DEDEDA"/>
                    </a:solidFill>
                  </a:tcPr>
                </a:tc>
                <a:tc>
                  <a:txBody>
                    <a:bodyPr/>
                    <a:lstStyle/>
                    <a:p>
                      <a:pPr marL="77470">
                        <a:lnSpc>
                          <a:spcPct val="100000"/>
                        </a:lnSpc>
                      </a:pPr>
                      <a:r>
                        <a:rPr dirty="0" sz="900">
                          <a:latin typeface="Arial Narrow"/>
                          <a:cs typeface="Arial Narrow"/>
                        </a:rPr>
                        <a:t>23</a:t>
                      </a:r>
                      <a:endParaRPr sz="900">
                        <a:latin typeface="Arial Narrow"/>
                        <a:cs typeface="Arial Narrow"/>
                      </a:endParaRPr>
                    </a:p>
                  </a:txBody>
                  <a:tcPr marL="0" marR="0" marB="0" marT="0">
                    <a:solidFill>
                      <a:srgbClr val="DEDEDA"/>
                    </a:solidFill>
                  </a:tcPr>
                </a:tc>
                <a:tc>
                  <a:txBody>
                    <a:bodyPr/>
                    <a:lstStyle/>
                    <a:p>
                      <a:pPr marL="88265">
                        <a:lnSpc>
                          <a:spcPct val="100000"/>
                        </a:lnSpc>
                      </a:pPr>
                      <a:r>
                        <a:rPr dirty="0" sz="900">
                          <a:latin typeface="Arial Narrow"/>
                          <a:cs typeface="Arial Narrow"/>
                        </a:rPr>
                        <a:t>2</a:t>
                      </a:r>
                      <a:r>
                        <a:rPr dirty="0" sz="900">
                          <a:latin typeface="Arial Narrow"/>
                          <a:cs typeface="Arial Narrow"/>
                        </a:rPr>
                        <a:t>4</a:t>
                      </a:r>
                      <a:endParaRPr sz="900">
                        <a:latin typeface="Arial Narrow"/>
                        <a:cs typeface="Arial Narrow"/>
                      </a:endParaRPr>
                    </a:p>
                  </a:txBody>
                  <a:tcPr marL="0" marR="0" marB="0" marT="0">
                    <a:solidFill>
                      <a:srgbClr val="DEDEDA"/>
                    </a:solidFill>
                  </a:tcPr>
                </a:tc>
                <a:tc>
                  <a:txBody>
                    <a:bodyPr/>
                    <a:lstStyle/>
                    <a:p>
                      <a:pPr marL="78740">
                        <a:lnSpc>
                          <a:spcPct val="100000"/>
                        </a:lnSpc>
                      </a:pPr>
                      <a:r>
                        <a:rPr dirty="0" sz="900">
                          <a:latin typeface="Arial Narrow"/>
                          <a:cs typeface="Arial Narrow"/>
                        </a:rPr>
                        <a:t>25</a:t>
                      </a:r>
                      <a:endParaRPr sz="900">
                        <a:latin typeface="Arial Narrow"/>
                        <a:cs typeface="Arial Narrow"/>
                      </a:endParaRPr>
                    </a:p>
                  </a:txBody>
                  <a:tcPr marL="0" marR="0" marB="0" marT="0">
                    <a:solidFill>
                      <a:srgbClr val="DEDEDA"/>
                    </a:solidFill>
                  </a:tcPr>
                </a:tc>
                <a:tc>
                  <a:txBody>
                    <a:bodyPr/>
                    <a:lstStyle/>
                    <a:p>
                      <a:pPr marL="82550">
                        <a:lnSpc>
                          <a:spcPct val="100000"/>
                        </a:lnSpc>
                      </a:pPr>
                      <a:r>
                        <a:rPr dirty="0" sz="900">
                          <a:latin typeface="Arial Narrow"/>
                          <a:cs typeface="Arial Narrow"/>
                        </a:rPr>
                        <a:t>2</a:t>
                      </a:r>
                      <a:r>
                        <a:rPr dirty="0" sz="900">
                          <a:latin typeface="Arial Narrow"/>
                          <a:cs typeface="Arial Narrow"/>
                        </a:rPr>
                        <a:t>6</a:t>
                      </a:r>
                      <a:endParaRPr sz="900">
                        <a:latin typeface="Arial Narrow"/>
                        <a:cs typeface="Arial Narrow"/>
                      </a:endParaRPr>
                    </a:p>
                  </a:txBody>
                  <a:tcPr marL="0" marR="0" marB="0" marT="0">
                    <a:solidFill>
                      <a:srgbClr val="DEDEDA"/>
                    </a:solidFill>
                  </a:tcPr>
                </a:tc>
                <a:tc>
                  <a:txBody>
                    <a:bodyPr/>
                    <a:lstStyle/>
                    <a:p>
                      <a:pPr marL="84455">
                        <a:lnSpc>
                          <a:spcPct val="100000"/>
                        </a:lnSpc>
                      </a:pPr>
                      <a:r>
                        <a:rPr dirty="0" sz="900">
                          <a:latin typeface="Arial Narrow"/>
                          <a:cs typeface="Arial Narrow"/>
                        </a:rPr>
                        <a:t>27</a:t>
                      </a:r>
                      <a:endParaRPr sz="900">
                        <a:latin typeface="Arial Narrow"/>
                        <a:cs typeface="Arial Narrow"/>
                      </a:endParaRPr>
                    </a:p>
                  </a:txBody>
                  <a:tcPr marL="0" marR="0" marB="0" marT="0">
                    <a:solidFill>
                      <a:srgbClr val="DEDEDA"/>
                    </a:solidFill>
                  </a:tcPr>
                </a:tc>
                <a:tc>
                  <a:txBody>
                    <a:bodyPr/>
                    <a:lstStyle/>
                    <a:p>
                      <a:pPr marL="83185">
                        <a:lnSpc>
                          <a:spcPct val="100000"/>
                        </a:lnSpc>
                      </a:pPr>
                      <a:r>
                        <a:rPr dirty="0" sz="900">
                          <a:latin typeface="Arial Narrow"/>
                          <a:cs typeface="Arial Narrow"/>
                        </a:rPr>
                        <a:t>2</a:t>
                      </a:r>
                      <a:r>
                        <a:rPr dirty="0" sz="900">
                          <a:latin typeface="Arial Narrow"/>
                          <a:cs typeface="Arial Narrow"/>
                        </a:rPr>
                        <a:t>8</a:t>
                      </a:r>
                      <a:endParaRPr sz="900">
                        <a:latin typeface="Arial Narrow"/>
                        <a:cs typeface="Arial Narrow"/>
                      </a:endParaRPr>
                    </a:p>
                  </a:txBody>
                  <a:tcPr marL="0" marR="0" marB="0" marT="0">
                    <a:solidFill>
                      <a:srgbClr val="DEDEDA"/>
                    </a:solidFill>
                  </a:tcPr>
                </a:tc>
              </a:tr>
              <a:tr h="215765">
                <a:tc>
                  <a:txBody>
                    <a:bodyPr/>
                    <a:lstStyle/>
                    <a:p>
                      <a:pPr marL="47625">
                        <a:lnSpc>
                          <a:spcPct val="100000"/>
                        </a:lnSpc>
                      </a:pPr>
                      <a:r>
                        <a:rPr dirty="0" sz="900">
                          <a:latin typeface="Arial Narrow"/>
                          <a:cs typeface="Arial Narrow"/>
                        </a:rPr>
                        <a:t>2</a:t>
                      </a:r>
                      <a:r>
                        <a:rPr dirty="0" sz="900">
                          <a:latin typeface="Arial Narrow"/>
                          <a:cs typeface="Arial Narrow"/>
                        </a:rPr>
                        <a:t>9</a:t>
                      </a:r>
                      <a:endParaRPr sz="900">
                        <a:latin typeface="Arial Narrow"/>
                        <a:cs typeface="Arial Narrow"/>
                      </a:endParaRPr>
                    </a:p>
                  </a:txBody>
                  <a:tcPr marL="0" marR="0" marB="0" marT="0">
                    <a:solidFill>
                      <a:srgbClr val="DEDEDA"/>
                    </a:solidFill>
                  </a:tcPr>
                </a:tc>
                <a:tc>
                  <a:txBody>
                    <a:bodyPr/>
                    <a:lstStyle/>
                    <a:p>
                      <a:pPr marL="77470">
                        <a:lnSpc>
                          <a:spcPct val="100000"/>
                        </a:lnSpc>
                      </a:pPr>
                      <a:r>
                        <a:rPr dirty="0" sz="900">
                          <a:latin typeface="Arial Narrow"/>
                          <a:cs typeface="Arial Narrow"/>
                        </a:rPr>
                        <a:t>3</a:t>
                      </a:r>
                      <a:r>
                        <a:rPr dirty="0" sz="900">
                          <a:latin typeface="Arial Narrow"/>
                          <a:cs typeface="Arial Narrow"/>
                        </a:rPr>
                        <a:t>0</a:t>
                      </a:r>
                      <a:endParaRPr sz="900">
                        <a:latin typeface="Arial Narrow"/>
                        <a:cs typeface="Arial Narrow"/>
                      </a:endParaRPr>
                    </a:p>
                  </a:txBody>
                  <a:tcPr marL="0" marR="0" marB="0" marT="0">
                    <a:solidFill>
                      <a:srgbClr val="DEDEDA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2540">
                        <a:lnSpc>
                          <a:spcPct val="100000"/>
                        </a:lnSpc>
                      </a:pPr>
                      <a:r>
                        <a:rPr dirty="0" sz="900">
                          <a:latin typeface="Arial Narrow"/>
                          <a:cs typeface="Arial Narrow"/>
                        </a:rPr>
                        <a:t>3</a:t>
                      </a:r>
                      <a:r>
                        <a:rPr dirty="0" sz="900">
                          <a:latin typeface="Arial Narrow"/>
                          <a:cs typeface="Arial Narrow"/>
                        </a:rPr>
                        <a:t>1</a:t>
                      </a:r>
                      <a:endParaRPr sz="900">
                        <a:latin typeface="Arial Narrow"/>
                        <a:cs typeface="Arial Narrow"/>
                      </a:endParaRPr>
                    </a:p>
                  </a:txBody>
                  <a:tcPr marL="0" marR="0" marB="0" marT="0">
                    <a:solidFill>
                      <a:srgbClr val="DEDEDA"/>
                    </a:solidFill>
                  </a:tcPr>
                </a:tc>
                <a:tc>
                  <a:txBody>
                    <a:bodyPr/>
                    <a:lstStyle/>
                    <a:p>
                      <a:pPr/>
                      <a:endParaRPr sz="900">
                        <a:latin typeface="Arial Narrow"/>
                        <a:cs typeface="Arial Narrow"/>
                      </a:endParaRPr>
                    </a:p>
                  </a:txBody>
                  <a:tcPr marL="0" marR="0" marB="0" marT="0">
                    <a:solidFill>
                      <a:srgbClr val="DEDEDA"/>
                    </a:solidFill>
                  </a:tcPr>
                </a:tc>
                <a:tc>
                  <a:txBody>
                    <a:bodyPr/>
                    <a:lstStyle/>
                    <a:p>
                      <a:pPr/>
                      <a:endParaRPr sz="900">
                        <a:latin typeface="Arial Narrow"/>
                        <a:cs typeface="Arial Narrow"/>
                      </a:endParaRPr>
                    </a:p>
                  </a:txBody>
                  <a:tcPr marL="0" marR="0" marB="0" marT="0">
                    <a:solidFill>
                      <a:srgbClr val="DEDEDA"/>
                    </a:solidFill>
                  </a:tcPr>
                </a:tc>
                <a:tc>
                  <a:txBody>
                    <a:bodyPr/>
                    <a:lstStyle/>
                    <a:p>
                      <a:pPr/>
                      <a:endParaRPr sz="900">
                        <a:latin typeface="Arial Narrow"/>
                        <a:cs typeface="Arial Narrow"/>
                      </a:endParaRPr>
                    </a:p>
                  </a:txBody>
                  <a:tcPr marL="0" marR="0" marB="0" marT="0">
                    <a:solidFill>
                      <a:srgbClr val="DEDEDA"/>
                    </a:solidFill>
                  </a:tcPr>
                </a:tc>
                <a:tc>
                  <a:txBody>
                    <a:bodyPr/>
                    <a:lstStyle/>
                    <a:p>
                      <a:pPr/>
                      <a:endParaRPr sz="900">
                        <a:latin typeface="Arial Narrow"/>
                        <a:cs typeface="Arial Narrow"/>
                      </a:endParaRPr>
                    </a:p>
                  </a:txBody>
                  <a:tcPr marL="0" marR="0" marB="0" marT="0">
                    <a:solidFill>
                      <a:srgbClr val="DEDEDA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1" name="object 21"/>
          <p:cNvGraphicFramePr>
            <a:graphicFrameLocks noGrp="1"/>
          </p:cNvGraphicFramePr>
          <p:nvPr/>
        </p:nvGraphicFramePr>
        <p:xfrm>
          <a:off x="3089536" y="6127020"/>
          <a:ext cx="4017645" cy="100393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27244"/>
                <a:gridCol w="242726"/>
                <a:gridCol w="264516"/>
                <a:gridCol w="250671"/>
                <a:gridCol w="251837"/>
                <a:gridCol w="255585"/>
                <a:gridCol w="516219"/>
                <a:gridCol w="532756"/>
                <a:gridCol w="242727"/>
                <a:gridCol w="264516"/>
                <a:gridCol w="250671"/>
                <a:gridCol w="251837"/>
                <a:gridCol w="255585"/>
                <a:gridCol w="210707"/>
              </a:tblGrid>
              <a:tr h="350736">
                <a:tc>
                  <a:txBody>
                    <a:bodyPr/>
                    <a:lstStyle/>
                    <a:p>
                      <a:pPr marL="34925">
                        <a:lnSpc>
                          <a:spcPct val="100000"/>
                        </a:lnSpc>
                      </a:pPr>
                      <a:r>
                        <a:rPr dirty="0" sz="1000">
                          <a:latin typeface="Arial"/>
                          <a:cs typeface="Arial"/>
                        </a:rPr>
                        <a:t>M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o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solidFill>
                      <a:srgbClr val="DEDEDA"/>
                    </a:solidFill>
                  </a:tcPr>
                </a:tc>
                <a:tc>
                  <a:txBody>
                    <a:bodyPr/>
                    <a:lstStyle/>
                    <a:p>
                      <a:pPr marL="73025">
                        <a:lnSpc>
                          <a:spcPct val="100000"/>
                        </a:lnSpc>
                      </a:pPr>
                      <a:r>
                        <a:rPr dirty="0" sz="1000">
                          <a:latin typeface="Arial"/>
                          <a:cs typeface="Arial"/>
                        </a:rPr>
                        <a:t>T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u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solidFill>
                      <a:srgbClr val="DEDEDA"/>
                    </a:solidFill>
                  </a:tcPr>
                </a:tc>
                <a:tc>
                  <a:txBody>
                    <a:bodyPr/>
                    <a:lstStyle/>
                    <a:p>
                      <a:pPr marL="73025">
                        <a:lnSpc>
                          <a:spcPct val="100000"/>
                        </a:lnSpc>
                      </a:pPr>
                      <a:r>
                        <a:rPr dirty="0" sz="1000">
                          <a:latin typeface="Arial"/>
                          <a:cs typeface="Arial"/>
                        </a:rPr>
                        <a:t>W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e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solidFill>
                      <a:srgbClr val="DEDED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dirty="0" sz="1000">
                          <a:latin typeface="Arial"/>
                          <a:cs typeface="Arial"/>
                        </a:rPr>
                        <a:t>T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h</a:t>
                      </a:r>
                      <a:endParaRPr sz="1000">
                        <a:latin typeface="Arial"/>
                        <a:cs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655"/>
                        </a:spcBef>
                      </a:pPr>
                      <a:r>
                        <a:rPr dirty="0" sz="900">
                          <a:latin typeface="Arial Narrow"/>
                          <a:cs typeface="Arial Narrow"/>
                        </a:rPr>
                        <a:t>1</a:t>
                      </a:r>
                      <a:endParaRPr sz="900">
                        <a:latin typeface="Arial Narrow"/>
                        <a:cs typeface="Arial Narrow"/>
                      </a:endParaRPr>
                    </a:p>
                  </a:txBody>
                  <a:tcPr marL="0" marR="0" marB="0" marT="0">
                    <a:solidFill>
                      <a:srgbClr val="DEDED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dirty="0" sz="1000">
                          <a:latin typeface="Arial"/>
                          <a:cs typeface="Arial"/>
                        </a:rPr>
                        <a:t>F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r</a:t>
                      </a:r>
                      <a:endParaRPr sz="1000">
                        <a:latin typeface="Arial"/>
                        <a:cs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655"/>
                        </a:spcBef>
                      </a:pPr>
                      <a:r>
                        <a:rPr dirty="0" sz="900">
                          <a:latin typeface="Arial Narrow"/>
                          <a:cs typeface="Arial Narrow"/>
                        </a:rPr>
                        <a:t>2</a:t>
                      </a:r>
                      <a:endParaRPr sz="900">
                        <a:latin typeface="Arial Narrow"/>
                        <a:cs typeface="Arial Narrow"/>
                      </a:endParaRPr>
                    </a:p>
                  </a:txBody>
                  <a:tcPr marL="0" marR="0" marB="0" marT="0">
                    <a:solidFill>
                      <a:srgbClr val="DEDEDA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635">
                        <a:lnSpc>
                          <a:spcPct val="100000"/>
                        </a:lnSpc>
                      </a:pPr>
                      <a:r>
                        <a:rPr dirty="0" sz="1000">
                          <a:latin typeface="Arial"/>
                          <a:cs typeface="Arial"/>
                        </a:rPr>
                        <a:t>S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a</a:t>
                      </a:r>
                      <a:endParaRPr sz="1000">
                        <a:latin typeface="Arial"/>
                        <a:cs typeface="Arial"/>
                      </a:endParaRPr>
                    </a:p>
                    <a:p>
                      <a:pPr algn="ctr" marL="2540">
                        <a:lnSpc>
                          <a:spcPct val="100000"/>
                        </a:lnSpc>
                        <a:spcBef>
                          <a:spcPts val="655"/>
                        </a:spcBef>
                      </a:pPr>
                      <a:r>
                        <a:rPr dirty="0" sz="900">
                          <a:latin typeface="Arial Narrow"/>
                          <a:cs typeface="Arial Narrow"/>
                        </a:rPr>
                        <a:t>3</a:t>
                      </a:r>
                      <a:endParaRPr sz="900">
                        <a:latin typeface="Arial Narrow"/>
                        <a:cs typeface="Arial Narrow"/>
                      </a:endParaRPr>
                    </a:p>
                  </a:txBody>
                  <a:tcPr marL="0" marR="0" marB="0" marT="0">
                    <a:solidFill>
                      <a:srgbClr val="DEDEDA"/>
                    </a:solidFill>
                  </a:tcPr>
                </a:tc>
                <a:tc>
                  <a:txBody>
                    <a:bodyPr/>
                    <a:lstStyle/>
                    <a:p>
                      <a:pPr marL="77470">
                        <a:lnSpc>
                          <a:spcPct val="100000"/>
                        </a:lnSpc>
                      </a:pPr>
                      <a:r>
                        <a:rPr dirty="0" sz="1000">
                          <a:latin typeface="Arial"/>
                          <a:cs typeface="Arial"/>
                        </a:rPr>
                        <a:t>S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u</a:t>
                      </a:r>
                      <a:endParaRPr sz="1000">
                        <a:latin typeface="Arial"/>
                        <a:cs typeface="Arial"/>
                      </a:endParaRPr>
                    </a:p>
                    <a:p>
                      <a:pPr marL="104775">
                        <a:lnSpc>
                          <a:spcPct val="100000"/>
                        </a:lnSpc>
                        <a:spcBef>
                          <a:spcPts val="655"/>
                        </a:spcBef>
                      </a:pPr>
                      <a:r>
                        <a:rPr dirty="0" sz="900">
                          <a:latin typeface="Arial Narrow"/>
                          <a:cs typeface="Arial Narrow"/>
                        </a:rPr>
                        <a:t>4</a:t>
                      </a:r>
                      <a:endParaRPr sz="900">
                        <a:latin typeface="Arial Narrow"/>
                        <a:cs typeface="Arial Narrow"/>
                      </a:endParaRPr>
                    </a:p>
                  </a:txBody>
                  <a:tcPr marL="0" marR="0" marB="0" marT="0">
                    <a:solidFill>
                      <a:srgbClr val="DEDEDA"/>
                    </a:solidFill>
                  </a:tcPr>
                </a:tc>
                <a:tc>
                  <a:txBody>
                    <a:bodyPr/>
                    <a:lstStyle/>
                    <a:p>
                      <a:pPr marL="340360">
                        <a:lnSpc>
                          <a:spcPct val="100000"/>
                        </a:lnSpc>
                      </a:pPr>
                      <a:r>
                        <a:rPr dirty="0" sz="1000">
                          <a:latin typeface="Arial"/>
                          <a:cs typeface="Arial"/>
                        </a:rPr>
                        <a:t>M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o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solidFill>
                      <a:srgbClr val="DEDEDA"/>
                    </a:solidFill>
                  </a:tcPr>
                </a:tc>
                <a:tc>
                  <a:txBody>
                    <a:bodyPr/>
                    <a:lstStyle/>
                    <a:p>
                      <a:pPr marL="73025">
                        <a:lnSpc>
                          <a:spcPct val="100000"/>
                        </a:lnSpc>
                      </a:pPr>
                      <a:r>
                        <a:rPr dirty="0" sz="1000">
                          <a:latin typeface="Arial"/>
                          <a:cs typeface="Arial"/>
                        </a:rPr>
                        <a:t>T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u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solidFill>
                      <a:srgbClr val="DEDEDA"/>
                    </a:solidFill>
                  </a:tcPr>
                </a:tc>
                <a:tc>
                  <a:txBody>
                    <a:bodyPr/>
                    <a:lstStyle/>
                    <a:p>
                      <a:pPr marL="73025">
                        <a:lnSpc>
                          <a:spcPct val="100000"/>
                        </a:lnSpc>
                      </a:pPr>
                      <a:r>
                        <a:rPr dirty="0" sz="1000">
                          <a:latin typeface="Arial"/>
                          <a:cs typeface="Arial"/>
                        </a:rPr>
                        <a:t>W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e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solidFill>
                      <a:srgbClr val="DEDEDA"/>
                    </a:solidFill>
                  </a:tcPr>
                </a:tc>
                <a:tc>
                  <a:txBody>
                    <a:bodyPr/>
                    <a:lstStyle/>
                    <a:p>
                      <a:pPr marL="72390">
                        <a:lnSpc>
                          <a:spcPct val="100000"/>
                        </a:lnSpc>
                      </a:pPr>
                      <a:r>
                        <a:rPr dirty="0" sz="1000">
                          <a:latin typeface="Arial"/>
                          <a:cs typeface="Arial"/>
                        </a:rPr>
                        <a:t>T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h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solidFill>
                      <a:srgbClr val="DEDED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dirty="0" sz="1000">
                          <a:latin typeface="Arial"/>
                          <a:cs typeface="Arial"/>
                        </a:rPr>
                        <a:t>F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r</a:t>
                      </a:r>
                      <a:endParaRPr sz="1000">
                        <a:latin typeface="Arial"/>
                        <a:cs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655"/>
                        </a:spcBef>
                      </a:pPr>
                      <a:r>
                        <a:rPr dirty="0" sz="900">
                          <a:latin typeface="Arial Narrow"/>
                          <a:cs typeface="Arial Narrow"/>
                        </a:rPr>
                        <a:t>1</a:t>
                      </a:r>
                      <a:endParaRPr sz="900">
                        <a:latin typeface="Arial Narrow"/>
                        <a:cs typeface="Arial Narrow"/>
                      </a:endParaRPr>
                    </a:p>
                  </a:txBody>
                  <a:tcPr marL="0" marR="0" marB="0" marT="0">
                    <a:solidFill>
                      <a:srgbClr val="DEDEDA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635">
                        <a:lnSpc>
                          <a:spcPct val="100000"/>
                        </a:lnSpc>
                      </a:pPr>
                      <a:r>
                        <a:rPr dirty="0" sz="1000">
                          <a:latin typeface="Arial"/>
                          <a:cs typeface="Arial"/>
                        </a:rPr>
                        <a:t>S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a</a:t>
                      </a:r>
                      <a:endParaRPr sz="1000">
                        <a:latin typeface="Arial"/>
                        <a:cs typeface="Arial"/>
                      </a:endParaRPr>
                    </a:p>
                    <a:p>
                      <a:pPr algn="ctr" marL="2540">
                        <a:lnSpc>
                          <a:spcPct val="100000"/>
                        </a:lnSpc>
                        <a:spcBef>
                          <a:spcPts val="655"/>
                        </a:spcBef>
                      </a:pPr>
                      <a:r>
                        <a:rPr dirty="0" sz="900">
                          <a:latin typeface="Arial Narrow"/>
                          <a:cs typeface="Arial Narrow"/>
                        </a:rPr>
                        <a:t>2</a:t>
                      </a:r>
                      <a:endParaRPr sz="900">
                        <a:latin typeface="Arial Narrow"/>
                        <a:cs typeface="Arial Narrow"/>
                      </a:endParaRPr>
                    </a:p>
                  </a:txBody>
                  <a:tcPr marL="0" marR="0" marB="0" marT="0">
                    <a:solidFill>
                      <a:srgbClr val="DEDEDA"/>
                    </a:solidFill>
                  </a:tcPr>
                </a:tc>
                <a:tc>
                  <a:txBody>
                    <a:bodyPr/>
                    <a:lstStyle/>
                    <a:p>
                      <a:pPr marL="77470">
                        <a:lnSpc>
                          <a:spcPct val="100000"/>
                        </a:lnSpc>
                      </a:pPr>
                      <a:r>
                        <a:rPr dirty="0" sz="1000">
                          <a:latin typeface="Arial"/>
                          <a:cs typeface="Arial"/>
                        </a:rPr>
                        <a:t>S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u</a:t>
                      </a:r>
                      <a:endParaRPr sz="1000">
                        <a:latin typeface="Arial"/>
                        <a:cs typeface="Arial"/>
                      </a:endParaRPr>
                    </a:p>
                    <a:p>
                      <a:pPr marL="105410">
                        <a:lnSpc>
                          <a:spcPct val="100000"/>
                        </a:lnSpc>
                        <a:spcBef>
                          <a:spcPts val="655"/>
                        </a:spcBef>
                      </a:pPr>
                      <a:r>
                        <a:rPr dirty="0" sz="900">
                          <a:latin typeface="Arial Narrow"/>
                          <a:cs typeface="Arial Narrow"/>
                        </a:rPr>
                        <a:t>3</a:t>
                      </a:r>
                      <a:endParaRPr sz="900">
                        <a:latin typeface="Arial Narrow"/>
                        <a:cs typeface="Arial Narrow"/>
                      </a:endParaRPr>
                    </a:p>
                  </a:txBody>
                  <a:tcPr marL="0" marR="0" marB="0" marT="0">
                    <a:solidFill>
                      <a:srgbClr val="DEDEDA"/>
                    </a:solidFill>
                  </a:tcPr>
                </a:tc>
              </a:tr>
              <a:tr h="171923">
                <a:tc>
                  <a:txBody>
                    <a:bodyPr/>
                    <a:lstStyle/>
                    <a:p>
                      <a:pPr marL="69850">
                        <a:lnSpc>
                          <a:spcPct val="100000"/>
                        </a:lnSpc>
                      </a:pPr>
                      <a:r>
                        <a:rPr dirty="0" sz="900">
                          <a:latin typeface="Arial Narrow"/>
                          <a:cs typeface="Arial Narrow"/>
                        </a:rPr>
                        <a:t>5</a:t>
                      </a:r>
                      <a:endParaRPr sz="900">
                        <a:latin typeface="Arial Narrow"/>
                        <a:cs typeface="Arial Narrow"/>
                      </a:endParaRPr>
                    </a:p>
                  </a:txBody>
                  <a:tcPr marL="0" marR="0" marB="0" marT="0">
                    <a:solidFill>
                      <a:srgbClr val="DEDEDA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1905">
                        <a:lnSpc>
                          <a:spcPct val="100000"/>
                        </a:lnSpc>
                      </a:pPr>
                      <a:r>
                        <a:rPr dirty="0" sz="900">
                          <a:latin typeface="Arial Narrow"/>
                          <a:cs typeface="Arial Narrow"/>
                        </a:rPr>
                        <a:t>6</a:t>
                      </a:r>
                      <a:endParaRPr sz="900">
                        <a:latin typeface="Arial Narrow"/>
                        <a:cs typeface="Arial Narrow"/>
                      </a:endParaRPr>
                    </a:p>
                  </a:txBody>
                  <a:tcPr marL="0" marR="0" marB="0" marT="0">
                    <a:solidFill>
                      <a:srgbClr val="DEDEDA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2540">
                        <a:lnSpc>
                          <a:spcPct val="100000"/>
                        </a:lnSpc>
                      </a:pPr>
                      <a:r>
                        <a:rPr dirty="0" sz="900">
                          <a:latin typeface="Arial Narrow"/>
                          <a:cs typeface="Arial Narrow"/>
                        </a:rPr>
                        <a:t>7</a:t>
                      </a:r>
                      <a:endParaRPr sz="900">
                        <a:latin typeface="Arial Narrow"/>
                        <a:cs typeface="Arial Narrow"/>
                      </a:endParaRPr>
                    </a:p>
                  </a:txBody>
                  <a:tcPr marL="0" marR="0" marB="0" marT="0">
                    <a:solidFill>
                      <a:srgbClr val="DEDED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dirty="0" sz="900">
                          <a:latin typeface="Arial Narrow"/>
                          <a:cs typeface="Arial Narrow"/>
                        </a:rPr>
                        <a:t>8</a:t>
                      </a:r>
                      <a:endParaRPr sz="900">
                        <a:latin typeface="Arial Narrow"/>
                        <a:cs typeface="Arial Narrow"/>
                      </a:endParaRPr>
                    </a:p>
                  </a:txBody>
                  <a:tcPr marL="0" marR="0" marB="0" marT="0">
                    <a:solidFill>
                      <a:srgbClr val="DEDEDA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1905">
                        <a:lnSpc>
                          <a:spcPct val="100000"/>
                        </a:lnSpc>
                      </a:pPr>
                      <a:r>
                        <a:rPr dirty="0" sz="900">
                          <a:latin typeface="Arial Narrow"/>
                          <a:cs typeface="Arial Narrow"/>
                        </a:rPr>
                        <a:t>9</a:t>
                      </a:r>
                      <a:endParaRPr sz="900">
                        <a:latin typeface="Arial Narrow"/>
                        <a:cs typeface="Arial Narrow"/>
                      </a:endParaRPr>
                    </a:p>
                  </a:txBody>
                  <a:tcPr marL="0" marR="0" marB="0" marT="0">
                    <a:solidFill>
                      <a:srgbClr val="DEDEDA"/>
                    </a:solidFill>
                  </a:tcPr>
                </a:tc>
                <a:tc>
                  <a:txBody>
                    <a:bodyPr/>
                    <a:lstStyle/>
                    <a:p>
                      <a:pPr marL="87630">
                        <a:lnSpc>
                          <a:spcPct val="100000"/>
                        </a:lnSpc>
                      </a:pPr>
                      <a:r>
                        <a:rPr dirty="0" sz="900">
                          <a:latin typeface="Arial Narrow"/>
                          <a:cs typeface="Arial Narrow"/>
                        </a:rPr>
                        <a:t>1</a:t>
                      </a:r>
                      <a:r>
                        <a:rPr dirty="0" sz="900">
                          <a:latin typeface="Arial Narrow"/>
                          <a:cs typeface="Arial Narrow"/>
                        </a:rPr>
                        <a:t>0</a:t>
                      </a:r>
                      <a:endParaRPr sz="900">
                        <a:latin typeface="Arial Narrow"/>
                        <a:cs typeface="Arial Narrow"/>
                      </a:endParaRPr>
                    </a:p>
                  </a:txBody>
                  <a:tcPr marL="0" marR="0" marB="0" marT="0">
                    <a:solidFill>
                      <a:srgbClr val="DEDEDA"/>
                    </a:solidFill>
                  </a:tcPr>
                </a:tc>
                <a:tc>
                  <a:txBody>
                    <a:bodyPr/>
                    <a:lstStyle/>
                    <a:p>
                      <a:pPr marL="88900">
                        <a:lnSpc>
                          <a:spcPct val="100000"/>
                        </a:lnSpc>
                      </a:pPr>
                      <a:r>
                        <a:rPr dirty="0" sz="900">
                          <a:latin typeface="Arial Narrow"/>
                          <a:cs typeface="Arial Narrow"/>
                        </a:rPr>
                        <a:t>11</a:t>
                      </a:r>
                      <a:endParaRPr sz="900">
                        <a:latin typeface="Arial Narrow"/>
                        <a:cs typeface="Arial Narrow"/>
                      </a:endParaRPr>
                    </a:p>
                  </a:txBody>
                  <a:tcPr marL="0" marR="0" marB="0" marT="0">
                    <a:solidFill>
                      <a:srgbClr val="DEDEDA"/>
                    </a:solidFill>
                  </a:tcPr>
                </a:tc>
                <a:tc>
                  <a:txBody>
                    <a:bodyPr/>
                    <a:lstStyle/>
                    <a:p>
                      <a:pPr algn="r" marR="104139">
                        <a:lnSpc>
                          <a:spcPct val="100000"/>
                        </a:lnSpc>
                      </a:pPr>
                      <a:r>
                        <a:rPr dirty="0" sz="900">
                          <a:latin typeface="Arial Narrow"/>
                          <a:cs typeface="Arial Narrow"/>
                        </a:rPr>
                        <a:t>4</a:t>
                      </a:r>
                      <a:endParaRPr sz="900">
                        <a:latin typeface="Arial Narrow"/>
                        <a:cs typeface="Arial Narrow"/>
                      </a:endParaRPr>
                    </a:p>
                  </a:txBody>
                  <a:tcPr marL="0" marR="0" marB="0" marT="0">
                    <a:solidFill>
                      <a:srgbClr val="DEDEDA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1905">
                        <a:lnSpc>
                          <a:spcPct val="100000"/>
                        </a:lnSpc>
                      </a:pPr>
                      <a:r>
                        <a:rPr dirty="0" sz="900">
                          <a:latin typeface="Arial Narrow"/>
                          <a:cs typeface="Arial Narrow"/>
                        </a:rPr>
                        <a:t>5</a:t>
                      </a:r>
                      <a:endParaRPr sz="900">
                        <a:latin typeface="Arial Narrow"/>
                        <a:cs typeface="Arial Narrow"/>
                      </a:endParaRPr>
                    </a:p>
                  </a:txBody>
                  <a:tcPr marL="0" marR="0" marB="0" marT="0">
                    <a:solidFill>
                      <a:srgbClr val="DEDEDA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2540">
                        <a:lnSpc>
                          <a:spcPct val="100000"/>
                        </a:lnSpc>
                      </a:pPr>
                      <a:r>
                        <a:rPr dirty="0" sz="900">
                          <a:latin typeface="Arial Narrow"/>
                          <a:cs typeface="Arial Narrow"/>
                        </a:rPr>
                        <a:t>6</a:t>
                      </a:r>
                      <a:endParaRPr sz="900">
                        <a:latin typeface="Arial Narrow"/>
                        <a:cs typeface="Arial Narrow"/>
                      </a:endParaRPr>
                    </a:p>
                  </a:txBody>
                  <a:tcPr marL="0" marR="0" marB="0" marT="0">
                    <a:solidFill>
                      <a:srgbClr val="DEDED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dirty="0" sz="900">
                          <a:latin typeface="Arial Narrow"/>
                          <a:cs typeface="Arial Narrow"/>
                        </a:rPr>
                        <a:t>7</a:t>
                      </a:r>
                      <a:endParaRPr sz="900">
                        <a:latin typeface="Arial Narrow"/>
                        <a:cs typeface="Arial Narrow"/>
                      </a:endParaRPr>
                    </a:p>
                  </a:txBody>
                  <a:tcPr marL="0" marR="0" marB="0" marT="0">
                    <a:solidFill>
                      <a:srgbClr val="DEDEDA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1270">
                        <a:lnSpc>
                          <a:spcPct val="100000"/>
                        </a:lnSpc>
                      </a:pPr>
                      <a:r>
                        <a:rPr dirty="0" sz="900">
                          <a:latin typeface="Arial Narrow"/>
                          <a:cs typeface="Arial Narrow"/>
                        </a:rPr>
                        <a:t>8</a:t>
                      </a:r>
                      <a:endParaRPr sz="900">
                        <a:latin typeface="Arial Narrow"/>
                        <a:cs typeface="Arial Narrow"/>
                      </a:endParaRPr>
                    </a:p>
                  </a:txBody>
                  <a:tcPr marL="0" marR="0" marB="0" marT="0">
                    <a:solidFill>
                      <a:srgbClr val="DEDEDA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2540">
                        <a:lnSpc>
                          <a:spcPct val="100000"/>
                        </a:lnSpc>
                      </a:pPr>
                      <a:r>
                        <a:rPr dirty="0" sz="900">
                          <a:latin typeface="Arial Narrow"/>
                          <a:cs typeface="Arial Narrow"/>
                        </a:rPr>
                        <a:t>9</a:t>
                      </a:r>
                      <a:endParaRPr sz="900">
                        <a:latin typeface="Arial Narrow"/>
                        <a:cs typeface="Arial Narrow"/>
                      </a:endParaRPr>
                    </a:p>
                  </a:txBody>
                  <a:tcPr marL="0" marR="0" marB="0" marT="0">
                    <a:solidFill>
                      <a:srgbClr val="DEDEDA"/>
                    </a:solidFill>
                  </a:tcPr>
                </a:tc>
                <a:tc>
                  <a:txBody>
                    <a:bodyPr/>
                    <a:lstStyle/>
                    <a:p>
                      <a:pPr marL="86360">
                        <a:lnSpc>
                          <a:spcPct val="100000"/>
                        </a:lnSpc>
                      </a:pPr>
                      <a:r>
                        <a:rPr dirty="0" sz="900">
                          <a:latin typeface="Arial Narrow"/>
                          <a:cs typeface="Arial Narrow"/>
                        </a:rPr>
                        <a:t>1</a:t>
                      </a:r>
                      <a:r>
                        <a:rPr dirty="0" sz="900">
                          <a:latin typeface="Arial Narrow"/>
                          <a:cs typeface="Arial Narrow"/>
                        </a:rPr>
                        <a:t>0</a:t>
                      </a:r>
                      <a:endParaRPr sz="900">
                        <a:latin typeface="Arial Narrow"/>
                        <a:cs typeface="Arial Narrow"/>
                      </a:endParaRPr>
                    </a:p>
                  </a:txBody>
                  <a:tcPr marL="0" marR="0" marB="0" marT="0">
                    <a:solidFill>
                      <a:srgbClr val="DEDEDA"/>
                    </a:solidFill>
                  </a:tcPr>
                </a:tc>
              </a:tr>
              <a:tr h="171923">
                <a:tc>
                  <a:txBody>
                    <a:bodyPr/>
                    <a:lstStyle/>
                    <a:p>
                      <a:pPr marL="50800">
                        <a:lnSpc>
                          <a:spcPct val="100000"/>
                        </a:lnSpc>
                      </a:pPr>
                      <a:r>
                        <a:rPr dirty="0" sz="900">
                          <a:latin typeface="Arial Narrow"/>
                          <a:cs typeface="Arial Narrow"/>
                        </a:rPr>
                        <a:t>1</a:t>
                      </a:r>
                      <a:r>
                        <a:rPr dirty="0" sz="900">
                          <a:latin typeface="Arial Narrow"/>
                          <a:cs typeface="Arial Narrow"/>
                        </a:rPr>
                        <a:t>2</a:t>
                      </a:r>
                      <a:endParaRPr sz="900">
                        <a:latin typeface="Arial Narrow"/>
                        <a:cs typeface="Arial Narrow"/>
                      </a:endParaRPr>
                    </a:p>
                  </a:txBody>
                  <a:tcPr marL="0" marR="0" marB="0" marT="0">
                    <a:solidFill>
                      <a:srgbClr val="DEDEDA"/>
                    </a:solidFill>
                  </a:tcPr>
                </a:tc>
                <a:tc>
                  <a:txBody>
                    <a:bodyPr/>
                    <a:lstStyle/>
                    <a:p>
                      <a:pPr marL="80645">
                        <a:lnSpc>
                          <a:spcPct val="100000"/>
                        </a:lnSpc>
                      </a:pPr>
                      <a:r>
                        <a:rPr dirty="0" sz="900">
                          <a:latin typeface="Arial Narrow"/>
                          <a:cs typeface="Arial Narrow"/>
                        </a:rPr>
                        <a:t>1</a:t>
                      </a:r>
                      <a:r>
                        <a:rPr dirty="0" sz="900">
                          <a:latin typeface="Arial Narrow"/>
                          <a:cs typeface="Arial Narrow"/>
                        </a:rPr>
                        <a:t>3</a:t>
                      </a:r>
                      <a:endParaRPr sz="900">
                        <a:latin typeface="Arial Narrow"/>
                        <a:cs typeface="Arial Narrow"/>
                      </a:endParaRPr>
                    </a:p>
                  </a:txBody>
                  <a:tcPr marL="0" marR="0" marB="0" marT="0">
                    <a:solidFill>
                      <a:srgbClr val="DEDEDA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2540">
                        <a:lnSpc>
                          <a:spcPct val="100000"/>
                        </a:lnSpc>
                      </a:pPr>
                      <a:r>
                        <a:rPr dirty="0" sz="900">
                          <a:latin typeface="Arial Narrow"/>
                          <a:cs typeface="Arial Narrow"/>
                        </a:rPr>
                        <a:t>1</a:t>
                      </a:r>
                      <a:r>
                        <a:rPr dirty="0" sz="900">
                          <a:latin typeface="Arial Narrow"/>
                          <a:cs typeface="Arial Narrow"/>
                        </a:rPr>
                        <a:t>4</a:t>
                      </a:r>
                      <a:endParaRPr sz="900">
                        <a:latin typeface="Arial Narrow"/>
                        <a:cs typeface="Arial Narrow"/>
                      </a:endParaRPr>
                    </a:p>
                  </a:txBody>
                  <a:tcPr marL="0" marR="0" marB="0" marT="0">
                    <a:solidFill>
                      <a:srgbClr val="DEDEDA"/>
                    </a:solidFill>
                  </a:tcPr>
                </a:tc>
                <a:tc>
                  <a:txBody>
                    <a:bodyPr/>
                    <a:lstStyle/>
                    <a:p>
                      <a:pPr marL="81915">
                        <a:lnSpc>
                          <a:spcPct val="100000"/>
                        </a:lnSpc>
                      </a:pPr>
                      <a:r>
                        <a:rPr dirty="0" sz="900">
                          <a:latin typeface="Arial Narrow"/>
                          <a:cs typeface="Arial Narrow"/>
                        </a:rPr>
                        <a:t>1</a:t>
                      </a:r>
                      <a:r>
                        <a:rPr dirty="0" sz="900">
                          <a:latin typeface="Arial Narrow"/>
                          <a:cs typeface="Arial Narrow"/>
                        </a:rPr>
                        <a:t>5</a:t>
                      </a:r>
                      <a:endParaRPr sz="900">
                        <a:latin typeface="Arial Narrow"/>
                        <a:cs typeface="Arial Narrow"/>
                      </a:endParaRPr>
                    </a:p>
                  </a:txBody>
                  <a:tcPr marL="0" marR="0" marB="0" marT="0">
                    <a:solidFill>
                      <a:srgbClr val="DEDEDA"/>
                    </a:solidFill>
                  </a:tcPr>
                </a:tc>
                <a:tc>
                  <a:txBody>
                    <a:bodyPr/>
                    <a:lstStyle/>
                    <a:p>
                      <a:pPr marL="85090">
                        <a:lnSpc>
                          <a:spcPct val="100000"/>
                        </a:lnSpc>
                      </a:pPr>
                      <a:r>
                        <a:rPr dirty="0" sz="900">
                          <a:latin typeface="Arial Narrow"/>
                          <a:cs typeface="Arial Narrow"/>
                        </a:rPr>
                        <a:t>1</a:t>
                      </a:r>
                      <a:r>
                        <a:rPr dirty="0" sz="900">
                          <a:latin typeface="Arial Narrow"/>
                          <a:cs typeface="Arial Narrow"/>
                        </a:rPr>
                        <a:t>6</a:t>
                      </a:r>
                      <a:endParaRPr sz="900">
                        <a:latin typeface="Arial Narrow"/>
                        <a:cs typeface="Arial Narrow"/>
                      </a:endParaRPr>
                    </a:p>
                  </a:txBody>
                  <a:tcPr marL="0" marR="0" marB="0" marT="0">
                    <a:solidFill>
                      <a:srgbClr val="DEDEDA"/>
                    </a:solidFill>
                  </a:tcPr>
                </a:tc>
                <a:tc>
                  <a:txBody>
                    <a:bodyPr/>
                    <a:lstStyle/>
                    <a:p>
                      <a:pPr marL="87630">
                        <a:lnSpc>
                          <a:spcPct val="100000"/>
                        </a:lnSpc>
                      </a:pPr>
                      <a:r>
                        <a:rPr dirty="0" sz="900">
                          <a:latin typeface="Arial Narrow"/>
                          <a:cs typeface="Arial Narrow"/>
                        </a:rPr>
                        <a:t>1</a:t>
                      </a:r>
                      <a:r>
                        <a:rPr dirty="0" sz="900">
                          <a:latin typeface="Arial Narrow"/>
                          <a:cs typeface="Arial Narrow"/>
                        </a:rPr>
                        <a:t>7</a:t>
                      </a:r>
                      <a:endParaRPr sz="900">
                        <a:latin typeface="Arial Narrow"/>
                        <a:cs typeface="Arial Narrow"/>
                      </a:endParaRPr>
                    </a:p>
                  </a:txBody>
                  <a:tcPr marL="0" marR="0" marB="0" marT="0">
                    <a:solidFill>
                      <a:srgbClr val="DEDEDA"/>
                    </a:solidFill>
                  </a:tcPr>
                </a:tc>
                <a:tc>
                  <a:txBody>
                    <a:bodyPr/>
                    <a:lstStyle/>
                    <a:p>
                      <a:pPr marL="85725">
                        <a:lnSpc>
                          <a:spcPct val="100000"/>
                        </a:lnSpc>
                      </a:pPr>
                      <a:r>
                        <a:rPr dirty="0" sz="900">
                          <a:latin typeface="Arial Narrow"/>
                          <a:cs typeface="Arial Narrow"/>
                        </a:rPr>
                        <a:t>1</a:t>
                      </a:r>
                      <a:r>
                        <a:rPr dirty="0" sz="900">
                          <a:latin typeface="Arial Narrow"/>
                          <a:cs typeface="Arial Narrow"/>
                        </a:rPr>
                        <a:t>8</a:t>
                      </a:r>
                      <a:endParaRPr sz="900">
                        <a:latin typeface="Arial Narrow"/>
                        <a:cs typeface="Arial Narrow"/>
                      </a:endParaRPr>
                    </a:p>
                  </a:txBody>
                  <a:tcPr marL="0" marR="0" marB="0" marT="0">
                    <a:solidFill>
                      <a:srgbClr val="DEDEDA"/>
                    </a:solidFill>
                  </a:tcPr>
                </a:tc>
                <a:tc>
                  <a:txBody>
                    <a:bodyPr/>
                    <a:lstStyle/>
                    <a:p>
                      <a:pPr algn="r" marR="88265">
                        <a:lnSpc>
                          <a:spcPct val="100000"/>
                        </a:lnSpc>
                      </a:pPr>
                      <a:r>
                        <a:rPr dirty="0" sz="900">
                          <a:solidFill>
                            <a:srgbClr val="FF3131"/>
                          </a:solidFill>
                          <a:latin typeface="Arial Narrow"/>
                          <a:cs typeface="Arial Narrow"/>
                        </a:rPr>
                        <a:t>11</a:t>
                      </a:r>
                      <a:endParaRPr sz="900">
                        <a:latin typeface="Arial Narrow"/>
                        <a:cs typeface="Arial Narrow"/>
                      </a:endParaRPr>
                    </a:p>
                  </a:txBody>
                  <a:tcPr marL="0" marR="0" marB="0" marT="0">
                    <a:solidFill>
                      <a:srgbClr val="DEDEDA"/>
                    </a:solidFill>
                  </a:tcPr>
                </a:tc>
                <a:tc>
                  <a:txBody>
                    <a:bodyPr/>
                    <a:lstStyle/>
                    <a:p>
                      <a:pPr marL="80645">
                        <a:lnSpc>
                          <a:spcPct val="100000"/>
                        </a:lnSpc>
                      </a:pPr>
                      <a:r>
                        <a:rPr dirty="0" sz="900">
                          <a:solidFill>
                            <a:srgbClr val="FF3131"/>
                          </a:solidFill>
                          <a:latin typeface="Arial Narrow"/>
                          <a:cs typeface="Arial Narrow"/>
                        </a:rPr>
                        <a:t>1</a:t>
                      </a:r>
                      <a:r>
                        <a:rPr dirty="0" sz="900">
                          <a:solidFill>
                            <a:srgbClr val="FF3131"/>
                          </a:solidFill>
                          <a:latin typeface="Arial Narrow"/>
                          <a:cs typeface="Arial Narrow"/>
                        </a:rPr>
                        <a:t>2</a:t>
                      </a:r>
                      <a:endParaRPr sz="900">
                        <a:latin typeface="Arial Narrow"/>
                        <a:cs typeface="Arial Narrow"/>
                      </a:endParaRPr>
                    </a:p>
                  </a:txBody>
                  <a:tcPr marL="0" marR="0" marB="0" marT="0">
                    <a:solidFill>
                      <a:srgbClr val="DEDEDA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2540">
                        <a:lnSpc>
                          <a:spcPct val="100000"/>
                        </a:lnSpc>
                      </a:pPr>
                      <a:r>
                        <a:rPr dirty="0" sz="900">
                          <a:solidFill>
                            <a:srgbClr val="FF3131"/>
                          </a:solidFill>
                          <a:latin typeface="Arial Narrow"/>
                          <a:cs typeface="Arial Narrow"/>
                        </a:rPr>
                        <a:t>1</a:t>
                      </a:r>
                      <a:r>
                        <a:rPr dirty="0" sz="900">
                          <a:solidFill>
                            <a:srgbClr val="FF3131"/>
                          </a:solidFill>
                          <a:latin typeface="Arial Narrow"/>
                          <a:cs typeface="Arial Narrow"/>
                        </a:rPr>
                        <a:t>3</a:t>
                      </a:r>
                      <a:endParaRPr sz="900">
                        <a:latin typeface="Arial Narrow"/>
                        <a:cs typeface="Arial Narrow"/>
                      </a:endParaRPr>
                    </a:p>
                  </a:txBody>
                  <a:tcPr marL="0" marR="0" marB="0" marT="0">
                    <a:solidFill>
                      <a:srgbClr val="DEDEDA"/>
                    </a:solidFill>
                  </a:tcPr>
                </a:tc>
                <a:tc>
                  <a:txBody>
                    <a:bodyPr/>
                    <a:lstStyle/>
                    <a:p>
                      <a:pPr marL="81280">
                        <a:lnSpc>
                          <a:spcPct val="100000"/>
                        </a:lnSpc>
                      </a:pPr>
                      <a:r>
                        <a:rPr dirty="0" sz="900">
                          <a:solidFill>
                            <a:srgbClr val="FF3131"/>
                          </a:solidFill>
                          <a:latin typeface="Arial Narrow"/>
                          <a:cs typeface="Arial Narrow"/>
                        </a:rPr>
                        <a:t>1</a:t>
                      </a:r>
                      <a:r>
                        <a:rPr dirty="0" sz="900">
                          <a:solidFill>
                            <a:srgbClr val="FF3131"/>
                          </a:solidFill>
                          <a:latin typeface="Arial Narrow"/>
                          <a:cs typeface="Arial Narrow"/>
                        </a:rPr>
                        <a:t>4</a:t>
                      </a:r>
                      <a:endParaRPr sz="900">
                        <a:latin typeface="Arial Narrow"/>
                        <a:cs typeface="Arial Narrow"/>
                      </a:endParaRPr>
                    </a:p>
                  </a:txBody>
                  <a:tcPr marL="0" marR="0" marB="0" marT="0">
                    <a:solidFill>
                      <a:srgbClr val="DEDEDA"/>
                    </a:solidFill>
                  </a:tcPr>
                </a:tc>
                <a:tc>
                  <a:txBody>
                    <a:bodyPr/>
                    <a:lstStyle/>
                    <a:p>
                      <a:pPr marL="85090">
                        <a:lnSpc>
                          <a:spcPct val="100000"/>
                        </a:lnSpc>
                      </a:pPr>
                      <a:r>
                        <a:rPr dirty="0" sz="900">
                          <a:solidFill>
                            <a:srgbClr val="FF3131"/>
                          </a:solidFill>
                          <a:latin typeface="Arial Narrow"/>
                          <a:cs typeface="Arial Narrow"/>
                        </a:rPr>
                        <a:t>1</a:t>
                      </a:r>
                      <a:r>
                        <a:rPr dirty="0" sz="900">
                          <a:solidFill>
                            <a:srgbClr val="FF3131"/>
                          </a:solidFill>
                          <a:latin typeface="Arial Narrow"/>
                          <a:cs typeface="Arial Narrow"/>
                        </a:rPr>
                        <a:t>5</a:t>
                      </a:r>
                      <a:endParaRPr sz="900">
                        <a:latin typeface="Arial Narrow"/>
                        <a:cs typeface="Arial Narrow"/>
                      </a:endParaRPr>
                    </a:p>
                  </a:txBody>
                  <a:tcPr marL="0" marR="0" marB="0" marT="0">
                    <a:solidFill>
                      <a:srgbClr val="DEDEDA"/>
                    </a:solidFill>
                  </a:tcPr>
                </a:tc>
                <a:tc>
                  <a:txBody>
                    <a:bodyPr/>
                    <a:lstStyle/>
                    <a:p>
                      <a:pPr marL="87630">
                        <a:lnSpc>
                          <a:spcPct val="100000"/>
                        </a:lnSpc>
                      </a:pPr>
                      <a:r>
                        <a:rPr dirty="0" sz="900">
                          <a:latin typeface="Arial Narrow"/>
                          <a:cs typeface="Arial Narrow"/>
                        </a:rPr>
                        <a:t>1</a:t>
                      </a:r>
                      <a:r>
                        <a:rPr dirty="0" sz="900">
                          <a:latin typeface="Arial Narrow"/>
                          <a:cs typeface="Arial Narrow"/>
                        </a:rPr>
                        <a:t>6</a:t>
                      </a:r>
                      <a:endParaRPr sz="900">
                        <a:latin typeface="Arial Narrow"/>
                        <a:cs typeface="Arial Narrow"/>
                      </a:endParaRPr>
                    </a:p>
                  </a:txBody>
                  <a:tcPr marL="0" marR="0" marB="0" marT="0">
                    <a:solidFill>
                      <a:srgbClr val="DEDEDA"/>
                    </a:solidFill>
                  </a:tcPr>
                </a:tc>
                <a:tc>
                  <a:txBody>
                    <a:bodyPr/>
                    <a:lstStyle/>
                    <a:p>
                      <a:pPr marL="86360">
                        <a:lnSpc>
                          <a:spcPct val="100000"/>
                        </a:lnSpc>
                      </a:pPr>
                      <a:r>
                        <a:rPr dirty="0" sz="900">
                          <a:latin typeface="Arial Narrow"/>
                          <a:cs typeface="Arial Narrow"/>
                        </a:rPr>
                        <a:t>1</a:t>
                      </a:r>
                      <a:r>
                        <a:rPr dirty="0" sz="900">
                          <a:latin typeface="Arial Narrow"/>
                          <a:cs typeface="Arial Narrow"/>
                        </a:rPr>
                        <a:t>7</a:t>
                      </a:r>
                      <a:endParaRPr sz="900">
                        <a:latin typeface="Arial Narrow"/>
                        <a:cs typeface="Arial Narrow"/>
                      </a:endParaRPr>
                    </a:p>
                  </a:txBody>
                  <a:tcPr marL="0" marR="0" marB="0" marT="0">
                    <a:solidFill>
                      <a:srgbClr val="DEDEDA"/>
                    </a:solidFill>
                  </a:tcPr>
                </a:tc>
              </a:tr>
              <a:tr h="171924">
                <a:tc>
                  <a:txBody>
                    <a:bodyPr/>
                    <a:lstStyle/>
                    <a:p>
                      <a:pPr marL="50165">
                        <a:lnSpc>
                          <a:spcPct val="100000"/>
                        </a:lnSpc>
                      </a:pPr>
                      <a:r>
                        <a:rPr dirty="0" sz="900">
                          <a:solidFill>
                            <a:srgbClr val="FF3131"/>
                          </a:solidFill>
                          <a:latin typeface="Arial Narrow"/>
                          <a:cs typeface="Arial Narrow"/>
                        </a:rPr>
                        <a:t>1</a:t>
                      </a:r>
                      <a:r>
                        <a:rPr dirty="0" sz="900">
                          <a:solidFill>
                            <a:srgbClr val="FF3131"/>
                          </a:solidFill>
                          <a:latin typeface="Arial Narrow"/>
                          <a:cs typeface="Arial Narrow"/>
                        </a:rPr>
                        <a:t>9</a:t>
                      </a:r>
                      <a:endParaRPr sz="900">
                        <a:latin typeface="Arial Narrow"/>
                        <a:cs typeface="Arial Narrow"/>
                      </a:endParaRPr>
                    </a:p>
                  </a:txBody>
                  <a:tcPr marL="0" marR="0" marB="0" marT="0">
                    <a:solidFill>
                      <a:srgbClr val="DEDEDA"/>
                    </a:solidFill>
                  </a:tcPr>
                </a:tc>
                <a:tc>
                  <a:txBody>
                    <a:bodyPr/>
                    <a:lstStyle/>
                    <a:p>
                      <a:pPr marL="77470">
                        <a:lnSpc>
                          <a:spcPct val="100000"/>
                        </a:lnSpc>
                      </a:pPr>
                      <a:r>
                        <a:rPr dirty="0" sz="900">
                          <a:latin typeface="Arial Narrow"/>
                          <a:cs typeface="Arial Narrow"/>
                        </a:rPr>
                        <a:t>2</a:t>
                      </a:r>
                      <a:r>
                        <a:rPr dirty="0" sz="900">
                          <a:latin typeface="Arial Narrow"/>
                          <a:cs typeface="Arial Narrow"/>
                        </a:rPr>
                        <a:t>0</a:t>
                      </a:r>
                      <a:endParaRPr sz="900">
                        <a:latin typeface="Arial Narrow"/>
                        <a:cs typeface="Arial Narrow"/>
                      </a:endParaRPr>
                    </a:p>
                  </a:txBody>
                  <a:tcPr marL="0" marR="0" marB="0" marT="0">
                    <a:solidFill>
                      <a:srgbClr val="DEDEDA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2540">
                        <a:lnSpc>
                          <a:spcPct val="100000"/>
                        </a:lnSpc>
                      </a:pPr>
                      <a:r>
                        <a:rPr dirty="0" sz="900">
                          <a:latin typeface="Arial Narrow"/>
                          <a:cs typeface="Arial Narrow"/>
                        </a:rPr>
                        <a:t>2</a:t>
                      </a:r>
                      <a:r>
                        <a:rPr dirty="0" sz="900">
                          <a:latin typeface="Arial Narrow"/>
                          <a:cs typeface="Arial Narrow"/>
                        </a:rPr>
                        <a:t>1</a:t>
                      </a:r>
                      <a:endParaRPr sz="900">
                        <a:latin typeface="Arial Narrow"/>
                        <a:cs typeface="Arial Narrow"/>
                      </a:endParaRPr>
                    </a:p>
                  </a:txBody>
                  <a:tcPr marL="0" marR="0" marB="0" marT="0">
                    <a:solidFill>
                      <a:srgbClr val="DEDEDA"/>
                    </a:solidFill>
                  </a:tcPr>
                </a:tc>
                <a:tc>
                  <a:txBody>
                    <a:bodyPr/>
                    <a:lstStyle/>
                    <a:p>
                      <a:pPr marL="78740">
                        <a:lnSpc>
                          <a:spcPct val="100000"/>
                        </a:lnSpc>
                      </a:pPr>
                      <a:r>
                        <a:rPr dirty="0" sz="900">
                          <a:latin typeface="Arial Narrow"/>
                          <a:cs typeface="Arial Narrow"/>
                        </a:rPr>
                        <a:t>22</a:t>
                      </a:r>
                      <a:endParaRPr sz="900">
                        <a:latin typeface="Arial Narrow"/>
                        <a:cs typeface="Arial Narrow"/>
                      </a:endParaRPr>
                    </a:p>
                  </a:txBody>
                  <a:tcPr marL="0" marR="0" marB="0" marT="0">
                    <a:solidFill>
                      <a:srgbClr val="DEDEDA"/>
                    </a:solidFill>
                  </a:tcPr>
                </a:tc>
                <a:tc>
                  <a:txBody>
                    <a:bodyPr/>
                    <a:lstStyle/>
                    <a:p>
                      <a:pPr marL="82550">
                        <a:lnSpc>
                          <a:spcPct val="100000"/>
                        </a:lnSpc>
                      </a:pPr>
                      <a:r>
                        <a:rPr dirty="0" sz="900">
                          <a:latin typeface="Arial Narrow"/>
                          <a:cs typeface="Arial Narrow"/>
                        </a:rPr>
                        <a:t>23</a:t>
                      </a:r>
                      <a:endParaRPr sz="900">
                        <a:latin typeface="Arial Narrow"/>
                        <a:cs typeface="Arial Narrow"/>
                      </a:endParaRPr>
                    </a:p>
                  </a:txBody>
                  <a:tcPr marL="0" marR="0" marB="0" marT="0">
                    <a:solidFill>
                      <a:srgbClr val="DEDEDA"/>
                    </a:solidFill>
                  </a:tcPr>
                </a:tc>
                <a:tc>
                  <a:txBody>
                    <a:bodyPr/>
                    <a:lstStyle/>
                    <a:p>
                      <a:pPr marL="83820">
                        <a:lnSpc>
                          <a:spcPct val="100000"/>
                        </a:lnSpc>
                      </a:pPr>
                      <a:r>
                        <a:rPr dirty="0" sz="900">
                          <a:latin typeface="Arial Narrow"/>
                          <a:cs typeface="Arial Narrow"/>
                        </a:rPr>
                        <a:t>2</a:t>
                      </a:r>
                      <a:r>
                        <a:rPr dirty="0" sz="900">
                          <a:latin typeface="Arial Narrow"/>
                          <a:cs typeface="Arial Narrow"/>
                        </a:rPr>
                        <a:t>4</a:t>
                      </a:r>
                      <a:endParaRPr sz="900">
                        <a:latin typeface="Arial Narrow"/>
                        <a:cs typeface="Arial Narrow"/>
                      </a:endParaRPr>
                    </a:p>
                  </a:txBody>
                  <a:tcPr marL="0" marR="0" marB="0" marT="0">
                    <a:solidFill>
                      <a:srgbClr val="DEDEDA"/>
                    </a:solidFill>
                  </a:tcPr>
                </a:tc>
                <a:tc>
                  <a:txBody>
                    <a:bodyPr/>
                    <a:lstStyle/>
                    <a:p>
                      <a:pPr marL="83185">
                        <a:lnSpc>
                          <a:spcPct val="100000"/>
                        </a:lnSpc>
                      </a:pPr>
                      <a:r>
                        <a:rPr dirty="0" sz="900">
                          <a:latin typeface="Arial Narrow"/>
                          <a:cs typeface="Arial Narrow"/>
                        </a:rPr>
                        <a:t>25</a:t>
                      </a:r>
                      <a:endParaRPr sz="900">
                        <a:latin typeface="Arial Narrow"/>
                        <a:cs typeface="Arial Narrow"/>
                      </a:endParaRPr>
                    </a:p>
                  </a:txBody>
                  <a:tcPr marL="0" marR="0" marB="0" marT="0">
                    <a:solidFill>
                      <a:srgbClr val="DEDEDA"/>
                    </a:solidFill>
                  </a:tcPr>
                </a:tc>
                <a:tc>
                  <a:txBody>
                    <a:bodyPr/>
                    <a:lstStyle/>
                    <a:p>
                      <a:pPr algn="r" marR="85090">
                        <a:lnSpc>
                          <a:spcPct val="100000"/>
                        </a:lnSpc>
                      </a:pPr>
                      <a:r>
                        <a:rPr dirty="0" sz="900">
                          <a:latin typeface="Arial Narrow"/>
                          <a:cs typeface="Arial Narrow"/>
                        </a:rPr>
                        <a:t>1</a:t>
                      </a:r>
                      <a:r>
                        <a:rPr dirty="0" sz="900">
                          <a:latin typeface="Arial Narrow"/>
                          <a:cs typeface="Arial Narrow"/>
                        </a:rPr>
                        <a:t>8</a:t>
                      </a:r>
                      <a:endParaRPr sz="900">
                        <a:latin typeface="Arial Narrow"/>
                        <a:cs typeface="Arial Narrow"/>
                      </a:endParaRPr>
                    </a:p>
                  </a:txBody>
                  <a:tcPr marL="0" marR="0" marB="0" marT="0">
                    <a:solidFill>
                      <a:srgbClr val="DEDEDA"/>
                    </a:solidFill>
                  </a:tcPr>
                </a:tc>
                <a:tc>
                  <a:txBody>
                    <a:bodyPr/>
                    <a:lstStyle/>
                    <a:p>
                      <a:pPr marL="80645">
                        <a:lnSpc>
                          <a:spcPct val="100000"/>
                        </a:lnSpc>
                      </a:pPr>
                      <a:r>
                        <a:rPr dirty="0" sz="900">
                          <a:latin typeface="Arial Narrow"/>
                          <a:cs typeface="Arial Narrow"/>
                        </a:rPr>
                        <a:t>1</a:t>
                      </a:r>
                      <a:r>
                        <a:rPr dirty="0" sz="900">
                          <a:latin typeface="Arial Narrow"/>
                          <a:cs typeface="Arial Narrow"/>
                        </a:rPr>
                        <a:t>9</a:t>
                      </a:r>
                      <a:endParaRPr sz="900">
                        <a:latin typeface="Arial Narrow"/>
                        <a:cs typeface="Arial Narrow"/>
                      </a:endParaRPr>
                    </a:p>
                  </a:txBody>
                  <a:tcPr marL="0" marR="0" marB="0" marT="0">
                    <a:solidFill>
                      <a:srgbClr val="DEDEDA"/>
                    </a:solidFill>
                  </a:tcPr>
                </a:tc>
                <a:tc>
                  <a:txBody>
                    <a:bodyPr/>
                    <a:lstStyle/>
                    <a:p>
                      <a:pPr marL="88900">
                        <a:lnSpc>
                          <a:spcPct val="100000"/>
                        </a:lnSpc>
                      </a:pPr>
                      <a:r>
                        <a:rPr dirty="0" sz="900">
                          <a:latin typeface="Arial Narrow"/>
                          <a:cs typeface="Arial Narrow"/>
                        </a:rPr>
                        <a:t>2</a:t>
                      </a:r>
                      <a:r>
                        <a:rPr dirty="0" sz="900">
                          <a:latin typeface="Arial Narrow"/>
                          <a:cs typeface="Arial Narrow"/>
                        </a:rPr>
                        <a:t>0</a:t>
                      </a:r>
                      <a:endParaRPr sz="900">
                        <a:latin typeface="Arial Narrow"/>
                        <a:cs typeface="Arial Narrow"/>
                      </a:endParaRPr>
                    </a:p>
                  </a:txBody>
                  <a:tcPr marL="0" marR="0" marB="0" marT="0">
                    <a:solidFill>
                      <a:srgbClr val="DEDEDA"/>
                    </a:solidFill>
                  </a:tcPr>
                </a:tc>
                <a:tc>
                  <a:txBody>
                    <a:bodyPr/>
                    <a:lstStyle/>
                    <a:p>
                      <a:pPr marL="81915">
                        <a:lnSpc>
                          <a:spcPct val="100000"/>
                        </a:lnSpc>
                      </a:pPr>
                      <a:r>
                        <a:rPr dirty="0" sz="900">
                          <a:latin typeface="Arial Narrow"/>
                          <a:cs typeface="Arial Narrow"/>
                        </a:rPr>
                        <a:t>2</a:t>
                      </a:r>
                      <a:r>
                        <a:rPr dirty="0" sz="900">
                          <a:latin typeface="Arial Narrow"/>
                          <a:cs typeface="Arial Narrow"/>
                        </a:rPr>
                        <a:t>1</a:t>
                      </a:r>
                      <a:endParaRPr sz="900">
                        <a:latin typeface="Arial Narrow"/>
                        <a:cs typeface="Arial Narrow"/>
                      </a:endParaRPr>
                    </a:p>
                  </a:txBody>
                  <a:tcPr marL="0" marR="0" marB="0" marT="0">
                    <a:solidFill>
                      <a:srgbClr val="DEDEDA"/>
                    </a:solidFill>
                  </a:tcPr>
                </a:tc>
                <a:tc>
                  <a:txBody>
                    <a:bodyPr/>
                    <a:lstStyle/>
                    <a:p>
                      <a:pPr marL="82550">
                        <a:lnSpc>
                          <a:spcPct val="100000"/>
                        </a:lnSpc>
                      </a:pPr>
                      <a:r>
                        <a:rPr dirty="0" sz="900">
                          <a:latin typeface="Arial Narrow"/>
                          <a:cs typeface="Arial Narrow"/>
                        </a:rPr>
                        <a:t>22</a:t>
                      </a:r>
                      <a:endParaRPr sz="900">
                        <a:latin typeface="Arial Narrow"/>
                        <a:cs typeface="Arial Narrow"/>
                      </a:endParaRPr>
                    </a:p>
                  </a:txBody>
                  <a:tcPr marL="0" marR="0" marB="0" marT="0">
                    <a:solidFill>
                      <a:srgbClr val="DEDEDA"/>
                    </a:solidFill>
                  </a:tcPr>
                </a:tc>
                <a:tc>
                  <a:txBody>
                    <a:bodyPr/>
                    <a:lstStyle/>
                    <a:p>
                      <a:pPr marL="84455">
                        <a:lnSpc>
                          <a:spcPct val="100000"/>
                        </a:lnSpc>
                      </a:pPr>
                      <a:r>
                        <a:rPr dirty="0" sz="900">
                          <a:latin typeface="Arial Narrow"/>
                          <a:cs typeface="Arial Narrow"/>
                        </a:rPr>
                        <a:t>23</a:t>
                      </a:r>
                      <a:endParaRPr sz="900">
                        <a:latin typeface="Arial Narrow"/>
                        <a:cs typeface="Arial Narrow"/>
                      </a:endParaRPr>
                    </a:p>
                  </a:txBody>
                  <a:tcPr marL="0" marR="0" marB="0" marT="0">
                    <a:solidFill>
                      <a:srgbClr val="DEDEDA"/>
                    </a:solidFill>
                  </a:tcPr>
                </a:tc>
                <a:tc>
                  <a:txBody>
                    <a:bodyPr/>
                    <a:lstStyle/>
                    <a:p>
                      <a:pPr marL="82550">
                        <a:lnSpc>
                          <a:spcPct val="100000"/>
                        </a:lnSpc>
                      </a:pPr>
                      <a:r>
                        <a:rPr dirty="0" sz="900">
                          <a:latin typeface="Arial Narrow"/>
                          <a:cs typeface="Arial Narrow"/>
                        </a:rPr>
                        <a:t>2</a:t>
                      </a:r>
                      <a:r>
                        <a:rPr dirty="0" sz="900">
                          <a:latin typeface="Arial Narrow"/>
                          <a:cs typeface="Arial Narrow"/>
                        </a:rPr>
                        <a:t>4</a:t>
                      </a:r>
                      <a:endParaRPr sz="900">
                        <a:latin typeface="Arial Narrow"/>
                        <a:cs typeface="Arial Narrow"/>
                      </a:endParaRPr>
                    </a:p>
                  </a:txBody>
                  <a:tcPr marL="0" marR="0" marB="0" marT="0">
                    <a:solidFill>
                      <a:srgbClr val="DEDEDA"/>
                    </a:solidFill>
                  </a:tcPr>
                </a:tc>
              </a:tr>
              <a:tr h="137362">
                <a:tc>
                  <a:txBody>
                    <a:bodyPr/>
                    <a:lstStyle/>
                    <a:p>
                      <a:pPr marL="47625">
                        <a:lnSpc>
                          <a:spcPts val="925"/>
                        </a:lnSpc>
                      </a:pPr>
                      <a:r>
                        <a:rPr dirty="0" sz="900">
                          <a:latin typeface="Arial Narrow"/>
                          <a:cs typeface="Arial Narrow"/>
                        </a:rPr>
                        <a:t>2</a:t>
                      </a:r>
                      <a:r>
                        <a:rPr dirty="0" sz="900">
                          <a:latin typeface="Arial Narrow"/>
                          <a:cs typeface="Arial Narrow"/>
                        </a:rPr>
                        <a:t>6</a:t>
                      </a:r>
                      <a:endParaRPr sz="900">
                        <a:latin typeface="Arial Narrow"/>
                        <a:cs typeface="Arial Narrow"/>
                      </a:endParaRPr>
                    </a:p>
                  </a:txBody>
                  <a:tcPr marL="0" marR="0" marB="0" marT="0">
                    <a:solidFill>
                      <a:srgbClr val="DEDEDA"/>
                    </a:solidFill>
                  </a:tcPr>
                </a:tc>
                <a:tc>
                  <a:txBody>
                    <a:bodyPr/>
                    <a:lstStyle/>
                    <a:p>
                      <a:pPr marL="77470">
                        <a:lnSpc>
                          <a:spcPts val="925"/>
                        </a:lnSpc>
                      </a:pPr>
                      <a:r>
                        <a:rPr dirty="0" sz="900">
                          <a:latin typeface="Arial Narrow"/>
                          <a:cs typeface="Arial Narrow"/>
                        </a:rPr>
                        <a:t>27</a:t>
                      </a:r>
                      <a:endParaRPr sz="900">
                        <a:latin typeface="Arial Narrow"/>
                        <a:cs typeface="Arial Narrow"/>
                      </a:endParaRPr>
                    </a:p>
                  </a:txBody>
                  <a:tcPr marL="0" marR="0" marB="0" marT="0">
                    <a:solidFill>
                      <a:srgbClr val="DEDEDA"/>
                    </a:solidFill>
                  </a:tcPr>
                </a:tc>
                <a:tc>
                  <a:txBody>
                    <a:bodyPr/>
                    <a:lstStyle/>
                    <a:p>
                      <a:pPr marL="88900">
                        <a:lnSpc>
                          <a:spcPts val="925"/>
                        </a:lnSpc>
                      </a:pPr>
                      <a:r>
                        <a:rPr dirty="0" sz="900">
                          <a:latin typeface="Arial Narrow"/>
                          <a:cs typeface="Arial Narrow"/>
                        </a:rPr>
                        <a:t>2</a:t>
                      </a:r>
                      <a:r>
                        <a:rPr dirty="0" sz="900">
                          <a:latin typeface="Arial Narrow"/>
                          <a:cs typeface="Arial Narrow"/>
                        </a:rPr>
                        <a:t>8</a:t>
                      </a:r>
                      <a:endParaRPr sz="900">
                        <a:latin typeface="Arial Narrow"/>
                        <a:cs typeface="Arial Narrow"/>
                      </a:endParaRPr>
                    </a:p>
                  </a:txBody>
                  <a:tcPr marL="0" marR="0" marB="0" marT="0">
                    <a:solidFill>
                      <a:srgbClr val="DEDEDA"/>
                    </a:solidFill>
                  </a:tcPr>
                </a:tc>
                <a:tc>
                  <a:txBody>
                    <a:bodyPr/>
                    <a:lstStyle/>
                    <a:p>
                      <a:pPr marL="78740">
                        <a:lnSpc>
                          <a:spcPts val="1075"/>
                        </a:lnSpc>
                      </a:pPr>
                      <a:r>
                        <a:rPr dirty="0" sz="900">
                          <a:latin typeface="Arial Narrow"/>
                          <a:cs typeface="Arial Narrow"/>
                        </a:rPr>
                        <a:t>2</a:t>
                      </a:r>
                      <a:r>
                        <a:rPr dirty="0" sz="900">
                          <a:latin typeface="Arial Narrow"/>
                          <a:cs typeface="Arial Narrow"/>
                        </a:rPr>
                        <a:t>9</a:t>
                      </a:r>
                      <a:endParaRPr sz="900">
                        <a:latin typeface="Arial Narrow"/>
                        <a:cs typeface="Arial Narrow"/>
                      </a:endParaRPr>
                    </a:p>
                  </a:txBody>
                  <a:tcPr marL="0" marR="0" marB="0" marT="0">
                    <a:solidFill>
                      <a:srgbClr val="DEDEDA"/>
                    </a:solidFill>
                  </a:tcPr>
                </a:tc>
                <a:tc>
                  <a:txBody>
                    <a:bodyPr/>
                    <a:lstStyle/>
                    <a:p>
                      <a:pPr/>
                      <a:endParaRPr sz="900">
                        <a:latin typeface="Arial Narrow"/>
                        <a:cs typeface="Arial Narrow"/>
                      </a:endParaRPr>
                    </a:p>
                  </a:txBody>
                  <a:tcPr marL="0" marR="0" marB="0" marT="0">
                    <a:solidFill>
                      <a:srgbClr val="DEDEDA"/>
                    </a:solidFill>
                  </a:tcPr>
                </a:tc>
                <a:tc>
                  <a:txBody>
                    <a:bodyPr/>
                    <a:lstStyle/>
                    <a:p>
                      <a:pPr/>
                      <a:endParaRPr sz="900">
                        <a:latin typeface="Arial Narrow"/>
                        <a:cs typeface="Arial Narrow"/>
                      </a:endParaRPr>
                    </a:p>
                  </a:txBody>
                  <a:tcPr marL="0" marR="0" marB="0" marT="0">
                    <a:solidFill>
                      <a:srgbClr val="DEDEDA"/>
                    </a:solidFill>
                  </a:tcPr>
                </a:tc>
                <a:tc>
                  <a:txBody>
                    <a:bodyPr/>
                    <a:lstStyle/>
                    <a:p>
                      <a:pPr/>
                      <a:endParaRPr sz="900">
                        <a:latin typeface="Arial Narrow"/>
                        <a:cs typeface="Arial Narrow"/>
                      </a:endParaRPr>
                    </a:p>
                  </a:txBody>
                  <a:tcPr marL="0" marR="0" marB="0" marT="0">
                    <a:solidFill>
                      <a:srgbClr val="DEDEDA"/>
                    </a:solidFill>
                  </a:tcPr>
                </a:tc>
                <a:tc>
                  <a:txBody>
                    <a:bodyPr/>
                    <a:lstStyle/>
                    <a:p>
                      <a:pPr marL="353060">
                        <a:lnSpc>
                          <a:spcPts val="935"/>
                        </a:lnSpc>
                      </a:pPr>
                      <a:r>
                        <a:rPr dirty="0" sz="900">
                          <a:latin typeface="Arial Narrow"/>
                          <a:cs typeface="Arial Narrow"/>
                        </a:rPr>
                        <a:t>25</a:t>
                      </a:r>
                      <a:endParaRPr sz="900">
                        <a:latin typeface="Arial Narrow"/>
                        <a:cs typeface="Arial Narrow"/>
                      </a:endParaRPr>
                    </a:p>
                  </a:txBody>
                  <a:tcPr marL="0" marR="0" marB="0" marT="0">
                    <a:solidFill>
                      <a:srgbClr val="DEDEDA"/>
                    </a:solidFill>
                  </a:tcPr>
                </a:tc>
                <a:tc>
                  <a:txBody>
                    <a:bodyPr/>
                    <a:lstStyle/>
                    <a:p>
                      <a:pPr marL="77470">
                        <a:lnSpc>
                          <a:spcPts val="935"/>
                        </a:lnSpc>
                      </a:pPr>
                      <a:r>
                        <a:rPr dirty="0" sz="900">
                          <a:latin typeface="Arial Narrow"/>
                          <a:cs typeface="Arial Narrow"/>
                        </a:rPr>
                        <a:t>2</a:t>
                      </a:r>
                      <a:r>
                        <a:rPr dirty="0" sz="900">
                          <a:latin typeface="Arial Narrow"/>
                          <a:cs typeface="Arial Narrow"/>
                        </a:rPr>
                        <a:t>6</a:t>
                      </a:r>
                      <a:endParaRPr sz="900">
                        <a:latin typeface="Arial Narrow"/>
                        <a:cs typeface="Arial Narrow"/>
                      </a:endParaRPr>
                    </a:p>
                  </a:txBody>
                  <a:tcPr marL="0" marR="0" marB="0" marT="0">
                    <a:solidFill>
                      <a:srgbClr val="DEDEDA"/>
                    </a:solidFill>
                  </a:tcPr>
                </a:tc>
                <a:tc>
                  <a:txBody>
                    <a:bodyPr/>
                    <a:lstStyle/>
                    <a:p>
                      <a:pPr marL="88900">
                        <a:lnSpc>
                          <a:spcPts val="935"/>
                        </a:lnSpc>
                      </a:pPr>
                      <a:r>
                        <a:rPr dirty="0" sz="900">
                          <a:latin typeface="Arial Narrow"/>
                          <a:cs typeface="Arial Narrow"/>
                        </a:rPr>
                        <a:t>27</a:t>
                      </a:r>
                      <a:endParaRPr sz="900">
                        <a:latin typeface="Arial Narrow"/>
                        <a:cs typeface="Arial Narrow"/>
                      </a:endParaRPr>
                    </a:p>
                  </a:txBody>
                  <a:tcPr marL="0" marR="0" marB="0" marT="0">
                    <a:solidFill>
                      <a:srgbClr val="DEDEDA"/>
                    </a:solidFill>
                  </a:tcPr>
                </a:tc>
                <a:tc>
                  <a:txBody>
                    <a:bodyPr/>
                    <a:lstStyle/>
                    <a:p>
                      <a:pPr marL="78740">
                        <a:lnSpc>
                          <a:spcPct val="100000"/>
                        </a:lnSpc>
                      </a:pPr>
                      <a:r>
                        <a:rPr dirty="0" sz="900">
                          <a:latin typeface="Arial Narrow"/>
                          <a:cs typeface="Arial Narrow"/>
                        </a:rPr>
                        <a:t>2</a:t>
                      </a:r>
                      <a:r>
                        <a:rPr dirty="0" sz="900">
                          <a:latin typeface="Arial Narrow"/>
                          <a:cs typeface="Arial Narrow"/>
                        </a:rPr>
                        <a:t>8</a:t>
                      </a:r>
                      <a:endParaRPr sz="900">
                        <a:latin typeface="Arial Narrow"/>
                        <a:cs typeface="Arial Narrow"/>
                      </a:endParaRPr>
                    </a:p>
                  </a:txBody>
                  <a:tcPr marL="0" marR="0" marB="0" marT="0">
                    <a:solidFill>
                      <a:srgbClr val="DEDEDA"/>
                    </a:solidFill>
                  </a:tcPr>
                </a:tc>
                <a:tc>
                  <a:txBody>
                    <a:bodyPr/>
                    <a:lstStyle/>
                    <a:p>
                      <a:pPr marL="82550">
                        <a:lnSpc>
                          <a:spcPct val="100000"/>
                        </a:lnSpc>
                      </a:pPr>
                      <a:r>
                        <a:rPr dirty="0" sz="900">
                          <a:latin typeface="Arial Narrow"/>
                          <a:cs typeface="Arial Narrow"/>
                        </a:rPr>
                        <a:t>2</a:t>
                      </a:r>
                      <a:r>
                        <a:rPr dirty="0" sz="900">
                          <a:latin typeface="Arial Narrow"/>
                          <a:cs typeface="Arial Narrow"/>
                        </a:rPr>
                        <a:t>9</a:t>
                      </a:r>
                      <a:endParaRPr sz="900">
                        <a:latin typeface="Arial Narrow"/>
                        <a:cs typeface="Arial Narrow"/>
                      </a:endParaRPr>
                    </a:p>
                  </a:txBody>
                  <a:tcPr marL="0" marR="0" marB="0" marT="0">
                    <a:solidFill>
                      <a:srgbClr val="DEDEDA"/>
                    </a:solidFill>
                  </a:tcPr>
                </a:tc>
                <a:tc>
                  <a:txBody>
                    <a:bodyPr/>
                    <a:lstStyle/>
                    <a:p>
                      <a:pPr marL="84455">
                        <a:lnSpc>
                          <a:spcPct val="100000"/>
                        </a:lnSpc>
                      </a:pPr>
                      <a:r>
                        <a:rPr dirty="0" sz="900">
                          <a:latin typeface="Arial Narrow"/>
                          <a:cs typeface="Arial Narrow"/>
                        </a:rPr>
                        <a:t>3</a:t>
                      </a:r>
                      <a:r>
                        <a:rPr dirty="0" sz="900">
                          <a:latin typeface="Arial Narrow"/>
                          <a:cs typeface="Arial Narrow"/>
                        </a:rPr>
                        <a:t>0</a:t>
                      </a:r>
                      <a:endParaRPr sz="900">
                        <a:latin typeface="Arial Narrow"/>
                        <a:cs typeface="Arial Narrow"/>
                      </a:endParaRPr>
                    </a:p>
                  </a:txBody>
                  <a:tcPr marL="0" marR="0" marB="0" marT="0">
                    <a:solidFill>
                      <a:srgbClr val="DEDEDA"/>
                    </a:solidFill>
                  </a:tcPr>
                </a:tc>
                <a:tc>
                  <a:txBody>
                    <a:bodyPr/>
                    <a:lstStyle/>
                    <a:p>
                      <a:pPr marL="90170">
                        <a:lnSpc>
                          <a:spcPct val="100000"/>
                        </a:lnSpc>
                      </a:pPr>
                      <a:r>
                        <a:rPr dirty="0" sz="900">
                          <a:latin typeface="Arial Narrow"/>
                          <a:cs typeface="Arial Narrow"/>
                        </a:rPr>
                        <a:t>3</a:t>
                      </a:r>
                      <a:r>
                        <a:rPr dirty="0" sz="900">
                          <a:latin typeface="Arial Narrow"/>
                          <a:cs typeface="Arial Narrow"/>
                        </a:rPr>
                        <a:t>1</a:t>
                      </a:r>
                      <a:endParaRPr sz="900">
                        <a:latin typeface="Arial Narrow"/>
                        <a:cs typeface="Arial Narrow"/>
                      </a:endParaRPr>
                    </a:p>
                  </a:txBody>
                  <a:tcPr marL="0" marR="0" marB="0" marT="0">
                    <a:solidFill>
                      <a:srgbClr val="DEDEDA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5" name="object 25"/>
          <p:cNvGraphicFramePr>
            <a:graphicFrameLocks noGrp="1"/>
          </p:cNvGraphicFramePr>
          <p:nvPr/>
        </p:nvGraphicFramePr>
        <p:xfrm>
          <a:off x="725184" y="8292309"/>
          <a:ext cx="6404610" cy="118046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27244"/>
                <a:gridCol w="242726"/>
                <a:gridCol w="264516"/>
                <a:gridCol w="250671"/>
                <a:gridCol w="251837"/>
                <a:gridCol w="255585"/>
                <a:gridCol w="541238"/>
                <a:gridCol w="557775"/>
                <a:gridCol w="242726"/>
                <a:gridCol w="264516"/>
                <a:gridCol w="250671"/>
                <a:gridCol w="251837"/>
                <a:gridCol w="255585"/>
                <a:gridCol w="527486"/>
                <a:gridCol w="544023"/>
                <a:gridCol w="242726"/>
                <a:gridCol w="266008"/>
                <a:gridCol w="249180"/>
                <a:gridCol w="251837"/>
                <a:gridCol w="255585"/>
                <a:gridCol w="210707"/>
              </a:tblGrid>
              <a:tr h="441325">
                <a:tc>
                  <a:txBody>
                    <a:bodyPr/>
                    <a:lstStyle/>
                    <a:p>
                      <a:pPr marL="34925">
                        <a:lnSpc>
                          <a:spcPct val="100000"/>
                        </a:lnSpc>
                      </a:pPr>
                      <a:r>
                        <a:rPr dirty="0" sz="1000">
                          <a:latin typeface="Arial"/>
                          <a:cs typeface="Arial"/>
                        </a:rPr>
                        <a:t>M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o</a:t>
                      </a:r>
                      <a:endParaRPr sz="1000">
                        <a:latin typeface="Arial"/>
                        <a:cs typeface="Arial"/>
                      </a:endParaRPr>
                    </a:p>
                    <a:p>
                      <a:pPr marL="73025">
                        <a:lnSpc>
                          <a:spcPct val="100000"/>
                        </a:lnSpc>
                        <a:spcBef>
                          <a:spcPts val="655"/>
                        </a:spcBef>
                      </a:pPr>
                      <a:r>
                        <a:rPr dirty="0" sz="900">
                          <a:latin typeface="Arial Narrow"/>
                          <a:cs typeface="Arial Narrow"/>
                        </a:rPr>
                        <a:t>1</a:t>
                      </a:r>
                      <a:endParaRPr sz="900">
                        <a:latin typeface="Arial Narrow"/>
                        <a:cs typeface="Arial Narrow"/>
                      </a:endParaRPr>
                    </a:p>
                  </a:txBody>
                  <a:tcPr marL="0" marR="0" marB="0" marT="0">
                    <a:solidFill>
                      <a:srgbClr val="DEDED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dirty="0" sz="1000">
                          <a:latin typeface="Arial"/>
                          <a:cs typeface="Arial"/>
                        </a:rPr>
                        <a:t>T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u</a:t>
                      </a:r>
                      <a:endParaRPr sz="1000">
                        <a:latin typeface="Arial"/>
                        <a:cs typeface="Arial"/>
                      </a:endParaRPr>
                    </a:p>
                    <a:p>
                      <a:pPr algn="ctr" marL="1905">
                        <a:lnSpc>
                          <a:spcPct val="100000"/>
                        </a:lnSpc>
                        <a:spcBef>
                          <a:spcPts val="655"/>
                        </a:spcBef>
                      </a:pPr>
                      <a:r>
                        <a:rPr dirty="0" sz="900">
                          <a:latin typeface="Arial Narrow"/>
                          <a:cs typeface="Arial Narrow"/>
                        </a:rPr>
                        <a:t>2</a:t>
                      </a:r>
                      <a:endParaRPr sz="900">
                        <a:latin typeface="Arial Narrow"/>
                        <a:cs typeface="Arial Narrow"/>
                      </a:endParaRPr>
                    </a:p>
                  </a:txBody>
                  <a:tcPr marL="0" marR="0" marB="0" marT="0">
                    <a:solidFill>
                      <a:srgbClr val="DEDEDA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635">
                        <a:lnSpc>
                          <a:spcPct val="100000"/>
                        </a:lnSpc>
                      </a:pPr>
                      <a:r>
                        <a:rPr dirty="0" sz="1000">
                          <a:latin typeface="Arial"/>
                          <a:cs typeface="Arial"/>
                        </a:rPr>
                        <a:t>W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e</a:t>
                      </a:r>
                      <a:endParaRPr sz="1000">
                        <a:latin typeface="Arial"/>
                        <a:cs typeface="Arial"/>
                      </a:endParaRPr>
                    </a:p>
                    <a:p>
                      <a:pPr algn="ctr" marL="2540">
                        <a:lnSpc>
                          <a:spcPct val="100000"/>
                        </a:lnSpc>
                        <a:spcBef>
                          <a:spcPts val="655"/>
                        </a:spcBef>
                      </a:pPr>
                      <a:r>
                        <a:rPr dirty="0" sz="900">
                          <a:latin typeface="Arial Narrow"/>
                          <a:cs typeface="Arial Narrow"/>
                        </a:rPr>
                        <a:t>3</a:t>
                      </a:r>
                      <a:endParaRPr sz="900">
                        <a:latin typeface="Arial Narrow"/>
                        <a:cs typeface="Arial Narrow"/>
                      </a:endParaRPr>
                    </a:p>
                  </a:txBody>
                  <a:tcPr marL="0" marR="0" marB="0" marT="0">
                    <a:solidFill>
                      <a:srgbClr val="DEDED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dirty="0" sz="1000">
                          <a:latin typeface="Arial"/>
                          <a:cs typeface="Arial"/>
                        </a:rPr>
                        <a:t>T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h</a:t>
                      </a:r>
                      <a:endParaRPr sz="1000">
                        <a:latin typeface="Arial"/>
                        <a:cs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655"/>
                        </a:spcBef>
                      </a:pPr>
                      <a:r>
                        <a:rPr dirty="0" sz="900">
                          <a:latin typeface="Arial Narrow"/>
                          <a:cs typeface="Arial Narrow"/>
                        </a:rPr>
                        <a:t>4</a:t>
                      </a:r>
                      <a:endParaRPr sz="900">
                        <a:latin typeface="Arial Narrow"/>
                        <a:cs typeface="Arial Narrow"/>
                      </a:endParaRPr>
                    </a:p>
                  </a:txBody>
                  <a:tcPr marL="0" marR="0" marB="0" marT="0">
                    <a:solidFill>
                      <a:srgbClr val="DEDED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dirty="0" sz="1000">
                          <a:latin typeface="Arial"/>
                          <a:cs typeface="Arial"/>
                        </a:rPr>
                        <a:t>F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r</a:t>
                      </a:r>
                      <a:endParaRPr sz="1000">
                        <a:latin typeface="Arial"/>
                        <a:cs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655"/>
                        </a:spcBef>
                      </a:pPr>
                      <a:r>
                        <a:rPr dirty="0" sz="900">
                          <a:latin typeface="Arial Narrow"/>
                          <a:cs typeface="Arial Narrow"/>
                        </a:rPr>
                        <a:t>5</a:t>
                      </a:r>
                      <a:endParaRPr sz="900">
                        <a:latin typeface="Arial Narrow"/>
                        <a:cs typeface="Arial Narrow"/>
                      </a:endParaRPr>
                    </a:p>
                  </a:txBody>
                  <a:tcPr marL="0" marR="0" marB="0" marT="0">
                    <a:solidFill>
                      <a:srgbClr val="DEDEDA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635">
                        <a:lnSpc>
                          <a:spcPct val="100000"/>
                        </a:lnSpc>
                      </a:pPr>
                      <a:r>
                        <a:rPr dirty="0" sz="1000">
                          <a:latin typeface="Arial"/>
                          <a:cs typeface="Arial"/>
                        </a:rPr>
                        <a:t>S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a</a:t>
                      </a:r>
                      <a:endParaRPr sz="1000">
                        <a:latin typeface="Arial"/>
                        <a:cs typeface="Arial"/>
                      </a:endParaRPr>
                    </a:p>
                    <a:p>
                      <a:pPr algn="ctr" marL="2540">
                        <a:lnSpc>
                          <a:spcPct val="100000"/>
                        </a:lnSpc>
                        <a:spcBef>
                          <a:spcPts val="655"/>
                        </a:spcBef>
                      </a:pPr>
                      <a:r>
                        <a:rPr dirty="0" sz="900">
                          <a:latin typeface="Arial Narrow"/>
                          <a:cs typeface="Arial Narrow"/>
                        </a:rPr>
                        <a:t>6</a:t>
                      </a:r>
                      <a:endParaRPr sz="900">
                        <a:latin typeface="Arial Narrow"/>
                        <a:cs typeface="Arial Narrow"/>
                      </a:endParaRPr>
                    </a:p>
                  </a:txBody>
                  <a:tcPr marL="0" marR="0" marB="0" marT="0">
                    <a:solidFill>
                      <a:srgbClr val="DEDEDA"/>
                    </a:solidFill>
                  </a:tcPr>
                </a:tc>
                <a:tc>
                  <a:txBody>
                    <a:bodyPr/>
                    <a:lstStyle/>
                    <a:p>
                      <a:pPr marL="77470">
                        <a:lnSpc>
                          <a:spcPct val="100000"/>
                        </a:lnSpc>
                      </a:pPr>
                      <a:r>
                        <a:rPr dirty="0" sz="1000">
                          <a:latin typeface="Arial"/>
                          <a:cs typeface="Arial"/>
                        </a:rPr>
                        <a:t>S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u</a:t>
                      </a:r>
                      <a:endParaRPr sz="1000">
                        <a:latin typeface="Arial"/>
                        <a:cs typeface="Arial"/>
                      </a:endParaRPr>
                    </a:p>
                    <a:p>
                      <a:pPr marL="105410">
                        <a:lnSpc>
                          <a:spcPct val="100000"/>
                        </a:lnSpc>
                        <a:spcBef>
                          <a:spcPts val="655"/>
                        </a:spcBef>
                      </a:pPr>
                      <a:r>
                        <a:rPr dirty="0" sz="900">
                          <a:latin typeface="Arial Narrow"/>
                          <a:cs typeface="Arial Narrow"/>
                        </a:rPr>
                        <a:t>7</a:t>
                      </a:r>
                      <a:endParaRPr sz="900">
                        <a:latin typeface="Arial Narrow"/>
                        <a:cs typeface="Arial Narrow"/>
                      </a:endParaRPr>
                    </a:p>
                  </a:txBody>
                  <a:tcPr marL="0" marR="0" marB="0" marT="0">
                    <a:solidFill>
                      <a:srgbClr val="DEDEDA"/>
                    </a:solidFill>
                  </a:tcPr>
                </a:tc>
                <a:tc>
                  <a:txBody>
                    <a:bodyPr/>
                    <a:lstStyle/>
                    <a:p>
                      <a:pPr marL="365125">
                        <a:lnSpc>
                          <a:spcPct val="100000"/>
                        </a:lnSpc>
                      </a:pPr>
                      <a:r>
                        <a:rPr dirty="0" sz="1000">
                          <a:latin typeface="Arial"/>
                          <a:cs typeface="Arial"/>
                        </a:rPr>
                        <a:t>M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o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solidFill>
                      <a:srgbClr val="DEDEDA"/>
                    </a:solidFill>
                  </a:tcPr>
                </a:tc>
                <a:tc>
                  <a:txBody>
                    <a:bodyPr/>
                    <a:lstStyle/>
                    <a:p>
                      <a:pPr marL="73025">
                        <a:lnSpc>
                          <a:spcPct val="100000"/>
                        </a:lnSpc>
                      </a:pPr>
                      <a:r>
                        <a:rPr dirty="0" sz="1000">
                          <a:latin typeface="Arial"/>
                          <a:cs typeface="Arial"/>
                        </a:rPr>
                        <a:t>T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u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solidFill>
                      <a:srgbClr val="DEDEDA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635">
                        <a:lnSpc>
                          <a:spcPct val="100000"/>
                        </a:lnSpc>
                      </a:pPr>
                      <a:r>
                        <a:rPr dirty="0" sz="1000">
                          <a:latin typeface="Arial"/>
                          <a:cs typeface="Arial"/>
                        </a:rPr>
                        <a:t>W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e</a:t>
                      </a:r>
                      <a:endParaRPr sz="1000">
                        <a:latin typeface="Arial"/>
                        <a:cs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655"/>
                        </a:spcBef>
                      </a:pPr>
                      <a:r>
                        <a:rPr dirty="0" sz="900">
                          <a:latin typeface="Arial Narrow"/>
                          <a:cs typeface="Arial Narrow"/>
                        </a:rPr>
                        <a:t>1</a:t>
                      </a:r>
                      <a:endParaRPr sz="900">
                        <a:latin typeface="Arial Narrow"/>
                        <a:cs typeface="Arial Narrow"/>
                      </a:endParaRPr>
                    </a:p>
                  </a:txBody>
                  <a:tcPr marL="0" marR="0" marB="0" marT="0">
                    <a:solidFill>
                      <a:srgbClr val="DEDED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dirty="0" sz="1000">
                          <a:latin typeface="Arial"/>
                          <a:cs typeface="Arial"/>
                        </a:rPr>
                        <a:t>T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h</a:t>
                      </a:r>
                      <a:endParaRPr sz="1000">
                        <a:latin typeface="Arial"/>
                        <a:cs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655"/>
                        </a:spcBef>
                      </a:pPr>
                      <a:r>
                        <a:rPr dirty="0" sz="900">
                          <a:latin typeface="Arial Narrow"/>
                          <a:cs typeface="Arial Narrow"/>
                        </a:rPr>
                        <a:t>2</a:t>
                      </a:r>
                      <a:endParaRPr sz="900">
                        <a:latin typeface="Arial Narrow"/>
                        <a:cs typeface="Arial Narrow"/>
                      </a:endParaRPr>
                    </a:p>
                  </a:txBody>
                  <a:tcPr marL="0" marR="0" marB="0" marT="0">
                    <a:solidFill>
                      <a:srgbClr val="DEDED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dirty="0" sz="1000">
                          <a:latin typeface="Arial"/>
                          <a:cs typeface="Arial"/>
                        </a:rPr>
                        <a:t>F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r</a:t>
                      </a:r>
                      <a:endParaRPr sz="1000">
                        <a:latin typeface="Arial"/>
                        <a:cs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655"/>
                        </a:spcBef>
                      </a:pPr>
                      <a:r>
                        <a:rPr dirty="0" sz="900">
                          <a:latin typeface="Arial Narrow"/>
                          <a:cs typeface="Arial Narrow"/>
                        </a:rPr>
                        <a:t>3</a:t>
                      </a:r>
                      <a:endParaRPr sz="900">
                        <a:latin typeface="Arial Narrow"/>
                        <a:cs typeface="Arial Narrow"/>
                      </a:endParaRPr>
                    </a:p>
                  </a:txBody>
                  <a:tcPr marL="0" marR="0" marB="0" marT="0">
                    <a:solidFill>
                      <a:srgbClr val="DEDEDA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635">
                        <a:lnSpc>
                          <a:spcPct val="100000"/>
                        </a:lnSpc>
                      </a:pPr>
                      <a:r>
                        <a:rPr dirty="0" sz="1000">
                          <a:latin typeface="Arial"/>
                          <a:cs typeface="Arial"/>
                        </a:rPr>
                        <a:t>S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a</a:t>
                      </a:r>
                      <a:endParaRPr sz="1000">
                        <a:latin typeface="Arial"/>
                        <a:cs typeface="Arial"/>
                      </a:endParaRPr>
                    </a:p>
                    <a:p>
                      <a:pPr algn="ctr" marL="2540">
                        <a:lnSpc>
                          <a:spcPct val="100000"/>
                        </a:lnSpc>
                        <a:spcBef>
                          <a:spcPts val="655"/>
                        </a:spcBef>
                      </a:pPr>
                      <a:r>
                        <a:rPr dirty="0" sz="900">
                          <a:latin typeface="Arial Narrow"/>
                          <a:cs typeface="Arial Narrow"/>
                        </a:rPr>
                        <a:t>4</a:t>
                      </a:r>
                      <a:endParaRPr sz="900">
                        <a:latin typeface="Arial Narrow"/>
                        <a:cs typeface="Arial Narrow"/>
                      </a:endParaRPr>
                    </a:p>
                  </a:txBody>
                  <a:tcPr marL="0" marR="0" marB="0" marT="0">
                    <a:solidFill>
                      <a:srgbClr val="DEDEDA"/>
                    </a:solidFill>
                  </a:tcPr>
                </a:tc>
                <a:tc>
                  <a:txBody>
                    <a:bodyPr/>
                    <a:lstStyle/>
                    <a:p>
                      <a:pPr marL="77470">
                        <a:lnSpc>
                          <a:spcPct val="100000"/>
                        </a:lnSpc>
                      </a:pPr>
                      <a:r>
                        <a:rPr dirty="0" sz="1000">
                          <a:latin typeface="Arial"/>
                          <a:cs typeface="Arial"/>
                        </a:rPr>
                        <a:t>S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u</a:t>
                      </a:r>
                      <a:endParaRPr sz="1000">
                        <a:latin typeface="Arial"/>
                        <a:cs typeface="Arial"/>
                      </a:endParaRPr>
                    </a:p>
                    <a:p>
                      <a:pPr marL="105410">
                        <a:lnSpc>
                          <a:spcPct val="100000"/>
                        </a:lnSpc>
                        <a:spcBef>
                          <a:spcPts val="655"/>
                        </a:spcBef>
                      </a:pPr>
                      <a:r>
                        <a:rPr dirty="0" sz="900">
                          <a:latin typeface="Arial Narrow"/>
                          <a:cs typeface="Arial Narrow"/>
                        </a:rPr>
                        <a:t>5</a:t>
                      </a:r>
                      <a:endParaRPr sz="900">
                        <a:latin typeface="Arial Narrow"/>
                        <a:cs typeface="Arial Narrow"/>
                      </a:endParaRPr>
                    </a:p>
                  </a:txBody>
                  <a:tcPr marL="0" marR="0" marB="0" marT="0">
                    <a:solidFill>
                      <a:srgbClr val="DEDEDA"/>
                    </a:solidFill>
                  </a:tcPr>
                </a:tc>
                <a:tc>
                  <a:txBody>
                    <a:bodyPr/>
                    <a:lstStyle/>
                    <a:p>
                      <a:pPr marL="351155">
                        <a:lnSpc>
                          <a:spcPct val="100000"/>
                        </a:lnSpc>
                      </a:pPr>
                      <a:r>
                        <a:rPr dirty="0" sz="1000">
                          <a:latin typeface="Arial"/>
                          <a:cs typeface="Arial"/>
                        </a:rPr>
                        <a:t>M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o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solidFill>
                      <a:srgbClr val="DEDEDA"/>
                    </a:solidFill>
                  </a:tcPr>
                </a:tc>
                <a:tc>
                  <a:txBody>
                    <a:bodyPr/>
                    <a:lstStyle/>
                    <a:p>
                      <a:pPr marL="73025">
                        <a:lnSpc>
                          <a:spcPct val="100000"/>
                        </a:lnSpc>
                      </a:pPr>
                      <a:r>
                        <a:rPr dirty="0" sz="1000">
                          <a:latin typeface="Arial"/>
                          <a:cs typeface="Arial"/>
                        </a:rPr>
                        <a:t>T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u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solidFill>
                      <a:srgbClr val="DEDEDA"/>
                    </a:solidFill>
                  </a:tcPr>
                </a:tc>
                <a:tc>
                  <a:txBody>
                    <a:bodyPr/>
                    <a:lstStyle/>
                    <a:p>
                      <a:pPr marL="73025">
                        <a:lnSpc>
                          <a:spcPct val="100000"/>
                        </a:lnSpc>
                      </a:pPr>
                      <a:r>
                        <a:rPr dirty="0" sz="1000">
                          <a:latin typeface="Arial"/>
                          <a:cs typeface="Arial"/>
                        </a:rPr>
                        <a:t>W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e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solidFill>
                      <a:srgbClr val="DEDEDA"/>
                    </a:solidFill>
                  </a:tcPr>
                </a:tc>
                <a:tc>
                  <a:txBody>
                    <a:bodyPr/>
                    <a:lstStyle/>
                    <a:p>
                      <a:pPr marL="71120">
                        <a:lnSpc>
                          <a:spcPct val="100000"/>
                        </a:lnSpc>
                      </a:pPr>
                      <a:r>
                        <a:rPr dirty="0" sz="1000">
                          <a:latin typeface="Arial"/>
                          <a:cs typeface="Arial"/>
                        </a:rPr>
                        <a:t>T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h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solidFill>
                      <a:srgbClr val="DEDEDA"/>
                    </a:solidFill>
                  </a:tcPr>
                </a:tc>
                <a:tc>
                  <a:txBody>
                    <a:bodyPr/>
                    <a:lstStyle/>
                    <a:p>
                      <a:pPr marL="78105">
                        <a:lnSpc>
                          <a:spcPct val="100000"/>
                        </a:lnSpc>
                      </a:pPr>
                      <a:r>
                        <a:rPr dirty="0" sz="1000">
                          <a:latin typeface="Arial"/>
                          <a:cs typeface="Arial"/>
                        </a:rPr>
                        <a:t>F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r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solidFill>
                      <a:srgbClr val="DEDEDA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635">
                        <a:lnSpc>
                          <a:spcPct val="100000"/>
                        </a:lnSpc>
                      </a:pPr>
                      <a:r>
                        <a:rPr dirty="0" sz="1000">
                          <a:latin typeface="Arial"/>
                          <a:cs typeface="Arial"/>
                        </a:rPr>
                        <a:t>S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a</a:t>
                      </a:r>
                      <a:endParaRPr sz="1000">
                        <a:latin typeface="Arial"/>
                        <a:cs typeface="Arial"/>
                      </a:endParaRPr>
                    </a:p>
                    <a:p>
                      <a:pPr algn="ctr" marL="2540">
                        <a:lnSpc>
                          <a:spcPct val="100000"/>
                        </a:lnSpc>
                        <a:spcBef>
                          <a:spcPts val="655"/>
                        </a:spcBef>
                      </a:pPr>
                      <a:r>
                        <a:rPr dirty="0" sz="900">
                          <a:latin typeface="Arial Narrow"/>
                          <a:cs typeface="Arial Narrow"/>
                        </a:rPr>
                        <a:t>1</a:t>
                      </a:r>
                      <a:endParaRPr sz="900">
                        <a:latin typeface="Arial Narrow"/>
                        <a:cs typeface="Arial Narrow"/>
                      </a:endParaRPr>
                    </a:p>
                  </a:txBody>
                  <a:tcPr marL="0" marR="0" marB="0" marT="0">
                    <a:solidFill>
                      <a:srgbClr val="DEDEDA"/>
                    </a:solidFill>
                  </a:tcPr>
                </a:tc>
                <a:tc>
                  <a:txBody>
                    <a:bodyPr/>
                    <a:lstStyle/>
                    <a:p>
                      <a:pPr marL="77470">
                        <a:lnSpc>
                          <a:spcPct val="100000"/>
                        </a:lnSpc>
                      </a:pPr>
                      <a:r>
                        <a:rPr dirty="0" sz="1000">
                          <a:latin typeface="Arial"/>
                          <a:cs typeface="Arial"/>
                        </a:rPr>
                        <a:t>S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u</a:t>
                      </a:r>
                      <a:endParaRPr sz="1000">
                        <a:latin typeface="Arial"/>
                        <a:cs typeface="Arial"/>
                      </a:endParaRPr>
                    </a:p>
                    <a:p>
                      <a:pPr marL="105410">
                        <a:lnSpc>
                          <a:spcPct val="100000"/>
                        </a:lnSpc>
                        <a:spcBef>
                          <a:spcPts val="655"/>
                        </a:spcBef>
                      </a:pPr>
                      <a:r>
                        <a:rPr dirty="0" sz="900">
                          <a:latin typeface="Arial Narrow"/>
                          <a:cs typeface="Arial Narrow"/>
                        </a:rPr>
                        <a:t>2</a:t>
                      </a:r>
                      <a:endParaRPr sz="900">
                        <a:latin typeface="Arial Narrow"/>
                        <a:cs typeface="Arial Narrow"/>
                      </a:endParaRPr>
                    </a:p>
                  </a:txBody>
                  <a:tcPr marL="0" marR="0" marB="0" marT="0">
                    <a:solidFill>
                      <a:srgbClr val="DEDEDA"/>
                    </a:solidFill>
                  </a:tcPr>
                </a:tc>
              </a:tr>
              <a:tr h="176635">
                <a:tc>
                  <a:txBody>
                    <a:bodyPr/>
                    <a:lstStyle/>
                    <a:p>
                      <a:pPr marL="69850">
                        <a:lnSpc>
                          <a:spcPct val="100000"/>
                        </a:lnSpc>
                      </a:pPr>
                      <a:r>
                        <a:rPr dirty="0" sz="900">
                          <a:solidFill>
                            <a:srgbClr val="FF3131"/>
                          </a:solidFill>
                          <a:latin typeface="Arial Narrow"/>
                          <a:cs typeface="Arial Narrow"/>
                        </a:rPr>
                        <a:t>8</a:t>
                      </a:r>
                      <a:endParaRPr sz="900">
                        <a:latin typeface="Arial Narrow"/>
                        <a:cs typeface="Arial Narrow"/>
                      </a:endParaRPr>
                    </a:p>
                  </a:txBody>
                  <a:tcPr marL="0" marR="0" marB="0" marT="0">
                    <a:solidFill>
                      <a:srgbClr val="DEDEDA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1905">
                        <a:lnSpc>
                          <a:spcPct val="100000"/>
                        </a:lnSpc>
                      </a:pPr>
                      <a:r>
                        <a:rPr dirty="0" sz="900">
                          <a:latin typeface="Arial Narrow"/>
                          <a:cs typeface="Arial Narrow"/>
                        </a:rPr>
                        <a:t>9</a:t>
                      </a:r>
                      <a:endParaRPr sz="900">
                        <a:latin typeface="Arial Narrow"/>
                        <a:cs typeface="Arial Narrow"/>
                      </a:endParaRPr>
                    </a:p>
                  </a:txBody>
                  <a:tcPr marL="0" marR="0" marB="0" marT="0">
                    <a:solidFill>
                      <a:srgbClr val="DEDEDA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2540">
                        <a:lnSpc>
                          <a:spcPct val="100000"/>
                        </a:lnSpc>
                      </a:pPr>
                      <a:r>
                        <a:rPr dirty="0" sz="900">
                          <a:latin typeface="Arial Narrow"/>
                          <a:cs typeface="Arial Narrow"/>
                        </a:rPr>
                        <a:t>1</a:t>
                      </a:r>
                      <a:r>
                        <a:rPr dirty="0" sz="900">
                          <a:latin typeface="Arial Narrow"/>
                          <a:cs typeface="Arial Narrow"/>
                        </a:rPr>
                        <a:t>0</a:t>
                      </a:r>
                      <a:endParaRPr sz="900">
                        <a:latin typeface="Arial Narrow"/>
                        <a:cs typeface="Arial Narrow"/>
                      </a:endParaRPr>
                    </a:p>
                  </a:txBody>
                  <a:tcPr marL="0" marR="0" marB="0" marT="0">
                    <a:solidFill>
                      <a:srgbClr val="DEDED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dirty="0" sz="900">
                          <a:latin typeface="Arial Narrow"/>
                          <a:cs typeface="Arial Narrow"/>
                        </a:rPr>
                        <a:t>11</a:t>
                      </a:r>
                      <a:endParaRPr sz="900">
                        <a:latin typeface="Arial Narrow"/>
                        <a:cs typeface="Arial Narrow"/>
                      </a:endParaRPr>
                    </a:p>
                  </a:txBody>
                  <a:tcPr marL="0" marR="0" marB="0" marT="0">
                    <a:solidFill>
                      <a:srgbClr val="DEDEDA"/>
                    </a:solidFill>
                  </a:tcPr>
                </a:tc>
                <a:tc>
                  <a:txBody>
                    <a:bodyPr/>
                    <a:lstStyle/>
                    <a:p>
                      <a:pPr marL="85090">
                        <a:lnSpc>
                          <a:spcPct val="100000"/>
                        </a:lnSpc>
                      </a:pPr>
                      <a:r>
                        <a:rPr dirty="0" sz="900">
                          <a:latin typeface="Arial Narrow"/>
                          <a:cs typeface="Arial Narrow"/>
                        </a:rPr>
                        <a:t>1</a:t>
                      </a:r>
                      <a:r>
                        <a:rPr dirty="0" sz="900">
                          <a:latin typeface="Arial Narrow"/>
                          <a:cs typeface="Arial Narrow"/>
                        </a:rPr>
                        <a:t>2</a:t>
                      </a:r>
                      <a:endParaRPr sz="900">
                        <a:latin typeface="Arial Narrow"/>
                        <a:cs typeface="Arial Narrow"/>
                      </a:endParaRPr>
                    </a:p>
                  </a:txBody>
                  <a:tcPr marL="0" marR="0" marB="0" marT="0">
                    <a:solidFill>
                      <a:srgbClr val="DEDEDA"/>
                    </a:solidFill>
                  </a:tcPr>
                </a:tc>
                <a:tc>
                  <a:txBody>
                    <a:bodyPr/>
                    <a:lstStyle/>
                    <a:p>
                      <a:pPr marL="87630">
                        <a:lnSpc>
                          <a:spcPct val="100000"/>
                        </a:lnSpc>
                      </a:pPr>
                      <a:r>
                        <a:rPr dirty="0" sz="900">
                          <a:latin typeface="Arial Narrow"/>
                          <a:cs typeface="Arial Narrow"/>
                        </a:rPr>
                        <a:t>1</a:t>
                      </a:r>
                      <a:r>
                        <a:rPr dirty="0" sz="900">
                          <a:latin typeface="Arial Narrow"/>
                          <a:cs typeface="Arial Narrow"/>
                        </a:rPr>
                        <a:t>3</a:t>
                      </a:r>
                      <a:endParaRPr sz="900">
                        <a:latin typeface="Arial Narrow"/>
                        <a:cs typeface="Arial Narrow"/>
                      </a:endParaRPr>
                    </a:p>
                  </a:txBody>
                  <a:tcPr marL="0" marR="0" marB="0" marT="0">
                    <a:solidFill>
                      <a:srgbClr val="DEDEDA"/>
                    </a:solidFill>
                  </a:tcPr>
                </a:tc>
                <a:tc>
                  <a:txBody>
                    <a:bodyPr/>
                    <a:lstStyle/>
                    <a:p>
                      <a:pPr marL="85725">
                        <a:lnSpc>
                          <a:spcPct val="100000"/>
                        </a:lnSpc>
                      </a:pPr>
                      <a:r>
                        <a:rPr dirty="0" sz="900">
                          <a:latin typeface="Arial Narrow"/>
                          <a:cs typeface="Arial Narrow"/>
                        </a:rPr>
                        <a:t>1</a:t>
                      </a:r>
                      <a:r>
                        <a:rPr dirty="0" sz="900">
                          <a:latin typeface="Arial Narrow"/>
                          <a:cs typeface="Arial Narrow"/>
                        </a:rPr>
                        <a:t>4</a:t>
                      </a:r>
                      <a:endParaRPr sz="900">
                        <a:latin typeface="Arial Narrow"/>
                        <a:cs typeface="Arial Narrow"/>
                      </a:endParaRPr>
                    </a:p>
                  </a:txBody>
                  <a:tcPr marL="0" marR="0" marB="0" marT="0">
                    <a:solidFill>
                      <a:srgbClr val="DEDEDA"/>
                    </a:solidFill>
                  </a:tcPr>
                </a:tc>
                <a:tc>
                  <a:txBody>
                    <a:bodyPr/>
                    <a:lstStyle/>
                    <a:p>
                      <a:pPr algn="r" marR="104775">
                        <a:lnSpc>
                          <a:spcPct val="100000"/>
                        </a:lnSpc>
                      </a:pPr>
                      <a:r>
                        <a:rPr dirty="0" sz="900">
                          <a:latin typeface="Arial Narrow"/>
                          <a:cs typeface="Arial Narrow"/>
                        </a:rPr>
                        <a:t>6</a:t>
                      </a:r>
                      <a:endParaRPr sz="900">
                        <a:latin typeface="Arial Narrow"/>
                        <a:cs typeface="Arial Narrow"/>
                      </a:endParaRPr>
                    </a:p>
                  </a:txBody>
                  <a:tcPr marL="0" marR="0" marB="0" marT="0">
                    <a:solidFill>
                      <a:srgbClr val="DEDEDA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1905">
                        <a:lnSpc>
                          <a:spcPct val="100000"/>
                        </a:lnSpc>
                      </a:pPr>
                      <a:r>
                        <a:rPr dirty="0" sz="900">
                          <a:latin typeface="Arial Narrow"/>
                          <a:cs typeface="Arial Narrow"/>
                        </a:rPr>
                        <a:t>7</a:t>
                      </a:r>
                      <a:endParaRPr sz="900">
                        <a:latin typeface="Arial Narrow"/>
                        <a:cs typeface="Arial Narrow"/>
                      </a:endParaRPr>
                    </a:p>
                  </a:txBody>
                  <a:tcPr marL="0" marR="0" marB="0" marT="0">
                    <a:solidFill>
                      <a:srgbClr val="DEDEDA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2540">
                        <a:lnSpc>
                          <a:spcPct val="100000"/>
                        </a:lnSpc>
                      </a:pPr>
                      <a:r>
                        <a:rPr dirty="0" sz="900">
                          <a:latin typeface="Arial Narrow"/>
                          <a:cs typeface="Arial Narrow"/>
                        </a:rPr>
                        <a:t>8</a:t>
                      </a:r>
                      <a:endParaRPr sz="900">
                        <a:latin typeface="Arial Narrow"/>
                        <a:cs typeface="Arial Narrow"/>
                      </a:endParaRPr>
                    </a:p>
                  </a:txBody>
                  <a:tcPr marL="0" marR="0" marB="0" marT="0">
                    <a:solidFill>
                      <a:srgbClr val="DEDED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dirty="0" sz="900">
                          <a:latin typeface="Arial Narrow"/>
                          <a:cs typeface="Arial Narrow"/>
                        </a:rPr>
                        <a:t>9</a:t>
                      </a:r>
                      <a:endParaRPr sz="900">
                        <a:latin typeface="Arial Narrow"/>
                        <a:cs typeface="Arial Narrow"/>
                      </a:endParaRPr>
                    </a:p>
                  </a:txBody>
                  <a:tcPr marL="0" marR="0" marB="0" marT="0">
                    <a:solidFill>
                      <a:srgbClr val="DEDEDA"/>
                    </a:solidFill>
                  </a:tcPr>
                </a:tc>
                <a:tc>
                  <a:txBody>
                    <a:bodyPr/>
                    <a:lstStyle/>
                    <a:p>
                      <a:pPr marL="85090">
                        <a:lnSpc>
                          <a:spcPct val="100000"/>
                        </a:lnSpc>
                      </a:pPr>
                      <a:r>
                        <a:rPr dirty="0" sz="900">
                          <a:latin typeface="Arial Narrow"/>
                          <a:cs typeface="Arial Narrow"/>
                        </a:rPr>
                        <a:t>1</a:t>
                      </a:r>
                      <a:r>
                        <a:rPr dirty="0" sz="900">
                          <a:latin typeface="Arial Narrow"/>
                          <a:cs typeface="Arial Narrow"/>
                        </a:rPr>
                        <a:t>0</a:t>
                      </a:r>
                      <a:endParaRPr sz="900">
                        <a:latin typeface="Arial Narrow"/>
                        <a:cs typeface="Arial Narrow"/>
                      </a:endParaRPr>
                    </a:p>
                  </a:txBody>
                  <a:tcPr marL="0" marR="0" marB="0" marT="0">
                    <a:solidFill>
                      <a:srgbClr val="DEDEDA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2540">
                        <a:lnSpc>
                          <a:spcPct val="100000"/>
                        </a:lnSpc>
                      </a:pPr>
                      <a:r>
                        <a:rPr dirty="0" sz="900">
                          <a:latin typeface="Arial Narrow"/>
                          <a:cs typeface="Arial Narrow"/>
                        </a:rPr>
                        <a:t>11</a:t>
                      </a:r>
                      <a:endParaRPr sz="900">
                        <a:latin typeface="Arial Narrow"/>
                        <a:cs typeface="Arial Narrow"/>
                      </a:endParaRPr>
                    </a:p>
                  </a:txBody>
                  <a:tcPr marL="0" marR="0" marB="0" marT="0">
                    <a:solidFill>
                      <a:srgbClr val="DEDEDA"/>
                    </a:solidFill>
                  </a:tcPr>
                </a:tc>
                <a:tc>
                  <a:txBody>
                    <a:bodyPr/>
                    <a:lstStyle/>
                    <a:p>
                      <a:pPr marL="86360">
                        <a:lnSpc>
                          <a:spcPct val="100000"/>
                        </a:lnSpc>
                      </a:pPr>
                      <a:r>
                        <a:rPr dirty="0" sz="900">
                          <a:latin typeface="Arial Narrow"/>
                          <a:cs typeface="Arial Narrow"/>
                        </a:rPr>
                        <a:t>1</a:t>
                      </a:r>
                      <a:r>
                        <a:rPr dirty="0" sz="900">
                          <a:latin typeface="Arial Narrow"/>
                          <a:cs typeface="Arial Narrow"/>
                        </a:rPr>
                        <a:t>2</a:t>
                      </a:r>
                      <a:endParaRPr sz="900">
                        <a:latin typeface="Arial Narrow"/>
                        <a:cs typeface="Arial Narrow"/>
                      </a:endParaRPr>
                    </a:p>
                  </a:txBody>
                  <a:tcPr marL="0" marR="0" marB="0" marT="0">
                    <a:solidFill>
                      <a:srgbClr val="DEDEDA"/>
                    </a:solidFill>
                  </a:tcPr>
                </a:tc>
                <a:tc>
                  <a:txBody>
                    <a:bodyPr/>
                    <a:lstStyle/>
                    <a:p>
                      <a:pPr algn="r" marR="104775">
                        <a:lnSpc>
                          <a:spcPct val="100000"/>
                        </a:lnSpc>
                      </a:pPr>
                      <a:r>
                        <a:rPr dirty="0" sz="900">
                          <a:latin typeface="Arial Narrow"/>
                          <a:cs typeface="Arial Narrow"/>
                        </a:rPr>
                        <a:t>3</a:t>
                      </a:r>
                      <a:endParaRPr sz="900">
                        <a:latin typeface="Arial Narrow"/>
                        <a:cs typeface="Arial Narrow"/>
                      </a:endParaRPr>
                    </a:p>
                  </a:txBody>
                  <a:tcPr marL="0" marR="0" marB="0" marT="0">
                    <a:solidFill>
                      <a:srgbClr val="DEDEDA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1905">
                        <a:lnSpc>
                          <a:spcPct val="100000"/>
                        </a:lnSpc>
                      </a:pPr>
                      <a:r>
                        <a:rPr dirty="0" sz="900">
                          <a:latin typeface="Arial Narrow"/>
                          <a:cs typeface="Arial Narrow"/>
                        </a:rPr>
                        <a:t>4</a:t>
                      </a:r>
                      <a:endParaRPr sz="900">
                        <a:latin typeface="Arial Narrow"/>
                        <a:cs typeface="Arial Narrow"/>
                      </a:endParaRPr>
                    </a:p>
                  </a:txBody>
                  <a:tcPr marL="0" marR="0" marB="0" marT="0">
                    <a:solidFill>
                      <a:srgbClr val="DEDEDA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1270">
                        <a:lnSpc>
                          <a:spcPct val="100000"/>
                        </a:lnSpc>
                      </a:pPr>
                      <a:r>
                        <a:rPr dirty="0" sz="900">
                          <a:latin typeface="Arial Narrow"/>
                          <a:cs typeface="Arial Narrow"/>
                        </a:rPr>
                        <a:t>5</a:t>
                      </a:r>
                      <a:endParaRPr sz="900">
                        <a:latin typeface="Arial Narrow"/>
                        <a:cs typeface="Arial Narrow"/>
                      </a:endParaRPr>
                    </a:p>
                  </a:txBody>
                  <a:tcPr marL="0" marR="0" marB="0" marT="0">
                    <a:solidFill>
                      <a:srgbClr val="DEDED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dirty="0" sz="900">
                          <a:latin typeface="Arial Narrow"/>
                          <a:cs typeface="Arial Narrow"/>
                        </a:rPr>
                        <a:t>6</a:t>
                      </a:r>
                      <a:endParaRPr sz="900">
                        <a:latin typeface="Arial Narrow"/>
                        <a:cs typeface="Arial Narrow"/>
                      </a:endParaRPr>
                    </a:p>
                  </a:txBody>
                  <a:tcPr marL="0" marR="0" marB="0" marT="0">
                    <a:solidFill>
                      <a:srgbClr val="DEDEDA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1905">
                        <a:lnSpc>
                          <a:spcPct val="100000"/>
                        </a:lnSpc>
                      </a:pPr>
                      <a:r>
                        <a:rPr dirty="0" sz="900">
                          <a:latin typeface="Arial Narrow"/>
                          <a:cs typeface="Arial Narrow"/>
                        </a:rPr>
                        <a:t>7</a:t>
                      </a:r>
                      <a:endParaRPr sz="900">
                        <a:latin typeface="Arial Narrow"/>
                        <a:cs typeface="Arial Narrow"/>
                      </a:endParaRPr>
                    </a:p>
                  </a:txBody>
                  <a:tcPr marL="0" marR="0" marB="0" marT="0">
                    <a:solidFill>
                      <a:srgbClr val="DEDEDA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2540">
                        <a:lnSpc>
                          <a:spcPct val="100000"/>
                        </a:lnSpc>
                      </a:pPr>
                      <a:r>
                        <a:rPr dirty="0" sz="900">
                          <a:latin typeface="Arial Narrow"/>
                          <a:cs typeface="Arial Narrow"/>
                        </a:rPr>
                        <a:t>8</a:t>
                      </a:r>
                      <a:endParaRPr sz="900">
                        <a:latin typeface="Arial Narrow"/>
                        <a:cs typeface="Arial Narrow"/>
                      </a:endParaRPr>
                    </a:p>
                  </a:txBody>
                  <a:tcPr marL="0" marR="0" marB="0" marT="0">
                    <a:solidFill>
                      <a:srgbClr val="DEDEDA"/>
                    </a:solidFill>
                  </a:tcPr>
                </a:tc>
                <a:tc>
                  <a:txBody>
                    <a:bodyPr/>
                    <a:lstStyle/>
                    <a:p>
                      <a:pPr marL="105410">
                        <a:lnSpc>
                          <a:spcPct val="100000"/>
                        </a:lnSpc>
                      </a:pPr>
                      <a:r>
                        <a:rPr dirty="0" sz="900">
                          <a:latin typeface="Arial Narrow"/>
                          <a:cs typeface="Arial Narrow"/>
                        </a:rPr>
                        <a:t>9</a:t>
                      </a:r>
                      <a:endParaRPr sz="900">
                        <a:latin typeface="Arial Narrow"/>
                        <a:cs typeface="Arial Narrow"/>
                      </a:endParaRPr>
                    </a:p>
                  </a:txBody>
                  <a:tcPr marL="0" marR="0" marB="0" marT="0">
                    <a:solidFill>
                      <a:srgbClr val="DEDEDA"/>
                    </a:solidFill>
                  </a:tcPr>
                </a:tc>
              </a:tr>
              <a:tr h="176635">
                <a:tc>
                  <a:txBody>
                    <a:bodyPr/>
                    <a:lstStyle/>
                    <a:p>
                      <a:pPr marL="50800">
                        <a:lnSpc>
                          <a:spcPct val="100000"/>
                        </a:lnSpc>
                      </a:pPr>
                      <a:r>
                        <a:rPr dirty="0" sz="900">
                          <a:latin typeface="Arial Narrow"/>
                          <a:cs typeface="Arial Narrow"/>
                        </a:rPr>
                        <a:t>1</a:t>
                      </a:r>
                      <a:r>
                        <a:rPr dirty="0" sz="900">
                          <a:latin typeface="Arial Narrow"/>
                          <a:cs typeface="Arial Narrow"/>
                        </a:rPr>
                        <a:t>5</a:t>
                      </a:r>
                      <a:endParaRPr sz="900">
                        <a:latin typeface="Arial Narrow"/>
                        <a:cs typeface="Arial Narrow"/>
                      </a:endParaRPr>
                    </a:p>
                  </a:txBody>
                  <a:tcPr marL="0" marR="0" marB="0" marT="0">
                    <a:solidFill>
                      <a:srgbClr val="DEDEDA"/>
                    </a:solidFill>
                  </a:tcPr>
                </a:tc>
                <a:tc>
                  <a:txBody>
                    <a:bodyPr/>
                    <a:lstStyle/>
                    <a:p>
                      <a:pPr marL="80645">
                        <a:lnSpc>
                          <a:spcPct val="100000"/>
                        </a:lnSpc>
                      </a:pPr>
                      <a:r>
                        <a:rPr dirty="0" sz="900">
                          <a:latin typeface="Arial Narrow"/>
                          <a:cs typeface="Arial Narrow"/>
                        </a:rPr>
                        <a:t>1</a:t>
                      </a:r>
                      <a:r>
                        <a:rPr dirty="0" sz="900">
                          <a:latin typeface="Arial Narrow"/>
                          <a:cs typeface="Arial Narrow"/>
                        </a:rPr>
                        <a:t>6</a:t>
                      </a:r>
                      <a:endParaRPr sz="900">
                        <a:latin typeface="Arial Narrow"/>
                        <a:cs typeface="Arial Narrow"/>
                      </a:endParaRPr>
                    </a:p>
                  </a:txBody>
                  <a:tcPr marL="0" marR="0" marB="0" marT="0">
                    <a:solidFill>
                      <a:srgbClr val="DEDEDA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2540">
                        <a:lnSpc>
                          <a:spcPct val="100000"/>
                        </a:lnSpc>
                      </a:pPr>
                      <a:r>
                        <a:rPr dirty="0" sz="900">
                          <a:latin typeface="Arial Narrow"/>
                          <a:cs typeface="Arial Narrow"/>
                        </a:rPr>
                        <a:t>1</a:t>
                      </a:r>
                      <a:r>
                        <a:rPr dirty="0" sz="900">
                          <a:latin typeface="Arial Narrow"/>
                          <a:cs typeface="Arial Narrow"/>
                        </a:rPr>
                        <a:t>7</a:t>
                      </a:r>
                      <a:endParaRPr sz="900">
                        <a:latin typeface="Arial Narrow"/>
                        <a:cs typeface="Arial Narrow"/>
                      </a:endParaRPr>
                    </a:p>
                  </a:txBody>
                  <a:tcPr marL="0" marR="0" marB="0" marT="0">
                    <a:solidFill>
                      <a:srgbClr val="DEDEDA"/>
                    </a:solidFill>
                  </a:tcPr>
                </a:tc>
                <a:tc>
                  <a:txBody>
                    <a:bodyPr/>
                    <a:lstStyle/>
                    <a:p>
                      <a:pPr marL="81280">
                        <a:lnSpc>
                          <a:spcPct val="100000"/>
                        </a:lnSpc>
                      </a:pPr>
                      <a:r>
                        <a:rPr dirty="0" sz="900">
                          <a:solidFill>
                            <a:srgbClr val="FF3131"/>
                          </a:solidFill>
                          <a:latin typeface="Arial Narrow"/>
                          <a:cs typeface="Arial Narrow"/>
                        </a:rPr>
                        <a:t>1</a:t>
                      </a:r>
                      <a:r>
                        <a:rPr dirty="0" sz="900">
                          <a:solidFill>
                            <a:srgbClr val="FF3131"/>
                          </a:solidFill>
                          <a:latin typeface="Arial Narrow"/>
                          <a:cs typeface="Arial Narrow"/>
                        </a:rPr>
                        <a:t>8</a:t>
                      </a:r>
                      <a:endParaRPr sz="900">
                        <a:latin typeface="Arial Narrow"/>
                        <a:cs typeface="Arial Narrow"/>
                      </a:endParaRPr>
                    </a:p>
                  </a:txBody>
                  <a:tcPr marL="0" marR="0" marB="0" marT="0">
                    <a:solidFill>
                      <a:srgbClr val="DEDEDA"/>
                    </a:solidFill>
                  </a:tcPr>
                </a:tc>
                <a:tc>
                  <a:txBody>
                    <a:bodyPr/>
                    <a:lstStyle/>
                    <a:p>
                      <a:pPr marL="85090">
                        <a:lnSpc>
                          <a:spcPct val="100000"/>
                        </a:lnSpc>
                      </a:pPr>
                      <a:r>
                        <a:rPr dirty="0" sz="900">
                          <a:solidFill>
                            <a:srgbClr val="FF3131"/>
                          </a:solidFill>
                          <a:latin typeface="Arial Narrow"/>
                          <a:cs typeface="Arial Narrow"/>
                        </a:rPr>
                        <a:t>1</a:t>
                      </a:r>
                      <a:r>
                        <a:rPr dirty="0" sz="900">
                          <a:solidFill>
                            <a:srgbClr val="FF3131"/>
                          </a:solidFill>
                          <a:latin typeface="Arial Narrow"/>
                          <a:cs typeface="Arial Narrow"/>
                        </a:rPr>
                        <a:t>9</a:t>
                      </a:r>
                      <a:endParaRPr sz="900">
                        <a:latin typeface="Arial Narrow"/>
                        <a:cs typeface="Arial Narrow"/>
                      </a:endParaRPr>
                    </a:p>
                  </a:txBody>
                  <a:tcPr marL="0" marR="0" marB="0" marT="0">
                    <a:solidFill>
                      <a:srgbClr val="DEDEDA"/>
                    </a:solidFill>
                  </a:tcPr>
                </a:tc>
                <a:tc>
                  <a:txBody>
                    <a:bodyPr/>
                    <a:lstStyle/>
                    <a:p>
                      <a:pPr marL="84455">
                        <a:lnSpc>
                          <a:spcPct val="100000"/>
                        </a:lnSpc>
                      </a:pPr>
                      <a:r>
                        <a:rPr dirty="0" sz="900">
                          <a:latin typeface="Arial Narrow"/>
                          <a:cs typeface="Arial Narrow"/>
                        </a:rPr>
                        <a:t>2</a:t>
                      </a:r>
                      <a:r>
                        <a:rPr dirty="0" sz="900">
                          <a:latin typeface="Arial Narrow"/>
                          <a:cs typeface="Arial Narrow"/>
                        </a:rPr>
                        <a:t>0</a:t>
                      </a:r>
                      <a:endParaRPr sz="900">
                        <a:latin typeface="Arial Narrow"/>
                        <a:cs typeface="Arial Narrow"/>
                      </a:endParaRPr>
                    </a:p>
                  </a:txBody>
                  <a:tcPr marL="0" marR="0" marB="0" marT="0">
                    <a:solidFill>
                      <a:srgbClr val="DEDEDA"/>
                    </a:solidFill>
                  </a:tcPr>
                </a:tc>
                <a:tc>
                  <a:txBody>
                    <a:bodyPr/>
                    <a:lstStyle/>
                    <a:p>
                      <a:pPr marL="86360">
                        <a:lnSpc>
                          <a:spcPct val="100000"/>
                        </a:lnSpc>
                      </a:pPr>
                      <a:r>
                        <a:rPr dirty="0" sz="900">
                          <a:latin typeface="Arial Narrow"/>
                          <a:cs typeface="Arial Narrow"/>
                        </a:rPr>
                        <a:t>2</a:t>
                      </a:r>
                      <a:r>
                        <a:rPr dirty="0" sz="900">
                          <a:latin typeface="Arial Narrow"/>
                          <a:cs typeface="Arial Narrow"/>
                        </a:rPr>
                        <a:t>1</a:t>
                      </a:r>
                      <a:endParaRPr sz="900">
                        <a:latin typeface="Arial Narrow"/>
                        <a:cs typeface="Arial Narrow"/>
                      </a:endParaRPr>
                    </a:p>
                  </a:txBody>
                  <a:tcPr marL="0" marR="0" marB="0" marT="0">
                    <a:solidFill>
                      <a:srgbClr val="DEDEDA"/>
                    </a:solidFill>
                  </a:tcPr>
                </a:tc>
                <a:tc>
                  <a:txBody>
                    <a:bodyPr/>
                    <a:lstStyle/>
                    <a:p>
                      <a:pPr algn="r" marR="85725">
                        <a:lnSpc>
                          <a:spcPct val="100000"/>
                        </a:lnSpc>
                      </a:pPr>
                      <a:r>
                        <a:rPr dirty="0" sz="900">
                          <a:latin typeface="Arial Narrow"/>
                          <a:cs typeface="Arial Narrow"/>
                        </a:rPr>
                        <a:t>1</a:t>
                      </a:r>
                      <a:r>
                        <a:rPr dirty="0" sz="900">
                          <a:latin typeface="Arial Narrow"/>
                          <a:cs typeface="Arial Narrow"/>
                        </a:rPr>
                        <a:t>3</a:t>
                      </a:r>
                      <a:endParaRPr sz="900">
                        <a:latin typeface="Arial Narrow"/>
                        <a:cs typeface="Arial Narrow"/>
                      </a:endParaRPr>
                    </a:p>
                  </a:txBody>
                  <a:tcPr marL="0" marR="0" marB="0" marT="0">
                    <a:solidFill>
                      <a:srgbClr val="DEDEDA"/>
                    </a:solidFill>
                  </a:tcPr>
                </a:tc>
                <a:tc>
                  <a:txBody>
                    <a:bodyPr/>
                    <a:lstStyle/>
                    <a:p>
                      <a:pPr marL="80010">
                        <a:lnSpc>
                          <a:spcPct val="100000"/>
                        </a:lnSpc>
                      </a:pPr>
                      <a:r>
                        <a:rPr dirty="0" sz="900">
                          <a:latin typeface="Arial Narrow"/>
                          <a:cs typeface="Arial Narrow"/>
                        </a:rPr>
                        <a:t>1</a:t>
                      </a:r>
                      <a:r>
                        <a:rPr dirty="0" sz="900">
                          <a:latin typeface="Arial Narrow"/>
                          <a:cs typeface="Arial Narrow"/>
                        </a:rPr>
                        <a:t>4</a:t>
                      </a:r>
                      <a:endParaRPr sz="900">
                        <a:latin typeface="Arial Narrow"/>
                        <a:cs typeface="Arial Narrow"/>
                      </a:endParaRPr>
                    </a:p>
                  </a:txBody>
                  <a:tcPr marL="0" marR="0" marB="0" marT="0">
                    <a:solidFill>
                      <a:srgbClr val="DEDEDA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2540">
                        <a:lnSpc>
                          <a:spcPct val="100000"/>
                        </a:lnSpc>
                      </a:pPr>
                      <a:r>
                        <a:rPr dirty="0" sz="900">
                          <a:latin typeface="Arial Narrow"/>
                          <a:cs typeface="Arial Narrow"/>
                        </a:rPr>
                        <a:t>1</a:t>
                      </a:r>
                      <a:r>
                        <a:rPr dirty="0" sz="900">
                          <a:latin typeface="Arial Narrow"/>
                          <a:cs typeface="Arial Narrow"/>
                        </a:rPr>
                        <a:t>5</a:t>
                      </a:r>
                      <a:endParaRPr sz="900">
                        <a:latin typeface="Arial Narrow"/>
                        <a:cs typeface="Arial Narrow"/>
                      </a:endParaRPr>
                    </a:p>
                  </a:txBody>
                  <a:tcPr marL="0" marR="0" marB="0" marT="0">
                    <a:solidFill>
                      <a:srgbClr val="DEDEDA"/>
                    </a:solidFill>
                  </a:tcPr>
                </a:tc>
                <a:tc>
                  <a:txBody>
                    <a:bodyPr/>
                    <a:lstStyle/>
                    <a:p>
                      <a:pPr marL="81280">
                        <a:lnSpc>
                          <a:spcPct val="100000"/>
                        </a:lnSpc>
                      </a:pPr>
                      <a:r>
                        <a:rPr dirty="0" sz="900">
                          <a:latin typeface="Arial Narrow"/>
                          <a:cs typeface="Arial Narrow"/>
                        </a:rPr>
                        <a:t>1</a:t>
                      </a:r>
                      <a:r>
                        <a:rPr dirty="0" sz="900">
                          <a:latin typeface="Arial Narrow"/>
                          <a:cs typeface="Arial Narrow"/>
                        </a:rPr>
                        <a:t>6</a:t>
                      </a:r>
                      <a:endParaRPr sz="900">
                        <a:latin typeface="Arial Narrow"/>
                        <a:cs typeface="Arial Narrow"/>
                      </a:endParaRPr>
                    </a:p>
                  </a:txBody>
                  <a:tcPr marL="0" marR="0" marB="0" marT="0">
                    <a:solidFill>
                      <a:srgbClr val="DEDEDA"/>
                    </a:solidFill>
                  </a:tcPr>
                </a:tc>
                <a:tc>
                  <a:txBody>
                    <a:bodyPr/>
                    <a:lstStyle/>
                    <a:p>
                      <a:pPr marL="85090">
                        <a:lnSpc>
                          <a:spcPct val="100000"/>
                        </a:lnSpc>
                      </a:pPr>
                      <a:r>
                        <a:rPr dirty="0" sz="900">
                          <a:latin typeface="Arial Narrow"/>
                          <a:cs typeface="Arial Narrow"/>
                        </a:rPr>
                        <a:t>1</a:t>
                      </a:r>
                      <a:r>
                        <a:rPr dirty="0" sz="900">
                          <a:latin typeface="Arial Narrow"/>
                          <a:cs typeface="Arial Narrow"/>
                        </a:rPr>
                        <a:t>7</a:t>
                      </a:r>
                      <a:endParaRPr sz="900">
                        <a:latin typeface="Arial Narrow"/>
                        <a:cs typeface="Arial Narrow"/>
                      </a:endParaRPr>
                    </a:p>
                  </a:txBody>
                  <a:tcPr marL="0" marR="0" marB="0" marT="0">
                    <a:solidFill>
                      <a:srgbClr val="DEDEDA"/>
                    </a:solidFill>
                  </a:tcPr>
                </a:tc>
                <a:tc>
                  <a:txBody>
                    <a:bodyPr/>
                    <a:lstStyle/>
                    <a:p>
                      <a:pPr marL="86995">
                        <a:lnSpc>
                          <a:spcPct val="100000"/>
                        </a:lnSpc>
                      </a:pPr>
                      <a:r>
                        <a:rPr dirty="0" sz="900">
                          <a:latin typeface="Arial Narrow"/>
                          <a:cs typeface="Arial Narrow"/>
                        </a:rPr>
                        <a:t>1</a:t>
                      </a:r>
                      <a:r>
                        <a:rPr dirty="0" sz="900">
                          <a:latin typeface="Arial Narrow"/>
                          <a:cs typeface="Arial Narrow"/>
                        </a:rPr>
                        <a:t>8</a:t>
                      </a:r>
                      <a:endParaRPr sz="900">
                        <a:latin typeface="Arial Narrow"/>
                        <a:cs typeface="Arial Narrow"/>
                      </a:endParaRPr>
                    </a:p>
                  </a:txBody>
                  <a:tcPr marL="0" marR="0" marB="0" marT="0">
                    <a:solidFill>
                      <a:srgbClr val="DEDEDA"/>
                    </a:solidFill>
                  </a:tcPr>
                </a:tc>
                <a:tc>
                  <a:txBody>
                    <a:bodyPr/>
                    <a:lstStyle/>
                    <a:p>
                      <a:pPr marL="86360">
                        <a:lnSpc>
                          <a:spcPct val="100000"/>
                        </a:lnSpc>
                      </a:pPr>
                      <a:r>
                        <a:rPr dirty="0" sz="900">
                          <a:latin typeface="Arial Narrow"/>
                          <a:cs typeface="Arial Narrow"/>
                        </a:rPr>
                        <a:t>1</a:t>
                      </a:r>
                      <a:r>
                        <a:rPr dirty="0" sz="900">
                          <a:latin typeface="Arial Narrow"/>
                          <a:cs typeface="Arial Narrow"/>
                        </a:rPr>
                        <a:t>9</a:t>
                      </a:r>
                      <a:endParaRPr sz="900">
                        <a:latin typeface="Arial Narrow"/>
                        <a:cs typeface="Arial Narrow"/>
                      </a:endParaRPr>
                    </a:p>
                  </a:txBody>
                  <a:tcPr marL="0" marR="0" marB="0" marT="0">
                    <a:solidFill>
                      <a:srgbClr val="DEDEDA"/>
                    </a:solidFill>
                  </a:tcPr>
                </a:tc>
                <a:tc>
                  <a:txBody>
                    <a:bodyPr/>
                    <a:lstStyle/>
                    <a:p>
                      <a:pPr algn="r" marR="85725">
                        <a:lnSpc>
                          <a:spcPct val="100000"/>
                        </a:lnSpc>
                      </a:pPr>
                      <a:r>
                        <a:rPr dirty="0" sz="900">
                          <a:latin typeface="Arial Narrow"/>
                          <a:cs typeface="Arial Narrow"/>
                        </a:rPr>
                        <a:t>1</a:t>
                      </a:r>
                      <a:r>
                        <a:rPr dirty="0" sz="900">
                          <a:latin typeface="Arial Narrow"/>
                          <a:cs typeface="Arial Narrow"/>
                        </a:rPr>
                        <a:t>0</a:t>
                      </a:r>
                      <a:endParaRPr sz="900">
                        <a:latin typeface="Arial Narrow"/>
                        <a:cs typeface="Arial Narrow"/>
                      </a:endParaRPr>
                    </a:p>
                  </a:txBody>
                  <a:tcPr marL="0" marR="0" marB="0" marT="0">
                    <a:solidFill>
                      <a:srgbClr val="DEDEDA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1905">
                        <a:lnSpc>
                          <a:spcPct val="100000"/>
                        </a:lnSpc>
                      </a:pPr>
                      <a:r>
                        <a:rPr dirty="0" sz="900">
                          <a:latin typeface="Arial Narrow"/>
                          <a:cs typeface="Arial Narrow"/>
                        </a:rPr>
                        <a:t>11</a:t>
                      </a:r>
                      <a:endParaRPr sz="900">
                        <a:latin typeface="Arial Narrow"/>
                        <a:cs typeface="Arial Narrow"/>
                      </a:endParaRPr>
                    </a:p>
                  </a:txBody>
                  <a:tcPr marL="0" marR="0" marB="0" marT="0">
                    <a:solidFill>
                      <a:srgbClr val="DEDEDA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1270">
                        <a:lnSpc>
                          <a:spcPct val="100000"/>
                        </a:lnSpc>
                      </a:pPr>
                      <a:r>
                        <a:rPr dirty="0" sz="900">
                          <a:latin typeface="Arial Narrow"/>
                          <a:cs typeface="Arial Narrow"/>
                        </a:rPr>
                        <a:t>1</a:t>
                      </a:r>
                      <a:r>
                        <a:rPr dirty="0" sz="900">
                          <a:latin typeface="Arial Narrow"/>
                          <a:cs typeface="Arial Narrow"/>
                        </a:rPr>
                        <a:t>2</a:t>
                      </a:r>
                      <a:endParaRPr sz="900">
                        <a:latin typeface="Arial Narrow"/>
                        <a:cs typeface="Arial Narrow"/>
                      </a:endParaRPr>
                    </a:p>
                  </a:txBody>
                  <a:tcPr marL="0" marR="0" marB="0" marT="0">
                    <a:solidFill>
                      <a:srgbClr val="DEDEDA"/>
                    </a:solidFill>
                  </a:tcPr>
                </a:tc>
                <a:tc>
                  <a:txBody>
                    <a:bodyPr/>
                    <a:lstStyle/>
                    <a:p>
                      <a:pPr marL="80010">
                        <a:lnSpc>
                          <a:spcPct val="100000"/>
                        </a:lnSpc>
                      </a:pPr>
                      <a:r>
                        <a:rPr dirty="0" sz="900">
                          <a:latin typeface="Arial Narrow"/>
                          <a:cs typeface="Arial Narrow"/>
                        </a:rPr>
                        <a:t>1</a:t>
                      </a:r>
                      <a:r>
                        <a:rPr dirty="0" sz="900">
                          <a:latin typeface="Arial Narrow"/>
                          <a:cs typeface="Arial Narrow"/>
                        </a:rPr>
                        <a:t>3</a:t>
                      </a:r>
                      <a:endParaRPr sz="900">
                        <a:latin typeface="Arial Narrow"/>
                        <a:cs typeface="Arial Narrow"/>
                      </a:endParaRPr>
                    </a:p>
                  </a:txBody>
                  <a:tcPr marL="0" marR="0" marB="0" marT="0">
                    <a:solidFill>
                      <a:srgbClr val="DEDEDA"/>
                    </a:solidFill>
                  </a:tcPr>
                </a:tc>
                <a:tc>
                  <a:txBody>
                    <a:bodyPr/>
                    <a:lstStyle/>
                    <a:p>
                      <a:pPr marL="84455">
                        <a:lnSpc>
                          <a:spcPct val="100000"/>
                        </a:lnSpc>
                      </a:pPr>
                      <a:r>
                        <a:rPr dirty="0" sz="900">
                          <a:solidFill>
                            <a:srgbClr val="FF3131"/>
                          </a:solidFill>
                          <a:latin typeface="Arial Narrow"/>
                          <a:cs typeface="Arial Narrow"/>
                        </a:rPr>
                        <a:t>1</a:t>
                      </a:r>
                      <a:r>
                        <a:rPr dirty="0" sz="900">
                          <a:solidFill>
                            <a:srgbClr val="FF3131"/>
                          </a:solidFill>
                          <a:latin typeface="Arial Narrow"/>
                          <a:cs typeface="Arial Narrow"/>
                        </a:rPr>
                        <a:t>4</a:t>
                      </a:r>
                      <a:endParaRPr sz="900">
                        <a:latin typeface="Arial Narrow"/>
                        <a:cs typeface="Arial Narrow"/>
                      </a:endParaRPr>
                    </a:p>
                  </a:txBody>
                  <a:tcPr marL="0" marR="0" marB="0" marT="0">
                    <a:solidFill>
                      <a:srgbClr val="DEDEDA"/>
                    </a:solidFill>
                  </a:tcPr>
                </a:tc>
                <a:tc>
                  <a:txBody>
                    <a:bodyPr/>
                    <a:lstStyle/>
                    <a:p>
                      <a:pPr marL="87630">
                        <a:lnSpc>
                          <a:spcPct val="100000"/>
                        </a:lnSpc>
                      </a:pPr>
                      <a:r>
                        <a:rPr dirty="0" sz="900">
                          <a:latin typeface="Arial Narrow"/>
                          <a:cs typeface="Arial Narrow"/>
                        </a:rPr>
                        <a:t>1</a:t>
                      </a:r>
                      <a:r>
                        <a:rPr dirty="0" sz="900">
                          <a:latin typeface="Arial Narrow"/>
                          <a:cs typeface="Arial Narrow"/>
                        </a:rPr>
                        <a:t>5</a:t>
                      </a:r>
                      <a:endParaRPr sz="900">
                        <a:latin typeface="Arial Narrow"/>
                        <a:cs typeface="Arial Narrow"/>
                      </a:endParaRPr>
                    </a:p>
                  </a:txBody>
                  <a:tcPr marL="0" marR="0" marB="0" marT="0">
                    <a:solidFill>
                      <a:srgbClr val="DEDEDA"/>
                    </a:solidFill>
                  </a:tcPr>
                </a:tc>
                <a:tc>
                  <a:txBody>
                    <a:bodyPr/>
                    <a:lstStyle/>
                    <a:p>
                      <a:pPr marL="86360">
                        <a:lnSpc>
                          <a:spcPct val="100000"/>
                        </a:lnSpc>
                      </a:pPr>
                      <a:r>
                        <a:rPr dirty="0" sz="900">
                          <a:latin typeface="Arial Narrow"/>
                          <a:cs typeface="Arial Narrow"/>
                        </a:rPr>
                        <a:t>1</a:t>
                      </a:r>
                      <a:r>
                        <a:rPr dirty="0" sz="900">
                          <a:latin typeface="Arial Narrow"/>
                          <a:cs typeface="Arial Narrow"/>
                        </a:rPr>
                        <a:t>6</a:t>
                      </a:r>
                      <a:endParaRPr sz="900">
                        <a:latin typeface="Arial Narrow"/>
                        <a:cs typeface="Arial Narrow"/>
                      </a:endParaRPr>
                    </a:p>
                  </a:txBody>
                  <a:tcPr marL="0" marR="0" marB="0" marT="0">
                    <a:solidFill>
                      <a:srgbClr val="DEDEDA"/>
                    </a:solidFill>
                  </a:tcPr>
                </a:tc>
              </a:tr>
              <a:tr h="176632">
                <a:tc>
                  <a:txBody>
                    <a:bodyPr/>
                    <a:lstStyle/>
                    <a:p>
                      <a:pPr marL="47625">
                        <a:lnSpc>
                          <a:spcPct val="100000"/>
                        </a:lnSpc>
                      </a:pPr>
                      <a:r>
                        <a:rPr dirty="0" sz="900">
                          <a:latin typeface="Arial Narrow"/>
                          <a:cs typeface="Arial Narrow"/>
                        </a:rPr>
                        <a:t>22</a:t>
                      </a:r>
                      <a:endParaRPr sz="900">
                        <a:latin typeface="Arial Narrow"/>
                        <a:cs typeface="Arial Narrow"/>
                      </a:endParaRPr>
                    </a:p>
                  </a:txBody>
                  <a:tcPr marL="0" marR="0" marB="0" marT="0">
                    <a:solidFill>
                      <a:srgbClr val="DEDEDA"/>
                    </a:solidFill>
                  </a:tcPr>
                </a:tc>
                <a:tc>
                  <a:txBody>
                    <a:bodyPr/>
                    <a:lstStyle/>
                    <a:p>
                      <a:pPr marL="77470">
                        <a:lnSpc>
                          <a:spcPct val="100000"/>
                        </a:lnSpc>
                      </a:pPr>
                      <a:r>
                        <a:rPr dirty="0" sz="900">
                          <a:latin typeface="Arial Narrow"/>
                          <a:cs typeface="Arial Narrow"/>
                        </a:rPr>
                        <a:t>23</a:t>
                      </a:r>
                      <a:endParaRPr sz="900">
                        <a:latin typeface="Arial Narrow"/>
                        <a:cs typeface="Arial Narrow"/>
                      </a:endParaRPr>
                    </a:p>
                  </a:txBody>
                  <a:tcPr marL="0" marR="0" marB="0" marT="0">
                    <a:solidFill>
                      <a:srgbClr val="DEDEDA"/>
                    </a:solidFill>
                  </a:tcPr>
                </a:tc>
                <a:tc>
                  <a:txBody>
                    <a:bodyPr/>
                    <a:lstStyle/>
                    <a:p>
                      <a:pPr marL="88265">
                        <a:lnSpc>
                          <a:spcPct val="100000"/>
                        </a:lnSpc>
                      </a:pPr>
                      <a:r>
                        <a:rPr dirty="0" sz="900">
                          <a:latin typeface="Arial Narrow"/>
                          <a:cs typeface="Arial Narrow"/>
                        </a:rPr>
                        <a:t>2</a:t>
                      </a:r>
                      <a:r>
                        <a:rPr dirty="0" sz="900">
                          <a:latin typeface="Arial Narrow"/>
                          <a:cs typeface="Arial Narrow"/>
                        </a:rPr>
                        <a:t>4</a:t>
                      </a:r>
                      <a:endParaRPr sz="900">
                        <a:latin typeface="Arial Narrow"/>
                        <a:cs typeface="Arial Narrow"/>
                      </a:endParaRPr>
                    </a:p>
                  </a:txBody>
                  <a:tcPr marL="0" marR="0" marB="0" marT="0">
                    <a:solidFill>
                      <a:srgbClr val="DEDEDA"/>
                    </a:solidFill>
                  </a:tcPr>
                </a:tc>
                <a:tc>
                  <a:txBody>
                    <a:bodyPr/>
                    <a:lstStyle/>
                    <a:p>
                      <a:pPr marL="78740">
                        <a:lnSpc>
                          <a:spcPct val="100000"/>
                        </a:lnSpc>
                      </a:pPr>
                      <a:r>
                        <a:rPr dirty="0" sz="900">
                          <a:latin typeface="Arial Narrow"/>
                          <a:cs typeface="Arial Narrow"/>
                        </a:rPr>
                        <a:t>25</a:t>
                      </a:r>
                      <a:endParaRPr sz="900">
                        <a:latin typeface="Arial Narrow"/>
                        <a:cs typeface="Arial Narrow"/>
                      </a:endParaRPr>
                    </a:p>
                  </a:txBody>
                  <a:tcPr marL="0" marR="0" marB="0" marT="0">
                    <a:solidFill>
                      <a:srgbClr val="DEDEDA"/>
                    </a:solidFill>
                  </a:tcPr>
                </a:tc>
                <a:tc>
                  <a:txBody>
                    <a:bodyPr/>
                    <a:lstStyle/>
                    <a:p>
                      <a:pPr marL="82550">
                        <a:lnSpc>
                          <a:spcPct val="100000"/>
                        </a:lnSpc>
                      </a:pPr>
                      <a:r>
                        <a:rPr dirty="0" sz="900">
                          <a:latin typeface="Arial Narrow"/>
                          <a:cs typeface="Arial Narrow"/>
                        </a:rPr>
                        <a:t>2</a:t>
                      </a:r>
                      <a:r>
                        <a:rPr dirty="0" sz="900">
                          <a:latin typeface="Arial Narrow"/>
                          <a:cs typeface="Arial Narrow"/>
                        </a:rPr>
                        <a:t>6</a:t>
                      </a:r>
                      <a:endParaRPr sz="900">
                        <a:latin typeface="Arial Narrow"/>
                        <a:cs typeface="Arial Narrow"/>
                      </a:endParaRPr>
                    </a:p>
                  </a:txBody>
                  <a:tcPr marL="0" marR="0" marB="0" marT="0">
                    <a:solidFill>
                      <a:srgbClr val="DEDEDA"/>
                    </a:solidFill>
                  </a:tcPr>
                </a:tc>
                <a:tc>
                  <a:txBody>
                    <a:bodyPr/>
                    <a:lstStyle/>
                    <a:p>
                      <a:pPr marL="84455">
                        <a:lnSpc>
                          <a:spcPct val="100000"/>
                        </a:lnSpc>
                      </a:pPr>
                      <a:r>
                        <a:rPr dirty="0" sz="900">
                          <a:latin typeface="Arial Narrow"/>
                          <a:cs typeface="Arial Narrow"/>
                        </a:rPr>
                        <a:t>27</a:t>
                      </a:r>
                      <a:endParaRPr sz="900">
                        <a:latin typeface="Arial Narrow"/>
                        <a:cs typeface="Arial Narrow"/>
                      </a:endParaRPr>
                    </a:p>
                  </a:txBody>
                  <a:tcPr marL="0" marR="0" marB="0" marT="0">
                    <a:solidFill>
                      <a:srgbClr val="DEDEDA"/>
                    </a:solidFill>
                  </a:tcPr>
                </a:tc>
                <a:tc>
                  <a:txBody>
                    <a:bodyPr/>
                    <a:lstStyle/>
                    <a:p>
                      <a:pPr marL="83185">
                        <a:lnSpc>
                          <a:spcPct val="100000"/>
                        </a:lnSpc>
                      </a:pPr>
                      <a:r>
                        <a:rPr dirty="0" sz="900">
                          <a:latin typeface="Arial Narrow"/>
                          <a:cs typeface="Arial Narrow"/>
                        </a:rPr>
                        <a:t>2</a:t>
                      </a:r>
                      <a:r>
                        <a:rPr dirty="0" sz="900">
                          <a:latin typeface="Arial Narrow"/>
                          <a:cs typeface="Arial Narrow"/>
                        </a:rPr>
                        <a:t>8</a:t>
                      </a:r>
                      <a:endParaRPr sz="900">
                        <a:latin typeface="Arial Narrow"/>
                        <a:cs typeface="Arial Narrow"/>
                      </a:endParaRPr>
                    </a:p>
                  </a:txBody>
                  <a:tcPr marL="0" marR="0" marB="0" marT="0">
                    <a:solidFill>
                      <a:srgbClr val="DEDEDA"/>
                    </a:solidFill>
                  </a:tcPr>
                </a:tc>
                <a:tc>
                  <a:txBody>
                    <a:bodyPr/>
                    <a:lstStyle/>
                    <a:p>
                      <a:pPr algn="r" marR="82550">
                        <a:lnSpc>
                          <a:spcPct val="100000"/>
                        </a:lnSpc>
                      </a:pPr>
                      <a:r>
                        <a:rPr dirty="0" sz="900">
                          <a:latin typeface="Arial Narrow"/>
                          <a:cs typeface="Arial Narrow"/>
                        </a:rPr>
                        <a:t>2</a:t>
                      </a:r>
                      <a:r>
                        <a:rPr dirty="0" sz="900">
                          <a:latin typeface="Arial Narrow"/>
                          <a:cs typeface="Arial Narrow"/>
                        </a:rPr>
                        <a:t>0</a:t>
                      </a:r>
                      <a:endParaRPr sz="900">
                        <a:latin typeface="Arial Narrow"/>
                        <a:cs typeface="Arial Narrow"/>
                      </a:endParaRPr>
                    </a:p>
                  </a:txBody>
                  <a:tcPr marL="0" marR="0" marB="0" marT="0">
                    <a:solidFill>
                      <a:srgbClr val="DEDEDA"/>
                    </a:solidFill>
                  </a:tcPr>
                </a:tc>
                <a:tc>
                  <a:txBody>
                    <a:bodyPr/>
                    <a:lstStyle/>
                    <a:p>
                      <a:pPr marL="80645">
                        <a:lnSpc>
                          <a:spcPct val="100000"/>
                        </a:lnSpc>
                      </a:pPr>
                      <a:r>
                        <a:rPr dirty="0" sz="900">
                          <a:latin typeface="Arial Narrow"/>
                          <a:cs typeface="Arial Narrow"/>
                        </a:rPr>
                        <a:t>2</a:t>
                      </a:r>
                      <a:r>
                        <a:rPr dirty="0" sz="900">
                          <a:latin typeface="Arial Narrow"/>
                          <a:cs typeface="Arial Narrow"/>
                        </a:rPr>
                        <a:t>1</a:t>
                      </a:r>
                      <a:endParaRPr sz="900">
                        <a:latin typeface="Arial Narrow"/>
                        <a:cs typeface="Arial Narrow"/>
                      </a:endParaRPr>
                    </a:p>
                  </a:txBody>
                  <a:tcPr marL="0" marR="0" marB="0" marT="0">
                    <a:solidFill>
                      <a:srgbClr val="DEDEDA"/>
                    </a:solidFill>
                  </a:tcPr>
                </a:tc>
                <a:tc>
                  <a:txBody>
                    <a:bodyPr/>
                    <a:lstStyle/>
                    <a:p>
                      <a:pPr marL="88900">
                        <a:lnSpc>
                          <a:spcPct val="100000"/>
                        </a:lnSpc>
                      </a:pPr>
                      <a:r>
                        <a:rPr dirty="0" sz="900">
                          <a:latin typeface="Arial Narrow"/>
                          <a:cs typeface="Arial Narrow"/>
                        </a:rPr>
                        <a:t>22</a:t>
                      </a:r>
                      <a:endParaRPr sz="900">
                        <a:latin typeface="Arial Narrow"/>
                        <a:cs typeface="Arial Narrow"/>
                      </a:endParaRPr>
                    </a:p>
                  </a:txBody>
                  <a:tcPr marL="0" marR="0" marB="0" marT="0">
                    <a:solidFill>
                      <a:srgbClr val="DEDEDA"/>
                    </a:solidFill>
                  </a:tcPr>
                </a:tc>
                <a:tc>
                  <a:txBody>
                    <a:bodyPr/>
                    <a:lstStyle/>
                    <a:p>
                      <a:pPr marL="78740">
                        <a:lnSpc>
                          <a:spcPct val="100000"/>
                        </a:lnSpc>
                      </a:pPr>
                      <a:r>
                        <a:rPr dirty="0" sz="900">
                          <a:latin typeface="Arial Narrow"/>
                          <a:cs typeface="Arial Narrow"/>
                        </a:rPr>
                        <a:t>23</a:t>
                      </a:r>
                      <a:endParaRPr sz="900">
                        <a:latin typeface="Arial Narrow"/>
                        <a:cs typeface="Arial Narrow"/>
                      </a:endParaRPr>
                    </a:p>
                  </a:txBody>
                  <a:tcPr marL="0" marR="0" marB="0" marT="0">
                    <a:solidFill>
                      <a:srgbClr val="DEDEDA"/>
                    </a:solidFill>
                  </a:tcPr>
                </a:tc>
                <a:tc>
                  <a:txBody>
                    <a:bodyPr/>
                    <a:lstStyle/>
                    <a:p>
                      <a:pPr marL="81915">
                        <a:lnSpc>
                          <a:spcPct val="100000"/>
                        </a:lnSpc>
                      </a:pPr>
                      <a:r>
                        <a:rPr dirty="0" sz="900">
                          <a:latin typeface="Arial Narrow"/>
                          <a:cs typeface="Arial Narrow"/>
                        </a:rPr>
                        <a:t>2</a:t>
                      </a:r>
                      <a:r>
                        <a:rPr dirty="0" sz="900">
                          <a:latin typeface="Arial Narrow"/>
                          <a:cs typeface="Arial Narrow"/>
                        </a:rPr>
                        <a:t>4</a:t>
                      </a:r>
                      <a:endParaRPr sz="900">
                        <a:latin typeface="Arial Narrow"/>
                        <a:cs typeface="Arial Narrow"/>
                      </a:endParaRPr>
                    </a:p>
                  </a:txBody>
                  <a:tcPr marL="0" marR="0" marB="0" marT="0">
                    <a:solidFill>
                      <a:srgbClr val="DEDEDA"/>
                    </a:solidFill>
                  </a:tcPr>
                </a:tc>
                <a:tc>
                  <a:txBody>
                    <a:bodyPr/>
                    <a:lstStyle/>
                    <a:p>
                      <a:pPr marL="84455">
                        <a:lnSpc>
                          <a:spcPct val="100000"/>
                        </a:lnSpc>
                      </a:pPr>
                      <a:r>
                        <a:rPr dirty="0" sz="900">
                          <a:latin typeface="Arial Narrow"/>
                          <a:cs typeface="Arial Narrow"/>
                        </a:rPr>
                        <a:t>25</a:t>
                      </a:r>
                      <a:endParaRPr sz="900">
                        <a:latin typeface="Arial Narrow"/>
                        <a:cs typeface="Arial Narrow"/>
                      </a:endParaRPr>
                    </a:p>
                  </a:txBody>
                  <a:tcPr marL="0" marR="0" marB="0" marT="0">
                    <a:solidFill>
                      <a:srgbClr val="DEDEDA"/>
                    </a:solidFill>
                  </a:tcPr>
                </a:tc>
                <a:tc>
                  <a:txBody>
                    <a:bodyPr/>
                    <a:lstStyle/>
                    <a:p>
                      <a:pPr marL="83185">
                        <a:lnSpc>
                          <a:spcPct val="100000"/>
                        </a:lnSpc>
                      </a:pPr>
                      <a:r>
                        <a:rPr dirty="0" sz="900">
                          <a:latin typeface="Arial Narrow"/>
                          <a:cs typeface="Arial Narrow"/>
                        </a:rPr>
                        <a:t>2</a:t>
                      </a:r>
                      <a:r>
                        <a:rPr dirty="0" sz="900">
                          <a:latin typeface="Arial Narrow"/>
                          <a:cs typeface="Arial Narrow"/>
                        </a:rPr>
                        <a:t>6</a:t>
                      </a:r>
                      <a:endParaRPr sz="900">
                        <a:latin typeface="Arial Narrow"/>
                        <a:cs typeface="Arial Narrow"/>
                      </a:endParaRPr>
                    </a:p>
                  </a:txBody>
                  <a:tcPr marL="0" marR="0" marB="0" marT="0">
                    <a:solidFill>
                      <a:srgbClr val="DEDEDA"/>
                    </a:solidFill>
                  </a:tcPr>
                </a:tc>
                <a:tc>
                  <a:txBody>
                    <a:bodyPr/>
                    <a:lstStyle/>
                    <a:p>
                      <a:pPr algn="r" marR="85725">
                        <a:lnSpc>
                          <a:spcPct val="100000"/>
                        </a:lnSpc>
                      </a:pPr>
                      <a:r>
                        <a:rPr dirty="0" sz="900">
                          <a:solidFill>
                            <a:srgbClr val="FF3131"/>
                          </a:solidFill>
                          <a:latin typeface="Arial Narrow"/>
                          <a:cs typeface="Arial Narrow"/>
                        </a:rPr>
                        <a:t>1</a:t>
                      </a:r>
                      <a:r>
                        <a:rPr dirty="0" sz="900">
                          <a:solidFill>
                            <a:srgbClr val="FF3131"/>
                          </a:solidFill>
                          <a:latin typeface="Arial Narrow"/>
                          <a:cs typeface="Arial Narrow"/>
                        </a:rPr>
                        <a:t>7</a:t>
                      </a:r>
                      <a:endParaRPr sz="900">
                        <a:latin typeface="Arial Narrow"/>
                        <a:cs typeface="Arial Narrow"/>
                      </a:endParaRPr>
                    </a:p>
                  </a:txBody>
                  <a:tcPr marL="0" marR="0" marB="0" marT="0">
                    <a:solidFill>
                      <a:srgbClr val="DEDEDA"/>
                    </a:solidFill>
                  </a:tcPr>
                </a:tc>
                <a:tc>
                  <a:txBody>
                    <a:bodyPr/>
                    <a:lstStyle/>
                    <a:p>
                      <a:pPr marL="80010">
                        <a:lnSpc>
                          <a:spcPct val="100000"/>
                        </a:lnSpc>
                      </a:pPr>
                      <a:r>
                        <a:rPr dirty="0" sz="900">
                          <a:solidFill>
                            <a:srgbClr val="FF3131"/>
                          </a:solidFill>
                          <a:latin typeface="Arial Narrow"/>
                          <a:cs typeface="Arial Narrow"/>
                        </a:rPr>
                        <a:t>1</a:t>
                      </a:r>
                      <a:r>
                        <a:rPr dirty="0" sz="900">
                          <a:solidFill>
                            <a:srgbClr val="FF3131"/>
                          </a:solidFill>
                          <a:latin typeface="Arial Narrow"/>
                          <a:cs typeface="Arial Narrow"/>
                        </a:rPr>
                        <a:t>8</a:t>
                      </a:r>
                      <a:endParaRPr sz="900">
                        <a:latin typeface="Arial Narrow"/>
                        <a:cs typeface="Arial Narrow"/>
                      </a:endParaRPr>
                    </a:p>
                  </a:txBody>
                  <a:tcPr marL="0" marR="0" marB="0" marT="0">
                    <a:solidFill>
                      <a:srgbClr val="DEDEDA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1270">
                        <a:lnSpc>
                          <a:spcPct val="100000"/>
                        </a:lnSpc>
                      </a:pPr>
                      <a:r>
                        <a:rPr dirty="0" sz="900">
                          <a:latin typeface="Arial Narrow"/>
                          <a:cs typeface="Arial Narrow"/>
                        </a:rPr>
                        <a:t>1</a:t>
                      </a:r>
                      <a:r>
                        <a:rPr dirty="0" sz="900">
                          <a:latin typeface="Arial Narrow"/>
                          <a:cs typeface="Arial Narrow"/>
                        </a:rPr>
                        <a:t>9</a:t>
                      </a:r>
                      <a:endParaRPr sz="900">
                        <a:latin typeface="Arial Narrow"/>
                        <a:cs typeface="Arial Narrow"/>
                      </a:endParaRPr>
                    </a:p>
                  </a:txBody>
                  <a:tcPr marL="0" marR="0" marB="0" marT="0">
                    <a:solidFill>
                      <a:srgbClr val="DEDEDA"/>
                    </a:solidFill>
                  </a:tcPr>
                </a:tc>
                <a:tc>
                  <a:txBody>
                    <a:bodyPr/>
                    <a:lstStyle/>
                    <a:p>
                      <a:pPr marL="77470">
                        <a:lnSpc>
                          <a:spcPct val="100000"/>
                        </a:lnSpc>
                      </a:pPr>
                      <a:r>
                        <a:rPr dirty="0" sz="900">
                          <a:latin typeface="Arial Narrow"/>
                          <a:cs typeface="Arial Narrow"/>
                        </a:rPr>
                        <a:t>2</a:t>
                      </a:r>
                      <a:r>
                        <a:rPr dirty="0" sz="900">
                          <a:latin typeface="Arial Narrow"/>
                          <a:cs typeface="Arial Narrow"/>
                        </a:rPr>
                        <a:t>0</a:t>
                      </a:r>
                      <a:endParaRPr sz="900">
                        <a:latin typeface="Arial Narrow"/>
                        <a:cs typeface="Arial Narrow"/>
                      </a:endParaRPr>
                    </a:p>
                  </a:txBody>
                  <a:tcPr marL="0" marR="0" marB="0" marT="0">
                    <a:solidFill>
                      <a:srgbClr val="DEDEDA"/>
                    </a:solidFill>
                  </a:tcPr>
                </a:tc>
                <a:tc>
                  <a:txBody>
                    <a:bodyPr/>
                    <a:lstStyle/>
                    <a:p>
                      <a:pPr marL="85090">
                        <a:lnSpc>
                          <a:spcPct val="100000"/>
                        </a:lnSpc>
                      </a:pPr>
                      <a:r>
                        <a:rPr dirty="0" sz="900">
                          <a:latin typeface="Arial Narrow"/>
                          <a:cs typeface="Arial Narrow"/>
                        </a:rPr>
                        <a:t>2</a:t>
                      </a:r>
                      <a:r>
                        <a:rPr dirty="0" sz="900">
                          <a:latin typeface="Arial Narrow"/>
                          <a:cs typeface="Arial Narrow"/>
                        </a:rPr>
                        <a:t>1</a:t>
                      </a:r>
                      <a:endParaRPr sz="900">
                        <a:latin typeface="Arial Narrow"/>
                        <a:cs typeface="Arial Narrow"/>
                      </a:endParaRPr>
                    </a:p>
                  </a:txBody>
                  <a:tcPr marL="0" marR="0" marB="0" marT="0">
                    <a:solidFill>
                      <a:srgbClr val="DEDEDA"/>
                    </a:solidFill>
                  </a:tcPr>
                </a:tc>
                <a:tc>
                  <a:txBody>
                    <a:bodyPr/>
                    <a:lstStyle/>
                    <a:p>
                      <a:pPr marL="84455">
                        <a:lnSpc>
                          <a:spcPct val="100000"/>
                        </a:lnSpc>
                      </a:pPr>
                      <a:r>
                        <a:rPr dirty="0" sz="900">
                          <a:latin typeface="Arial Narrow"/>
                          <a:cs typeface="Arial Narrow"/>
                        </a:rPr>
                        <a:t>22</a:t>
                      </a:r>
                      <a:endParaRPr sz="900">
                        <a:latin typeface="Arial Narrow"/>
                        <a:cs typeface="Arial Narrow"/>
                      </a:endParaRPr>
                    </a:p>
                  </a:txBody>
                  <a:tcPr marL="0" marR="0" marB="0" marT="0">
                    <a:solidFill>
                      <a:srgbClr val="DEDEDA"/>
                    </a:solidFill>
                  </a:tcPr>
                </a:tc>
                <a:tc>
                  <a:txBody>
                    <a:bodyPr/>
                    <a:lstStyle/>
                    <a:p>
                      <a:pPr marL="83185">
                        <a:lnSpc>
                          <a:spcPct val="100000"/>
                        </a:lnSpc>
                      </a:pPr>
                      <a:r>
                        <a:rPr dirty="0" sz="900">
                          <a:latin typeface="Arial Narrow"/>
                          <a:cs typeface="Arial Narrow"/>
                        </a:rPr>
                        <a:t>23</a:t>
                      </a:r>
                      <a:endParaRPr sz="900">
                        <a:latin typeface="Arial Narrow"/>
                        <a:cs typeface="Arial Narrow"/>
                      </a:endParaRPr>
                    </a:p>
                  </a:txBody>
                  <a:tcPr marL="0" marR="0" marB="0" marT="0">
                    <a:solidFill>
                      <a:srgbClr val="DEDEDA"/>
                    </a:solidFill>
                  </a:tcPr>
                </a:tc>
              </a:tr>
              <a:tr h="208915">
                <a:tc>
                  <a:txBody>
                    <a:bodyPr/>
                    <a:lstStyle/>
                    <a:p>
                      <a:pPr marL="47625">
                        <a:lnSpc>
                          <a:spcPct val="100000"/>
                        </a:lnSpc>
                      </a:pPr>
                      <a:r>
                        <a:rPr dirty="0" sz="900">
                          <a:latin typeface="Arial Narrow"/>
                          <a:cs typeface="Arial Narrow"/>
                        </a:rPr>
                        <a:t>2</a:t>
                      </a:r>
                      <a:r>
                        <a:rPr dirty="0" sz="900">
                          <a:latin typeface="Arial Narrow"/>
                          <a:cs typeface="Arial Narrow"/>
                        </a:rPr>
                        <a:t>9</a:t>
                      </a:r>
                      <a:endParaRPr sz="900">
                        <a:latin typeface="Arial Narrow"/>
                        <a:cs typeface="Arial Narrow"/>
                      </a:endParaRPr>
                    </a:p>
                  </a:txBody>
                  <a:tcPr marL="0" marR="0" marB="0" marT="0">
                    <a:solidFill>
                      <a:srgbClr val="DEDEDA"/>
                    </a:solidFill>
                  </a:tcPr>
                </a:tc>
                <a:tc>
                  <a:txBody>
                    <a:bodyPr/>
                    <a:lstStyle/>
                    <a:p>
                      <a:pPr marL="77470">
                        <a:lnSpc>
                          <a:spcPct val="100000"/>
                        </a:lnSpc>
                      </a:pPr>
                      <a:r>
                        <a:rPr dirty="0" sz="900">
                          <a:latin typeface="Arial Narrow"/>
                          <a:cs typeface="Arial Narrow"/>
                        </a:rPr>
                        <a:t>3</a:t>
                      </a:r>
                      <a:r>
                        <a:rPr dirty="0" sz="900">
                          <a:latin typeface="Arial Narrow"/>
                          <a:cs typeface="Arial Narrow"/>
                        </a:rPr>
                        <a:t>0</a:t>
                      </a:r>
                      <a:endParaRPr sz="900">
                        <a:latin typeface="Arial Narrow"/>
                        <a:cs typeface="Arial Narrow"/>
                      </a:endParaRPr>
                    </a:p>
                  </a:txBody>
                  <a:tcPr marL="0" marR="0" marB="0" marT="0">
                    <a:solidFill>
                      <a:srgbClr val="DEDEDA"/>
                    </a:solidFill>
                  </a:tcPr>
                </a:tc>
                <a:tc>
                  <a:txBody>
                    <a:bodyPr/>
                    <a:lstStyle/>
                    <a:p>
                      <a:pPr/>
                      <a:endParaRPr sz="900">
                        <a:latin typeface="Arial Narrow"/>
                        <a:cs typeface="Arial Narrow"/>
                      </a:endParaRPr>
                    </a:p>
                  </a:txBody>
                  <a:tcPr marL="0" marR="0" marB="0" marT="0">
                    <a:solidFill>
                      <a:srgbClr val="DEDEDA"/>
                    </a:solidFill>
                  </a:tcPr>
                </a:tc>
                <a:tc>
                  <a:txBody>
                    <a:bodyPr/>
                    <a:lstStyle/>
                    <a:p>
                      <a:pPr/>
                      <a:endParaRPr sz="900">
                        <a:latin typeface="Arial Narrow"/>
                        <a:cs typeface="Arial Narrow"/>
                      </a:endParaRPr>
                    </a:p>
                  </a:txBody>
                  <a:tcPr marL="0" marR="0" marB="0" marT="0">
                    <a:solidFill>
                      <a:srgbClr val="DEDEDA"/>
                    </a:solidFill>
                  </a:tcPr>
                </a:tc>
                <a:tc>
                  <a:txBody>
                    <a:bodyPr/>
                    <a:lstStyle/>
                    <a:p>
                      <a:pPr/>
                      <a:endParaRPr sz="900">
                        <a:latin typeface="Arial Narrow"/>
                        <a:cs typeface="Arial Narrow"/>
                      </a:endParaRPr>
                    </a:p>
                  </a:txBody>
                  <a:tcPr marL="0" marR="0" marB="0" marT="0">
                    <a:solidFill>
                      <a:srgbClr val="DEDEDA"/>
                    </a:solidFill>
                  </a:tcPr>
                </a:tc>
                <a:tc>
                  <a:txBody>
                    <a:bodyPr/>
                    <a:lstStyle/>
                    <a:p>
                      <a:pPr/>
                      <a:endParaRPr sz="900">
                        <a:latin typeface="Arial Narrow"/>
                        <a:cs typeface="Arial Narrow"/>
                      </a:endParaRPr>
                    </a:p>
                  </a:txBody>
                  <a:tcPr marL="0" marR="0" marB="0" marT="0">
                    <a:solidFill>
                      <a:srgbClr val="DEDEDA"/>
                    </a:solidFill>
                  </a:tcPr>
                </a:tc>
                <a:tc>
                  <a:txBody>
                    <a:bodyPr/>
                    <a:lstStyle/>
                    <a:p>
                      <a:pPr/>
                      <a:endParaRPr sz="900">
                        <a:latin typeface="Arial Narrow"/>
                        <a:cs typeface="Arial Narrow"/>
                      </a:endParaRPr>
                    </a:p>
                  </a:txBody>
                  <a:tcPr marL="0" marR="0" marB="0" marT="0">
                    <a:solidFill>
                      <a:srgbClr val="DEDEDA"/>
                    </a:solidFill>
                  </a:tcPr>
                </a:tc>
                <a:tc>
                  <a:txBody>
                    <a:bodyPr/>
                    <a:lstStyle/>
                    <a:p>
                      <a:pPr algn="r" marR="82550">
                        <a:lnSpc>
                          <a:spcPct val="100000"/>
                        </a:lnSpc>
                      </a:pPr>
                      <a:r>
                        <a:rPr dirty="0" sz="900">
                          <a:solidFill>
                            <a:srgbClr val="FF3131"/>
                          </a:solidFill>
                          <a:latin typeface="Arial Narrow"/>
                          <a:cs typeface="Arial Narrow"/>
                        </a:rPr>
                        <a:t>27</a:t>
                      </a:r>
                      <a:endParaRPr sz="900">
                        <a:latin typeface="Arial Narrow"/>
                        <a:cs typeface="Arial Narrow"/>
                      </a:endParaRPr>
                    </a:p>
                  </a:txBody>
                  <a:tcPr marL="0" marR="0" marB="0" marT="0">
                    <a:solidFill>
                      <a:srgbClr val="DEDEDA"/>
                    </a:solidFill>
                  </a:tcPr>
                </a:tc>
                <a:tc>
                  <a:txBody>
                    <a:bodyPr/>
                    <a:lstStyle/>
                    <a:p>
                      <a:pPr marL="77470">
                        <a:lnSpc>
                          <a:spcPct val="100000"/>
                        </a:lnSpc>
                      </a:pPr>
                      <a:r>
                        <a:rPr dirty="0" sz="900">
                          <a:latin typeface="Arial Narrow"/>
                          <a:cs typeface="Arial Narrow"/>
                        </a:rPr>
                        <a:t>2</a:t>
                      </a:r>
                      <a:r>
                        <a:rPr dirty="0" sz="900">
                          <a:latin typeface="Arial Narrow"/>
                          <a:cs typeface="Arial Narrow"/>
                        </a:rPr>
                        <a:t>8</a:t>
                      </a:r>
                      <a:endParaRPr sz="900">
                        <a:latin typeface="Arial Narrow"/>
                        <a:cs typeface="Arial Narrow"/>
                      </a:endParaRPr>
                    </a:p>
                  </a:txBody>
                  <a:tcPr marL="0" marR="0" marB="0" marT="0">
                    <a:solidFill>
                      <a:srgbClr val="DEDEDA"/>
                    </a:solidFill>
                  </a:tcPr>
                </a:tc>
                <a:tc>
                  <a:txBody>
                    <a:bodyPr/>
                    <a:lstStyle/>
                    <a:p>
                      <a:pPr marL="88900">
                        <a:lnSpc>
                          <a:spcPct val="100000"/>
                        </a:lnSpc>
                      </a:pPr>
                      <a:r>
                        <a:rPr dirty="0" sz="900">
                          <a:latin typeface="Arial Narrow"/>
                          <a:cs typeface="Arial Narrow"/>
                        </a:rPr>
                        <a:t>2</a:t>
                      </a:r>
                      <a:r>
                        <a:rPr dirty="0" sz="900">
                          <a:latin typeface="Arial Narrow"/>
                          <a:cs typeface="Arial Narrow"/>
                        </a:rPr>
                        <a:t>9</a:t>
                      </a:r>
                      <a:endParaRPr sz="900">
                        <a:latin typeface="Arial Narrow"/>
                        <a:cs typeface="Arial Narrow"/>
                      </a:endParaRPr>
                    </a:p>
                  </a:txBody>
                  <a:tcPr marL="0" marR="0" marB="0" marT="0">
                    <a:solidFill>
                      <a:srgbClr val="DEDEDA"/>
                    </a:solidFill>
                  </a:tcPr>
                </a:tc>
                <a:tc>
                  <a:txBody>
                    <a:bodyPr/>
                    <a:lstStyle/>
                    <a:p>
                      <a:pPr marL="78740">
                        <a:lnSpc>
                          <a:spcPct val="100000"/>
                        </a:lnSpc>
                      </a:pPr>
                      <a:r>
                        <a:rPr dirty="0" sz="900">
                          <a:solidFill>
                            <a:srgbClr val="FF3131"/>
                          </a:solidFill>
                          <a:latin typeface="Arial Narrow"/>
                          <a:cs typeface="Arial Narrow"/>
                        </a:rPr>
                        <a:t>3</a:t>
                      </a:r>
                      <a:r>
                        <a:rPr dirty="0" sz="900">
                          <a:solidFill>
                            <a:srgbClr val="FF3131"/>
                          </a:solidFill>
                          <a:latin typeface="Arial Narrow"/>
                          <a:cs typeface="Arial Narrow"/>
                        </a:rPr>
                        <a:t>0</a:t>
                      </a:r>
                      <a:endParaRPr sz="900">
                        <a:latin typeface="Arial Narrow"/>
                        <a:cs typeface="Arial Narrow"/>
                      </a:endParaRPr>
                    </a:p>
                  </a:txBody>
                  <a:tcPr marL="0" marR="0" marB="0" marT="0">
                    <a:solidFill>
                      <a:srgbClr val="DEDEDA"/>
                    </a:solidFill>
                  </a:tcPr>
                </a:tc>
                <a:tc>
                  <a:txBody>
                    <a:bodyPr/>
                    <a:lstStyle/>
                    <a:p>
                      <a:pPr marL="85090">
                        <a:lnSpc>
                          <a:spcPct val="100000"/>
                        </a:lnSpc>
                      </a:pPr>
                      <a:r>
                        <a:rPr dirty="0" sz="900">
                          <a:latin typeface="Arial Narrow"/>
                          <a:cs typeface="Arial Narrow"/>
                        </a:rPr>
                        <a:t>3</a:t>
                      </a:r>
                      <a:r>
                        <a:rPr dirty="0" sz="900">
                          <a:latin typeface="Arial Narrow"/>
                          <a:cs typeface="Arial Narrow"/>
                        </a:rPr>
                        <a:t>1</a:t>
                      </a:r>
                      <a:endParaRPr sz="900">
                        <a:latin typeface="Arial Narrow"/>
                        <a:cs typeface="Arial Narrow"/>
                      </a:endParaRPr>
                    </a:p>
                  </a:txBody>
                  <a:tcPr marL="0" marR="0" marB="0" marT="0">
                    <a:solidFill>
                      <a:srgbClr val="DEDEDA"/>
                    </a:solidFill>
                  </a:tcPr>
                </a:tc>
                <a:tc>
                  <a:txBody>
                    <a:bodyPr/>
                    <a:lstStyle/>
                    <a:p>
                      <a:pPr/>
                      <a:endParaRPr sz="900">
                        <a:latin typeface="Arial Narrow"/>
                        <a:cs typeface="Arial Narrow"/>
                      </a:endParaRPr>
                    </a:p>
                  </a:txBody>
                  <a:tcPr marL="0" marR="0" marB="0" marT="0">
                    <a:solidFill>
                      <a:srgbClr val="DEDEDA"/>
                    </a:solidFill>
                  </a:tcPr>
                </a:tc>
                <a:tc>
                  <a:txBody>
                    <a:bodyPr/>
                    <a:lstStyle/>
                    <a:p>
                      <a:pPr/>
                      <a:endParaRPr sz="900">
                        <a:latin typeface="Arial Narrow"/>
                        <a:cs typeface="Arial Narrow"/>
                      </a:endParaRPr>
                    </a:p>
                  </a:txBody>
                  <a:tcPr marL="0" marR="0" marB="0" marT="0">
                    <a:solidFill>
                      <a:srgbClr val="DEDEDA"/>
                    </a:solidFill>
                  </a:tcPr>
                </a:tc>
                <a:tc>
                  <a:txBody>
                    <a:bodyPr/>
                    <a:lstStyle/>
                    <a:p>
                      <a:pPr algn="r" marR="81915">
                        <a:lnSpc>
                          <a:spcPct val="100000"/>
                        </a:lnSpc>
                      </a:pPr>
                      <a:r>
                        <a:rPr dirty="0" sz="900">
                          <a:latin typeface="Arial Narrow"/>
                          <a:cs typeface="Arial Narrow"/>
                        </a:rPr>
                        <a:t>2</a:t>
                      </a:r>
                      <a:r>
                        <a:rPr dirty="0" sz="900">
                          <a:latin typeface="Arial Narrow"/>
                          <a:cs typeface="Arial Narrow"/>
                        </a:rPr>
                        <a:t>4</a:t>
                      </a:r>
                      <a:endParaRPr sz="900">
                        <a:latin typeface="Arial Narrow"/>
                        <a:cs typeface="Arial Narrow"/>
                      </a:endParaRPr>
                    </a:p>
                  </a:txBody>
                  <a:tcPr marL="0" marR="0" marB="0" marT="0">
                    <a:solidFill>
                      <a:srgbClr val="DEDEDA"/>
                    </a:solidFill>
                  </a:tcPr>
                </a:tc>
                <a:tc>
                  <a:txBody>
                    <a:bodyPr/>
                    <a:lstStyle/>
                    <a:p>
                      <a:pPr marL="77470">
                        <a:lnSpc>
                          <a:spcPct val="100000"/>
                        </a:lnSpc>
                      </a:pPr>
                      <a:r>
                        <a:rPr dirty="0" sz="900">
                          <a:latin typeface="Arial Narrow"/>
                          <a:cs typeface="Arial Narrow"/>
                        </a:rPr>
                        <a:t>25</a:t>
                      </a:r>
                      <a:endParaRPr sz="900">
                        <a:latin typeface="Arial Narrow"/>
                        <a:cs typeface="Arial Narrow"/>
                      </a:endParaRPr>
                    </a:p>
                  </a:txBody>
                  <a:tcPr marL="0" marR="0" marB="0" marT="0">
                    <a:solidFill>
                      <a:srgbClr val="DEDEDA"/>
                    </a:solidFill>
                  </a:tcPr>
                </a:tc>
                <a:tc>
                  <a:txBody>
                    <a:bodyPr/>
                    <a:lstStyle/>
                    <a:p>
                      <a:pPr marL="106045">
                        <a:lnSpc>
                          <a:spcPct val="100000"/>
                        </a:lnSpc>
                      </a:pPr>
                      <a:r>
                        <a:rPr dirty="0" sz="900">
                          <a:latin typeface="Arial Narrow"/>
                          <a:cs typeface="Arial Narrow"/>
                        </a:rPr>
                        <a:t>2</a:t>
                      </a:r>
                      <a:r>
                        <a:rPr dirty="0" sz="900">
                          <a:latin typeface="Arial Narrow"/>
                          <a:cs typeface="Arial Narrow"/>
                        </a:rPr>
                        <a:t>6</a:t>
                      </a:r>
                      <a:endParaRPr sz="900">
                        <a:latin typeface="Arial Narrow"/>
                        <a:cs typeface="Arial Narrow"/>
                      </a:endParaRPr>
                    </a:p>
                  </a:txBody>
                  <a:tcPr marL="0" marR="0" marB="0" marT="0">
                    <a:solidFill>
                      <a:srgbClr val="DEDEDA"/>
                    </a:solidFill>
                  </a:tcPr>
                </a:tc>
                <a:tc>
                  <a:txBody>
                    <a:bodyPr/>
                    <a:lstStyle/>
                    <a:p>
                      <a:pPr marL="77470">
                        <a:lnSpc>
                          <a:spcPct val="100000"/>
                        </a:lnSpc>
                      </a:pPr>
                      <a:r>
                        <a:rPr dirty="0" sz="900">
                          <a:latin typeface="Arial Narrow"/>
                          <a:cs typeface="Arial Narrow"/>
                        </a:rPr>
                        <a:t>27</a:t>
                      </a:r>
                      <a:endParaRPr sz="900">
                        <a:latin typeface="Arial Narrow"/>
                        <a:cs typeface="Arial Narrow"/>
                      </a:endParaRPr>
                    </a:p>
                  </a:txBody>
                  <a:tcPr marL="0" marR="0" marB="0" marT="0">
                    <a:solidFill>
                      <a:srgbClr val="DEDEDA"/>
                    </a:solidFill>
                  </a:tcPr>
                </a:tc>
                <a:tc>
                  <a:txBody>
                    <a:bodyPr/>
                    <a:lstStyle/>
                    <a:p>
                      <a:pPr marL="81915">
                        <a:lnSpc>
                          <a:spcPct val="100000"/>
                        </a:lnSpc>
                      </a:pPr>
                      <a:r>
                        <a:rPr dirty="0" sz="900">
                          <a:latin typeface="Arial Narrow"/>
                          <a:cs typeface="Arial Narrow"/>
                        </a:rPr>
                        <a:t>2</a:t>
                      </a:r>
                      <a:r>
                        <a:rPr dirty="0" sz="900">
                          <a:latin typeface="Arial Narrow"/>
                          <a:cs typeface="Arial Narrow"/>
                        </a:rPr>
                        <a:t>8</a:t>
                      </a:r>
                      <a:endParaRPr sz="900">
                        <a:latin typeface="Arial Narrow"/>
                        <a:cs typeface="Arial Narrow"/>
                      </a:endParaRPr>
                    </a:p>
                  </a:txBody>
                  <a:tcPr marL="0" marR="0" marB="0" marT="0">
                    <a:solidFill>
                      <a:srgbClr val="DEDEDA"/>
                    </a:solidFill>
                  </a:tcPr>
                </a:tc>
                <a:tc>
                  <a:txBody>
                    <a:bodyPr/>
                    <a:lstStyle/>
                    <a:p>
                      <a:pPr marL="84455">
                        <a:lnSpc>
                          <a:spcPct val="100000"/>
                        </a:lnSpc>
                      </a:pPr>
                      <a:r>
                        <a:rPr dirty="0" sz="900">
                          <a:latin typeface="Arial Narrow"/>
                          <a:cs typeface="Arial Narrow"/>
                        </a:rPr>
                        <a:t>2</a:t>
                      </a:r>
                      <a:r>
                        <a:rPr dirty="0" sz="900">
                          <a:latin typeface="Arial Narrow"/>
                          <a:cs typeface="Arial Narrow"/>
                        </a:rPr>
                        <a:t>9</a:t>
                      </a:r>
                      <a:endParaRPr sz="900">
                        <a:latin typeface="Arial Narrow"/>
                        <a:cs typeface="Arial Narrow"/>
                      </a:endParaRPr>
                    </a:p>
                  </a:txBody>
                  <a:tcPr marL="0" marR="0" marB="0" marT="0">
                    <a:solidFill>
                      <a:srgbClr val="DEDEDA"/>
                    </a:solidFill>
                  </a:tcPr>
                </a:tc>
                <a:tc>
                  <a:txBody>
                    <a:bodyPr/>
                    <a:lstStyle/>
                    <a:p>
                      <a:pPr marL="83185">
                        <a:lnSpc>
                          <a:spcPct val="100000"/>
                        </a:lnSpc>
                      </a:pPr>
                      <a:r>
                        <a:rPr dirty="0" sz="900">
                          <a:latin typeface="Arial Narrow"/>
                          <a:cs typeface="Arial Narrow"/>
                        </a:rPr>
                        <a:t>3</a:t>
                      </a:r>
                      <a:r>
                        <a:rPr dirty="0" sz="900">
                          <a:latin typeface="Arial Narrow"/>
                          <a:cs typeface="Arial Narrow"/>
                        </a:rPr>
                        <a:t>0</a:t>
                      </a:r>
                      <a:endParaRPr sz="900">
                        <a:latin typeface="Arial Narrow"/>
                        <a:cs typeface="Arial Narrow"/>
                      </a:endParaRPr>
                    </a:p>
                  </a:txBody>
                  <a:tcPr marL="0" marR="0" marB="0" marT="0">
                    <a:solidFill>
                      <a:srgbClr val="DEDEDA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baseline="-12544" sz="4650" spc="-142"/>
              <a:t>F</a:t>
            </a:r>
            <a:r>
              <a:rPr dirty="0" baseline="-12544" sz="4650" spc="179"/>
              <a:t>oo</a:t>
            </a:r>
            <a:r>
              <a:rPr dirty="0" baseline="-12544" sz="4650" spc="277"/>
              <a:t>d</a:t>
            </a:r>
            <a:r>
              <a:rPr dirty="0" baseline="-12544" sz="4650" spc="7"/>
              <a:t> </a:t>
            </a:r>
            <a:r>
              <a:rPr dirty="0" baseline="-12544" sz="4650" spc="-157"/>
              <a:t>&amp;</a:t>
            </a:r>
            <a:r>
              <a:rPr dirty="0" baseline="-12544" sz="4650" spc="7"/>
              <a:t> </a:t>
            </a:r>
            <a:r>
              <a:rPr dirty="0" baseline="-12544" sz="4650" spc="-104"/>
              <a:t>B</a:t>
            </a:r>
            <a:r>
              <a:rPr dirty="0" baseline="-12544" sz="4650" spc="97"/>
              <a:t>e</a:t>
            </a:r>
            <a:r>
              <a:rPr dirty="0" baseline="-12544" sz="4650" spc="254"/>
              <a:t>v</a:t>
            </a:r>
            <a:r>
              <a:rPr dirty="0" baseline="-12544" sz="4650" spc="97"/>
              <a:t>e</a:t>
            </a:r>
            <a:r>
              <a:rPr dirty="0" baseline="-12544" sz="4650" spc="225"/>
              <a:t>r</a:t>
            </a:r>
            <a:r>
              <a:rPr dirty="0" baseline="-12544" sz="4650" spc="22"/>
              <a:t>a</a:t>
            </a:r>
            <a:r>
              <a:rPr dirty="0" baseline="-12544" sz="4650" spc="232"/>
              <a:t>g</a:t>
            </a:r>
            <a:r>
              <a:rPr dirty="0" baseline="-12544" sz="4650" spc="97"/>
              <a:t>e</a:t>
            </a:r>
            <a:r>
              <a:rPr dirty="0" baseline="-12544" sz="4650" spc="-390"/>
              <a:t> </a:t>
            </a:r>
            <a:r>
              <a:rPr dirty="0" sz="1400" spc="80"/>
              <a:t>d</a:t>
            </a:r>
            <a:r>
              <a:rPr dirty="0" sz="1400" spc="15"/>
              <a:t>i</a:t>
            </a:r>
            <a:r>
              <a:rPr dirty="0" sz="1400" spc="70"/>
              <a:t>v</a:t>
            </a:r>
            <a:r>
              <a:rPr dirty="0" sz="1400" spc="25"/>
              <a:t>e</a:t>
            </a:r>
            <a:r>
              <a:rPr dirty="0" sz="1400" spc="65"/>
              <a:t>r</a:t>
            </a:r>
            <a:r>
              <a:rPr dirty="0" sz="1400" spc="20"/>
              <a:t>s</a:t>
            </a:r>
            <a:r>
              <a:rPr dirty="0" sz="1400" spc="30"/>
              <a:t>e</a:t>
            </a:r>
            <a:r>
              <a:rPr dirty="0" sz="1400"/>
              <a:t> </a:t>
            </a:r>
            <a:r>
              <a:rPr dirty="0" sz="1400" spc="110"/>
              <a:t>f</a:t>
            </a:r>
            <a:r>
              <a:rPr dirty="0" sz="1400" spc="15"/>
              <a:t>l</a:t>
            </a:r>
            <a:r>
              <a:rPr dirty="0" sz="1400"/>
              <a:t>a</a:t>
            </a:r>
            <a:r>
              <a:rPr dirty="0" sz="1400" spc="70"/>
              <a:t>v</a:t>
            </a:r>
            <a:r>
              <a:rPr dirty="0" sz="1400" spc="45"/>
              <a:t>o</a:t>
            </a:r>
            <a:r>
              <a:rPr dirty="0" sz="1400" spc="65"/>
              <a:t>r</a:t>
            </a:r>
            <a:r>
              <a:rPr dirty="0" sz="1400" spc="20"/>
              <a:t>s</a:t>
            </a:r>
            <a:r>
              <a:rPr dirty="0" sz="1400"/>
              <a:t>, </a:t>
            </a:r>
            <a:r>
              <a:rPr dirty="0" sz="1400"/>
              <a:t>a</a:t>
            </a:r>
            <a:r>
              <a:rPr dirty="0" sz="1400" spc="30"/>
              <a:t>n</a:t>
            </a:r>
            <a:r>
              <a:rPr dirty="0" sz="1400" spc="85"/>
              <a:t>d</a:t>
            </a:r>
            <a:r>
              <a:rPr dirty="0" sz="1400"/>
              <a:t> </a:t>
            </a:r>
            <a:r>
              <a:rPr dirty="0" sz="1400"/>
              <a:t>a</a:t>
            </a:r>
            <a:r>
              <a:rPr dirty="0" sz="1400" spc="80"/>
              <a:t>d</a:t>
            </a:r>
            <a:r>
              <a:rPr dirty="0" sz="1400" spc="40"/>
              <a:t>h</a:t>
            </a:r>
            <a:r>
              <a:rPr dirty="0" sz="1400" spc="25"/>
              <a:t>e</a:t>
            </a:r>
            <a:r>
              <a:rPr dirty="0" sz="1400" spc="65"/>
              <a:t>r</a:t>
            </a:r>
            <a:r>
              <a:rPr dirty="0" sz="1400" spc="25"/>
              <a:t>e</a:t>
            </a:r>
            <a:r>
              <a:rPr dirty="0" sz="1400" spc="30"/>
              <a:t>n</a:t>
            </a:r>
            <a:r>
              <a:rPr dirty="0" sz="1400" spc="70"/>
              <a:t>c</a:t>
            </a:r>
            <a:r>
              <a:rPr dirty="0" sz="1400" spc="30"/>
              <a:t>e</a:t>
            </a:r>
            <a:r>
              <a:rPr dirty="0" sz="1400"/>
              <a:t> </a:t>
            </a:r>
            <a:r>
              <a:rPr dirty="0" sz="1400" spc="114"/>
              <a:t>t</a:t>
            </a:r>
            <a:r>
              <a:rPr dirty="0" sz="1400" spc="50"/>
              <a:t>o</a:t>
            </a:r>
            <a:r>
              <a:rPr dirty="0" sz="1400"/>
              <a:t> </a:t>
            </a:r>
            <a:r>
              <a:rPr dirty="0" sz="1400" spc="-25"/>
              <a:t>I</a:t>
            </a:r>
            <a:r>
              <a:rPr dirty="0" sz="1400" spc="20"/>
              <a:t>s</a:t>
            </a:r>
            <a:r>
              <a:rPr dirty="0" sz="1400" spc="15"/>
              <a:t>l</a:t>
            </a:r>
            <a:r>
              <a:rPr dirty="0" sz="1400"/>
              <a:t>a</a:t>
            </a:r>
            <a:r>
              <a:rPr dirty="0" sz="1400" spc="40"/>
              <a:t>m</a:t>
            </a:r>
            <a:r>
              <a:rPr dirty="0" sz="1400" spc="15"/>
              <a:t>i</a:t>
            </a:r>
            <a:r>
              <a:rPr dirty="0" sz="1400" spc="75"/>
              <a:t>c</a:t>
            </a:r>
            <a:endParaRPr sz="1400"/>
          </a:p>
        </p:txBody>
      </p:sp>
      <p:sp>
        <p:nvSpPr>
          <p:cNvPr id="3" name="object 3"/>
          <p:cNvSpPr txBox="1"/>
          <p:nvPr/>
        </p:nvSpPr>
        <p:spPr>
          <a:xfrm>
            <a:off x="3562939" y="219254"/>
            <a:ext cx="3103880" cy="2032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400" spc="100">
                <a:solidFill>
                  <a:srgbClr val="181818"/>
                </a:solidFill>
                <a:latin typeface="Arial"/>
                <a:cs typeface="Arial"/>
              </a:rPr>
              <a:t>M</a:t>
            </a:r>
            <a:r>
              <a:rPr dirty="0" sz="1400" spc="25">
                <a:solidFill>
                  <a:srgbClr val="181818"/>
                </a:solidFill>
                <a:latin typeface="Arial"/>
                <a:cs typeface="Arial"/>
              </a:rPr>
              <a:t>e</a:t>
            </a:r>
            <a:r>
              <a:rPr dirty="0" sz="1400">
                <a:solidFill>
                  <a:srgbClr val="181818"/>
                </a:solidFill>
                <a:latin typeface="Arial"/>
                <a:cs typeface="Arial"/>
              </a:rPr>
              <a:t>a</a:t>
            </a:r>
            <a:r>
              <a:rPr dirty="0" sz="1400" spc="15">
                <a:solidFill>
                  <a:srgbClr val="181818"/>
                </a:solidFill>
                <a:latin typeface="Arial"/>
                <a:cs typeface="Arial"/>
              </a:rPr>
              <a:t>l</a:t>
            </a:r>
            <a:r>
              <a:rPr dirty="0" sz="1400">
                <a:solidFill>
                  <a:srgbClr val="181818"/>
                </a:solidFill>
                <a:latin typeface="Arial"/>
                <a:cs typeface="Arial"/>
              </a:rPr>
              <a:t> </a:t>
            </a:r>
            <a:r>
              <a:rPr dirty="0" sz="1400" spc="-55">
                <a:solidFill>
                  <a:srgbClr val="181818"/>
                </a:solidFill>
                <a:latin typeface="Arial"/>
                <a:cs typeface="Arial"/>
              </a:rPr>
              <a:t>P</a:t>
            </a:r>
            <a:r>
              <a:rPr dirty="0" sz="1400" spc="15">
                <a:solidFill>
                  <a:srgbClr val="181818"/>
                </a:solidFill>
                <a:latin typeface="Arial"/>
                <a:cs typeface="Arial"/>
              </a:rPr>
              <a:t>l</a:t>
            </a:r>
            <a:r>
              <a:rPr dirty="0" sz="1400">
                <a:solidFill>
                  <a:srgbClr val="181818"/>
                </a:solidFill>
                <a:latin typeface="Arial"/>
                <a:cs typeface="Arial"/>
              </a:rPr>
              <a:t>a</a:t>
            </a:r>
            <a:r>
              <a:rPr dirty="0" sz="1400" spc="30">
                <a:solidFill>
                  <a:srgbClr val="181818"/>
                </a:solidFill>
                <a:latin typeface="Arial"/>
                <a:cs typeface="Arial"/>
              </a:rPr>
              <a:t>n</a:t>
            </a:r>
            <a:r>
              <a:rPr dirty="0" sz="1400" spc="25">
                <a:solidFill>
                  <a:srgbClr val="181818"/>
                </a:solidFill>
                <a:latin typeface="Arial"/>
                <a:cs typeface="Arial"/>
              </a:rPr>
              <a:t>s</a:t>
            </a:r>
            <a:r>
              <a:rPr dirty="0" sz="1400">
                <a:solidFill>
                  <a:srgbClr val="181818"/>
                </a:solidFill>
                <a:latin typeface="Arial"/>
                <a:cs typeface="Arial"/>
              </a:rPr>
              <a:t> </a:t>
            </a:r>
            <a:r>
              <a:rPr dirty="0" sz="1400" spc="80">
                <a:solidFill>
                  <a:srgbClr val="181818"/>
                </a:solidFill>
                <a:latin typeface="Arial"/>
                <a:cs typeface="Arial"/>
              </a:rPr>
              <a:t>b</a:t>
            </a:r>
            <a:r>
              <a:rPr dirty="0" sz="1400" spc="15">
                <a:solidFill>
                  <a:srgbClr val="181818"/>
                </a:solidFill>
                <a:latin typeface="Arial"/>
                <a:cs typeface="Arial"/>
              </a:rPr>
              <a:t>l</a:t>
            </a:r>
            <a:r>
              <a:rPr dirty="0" sz="1400" spc="25">
                <a:solidFill>
                  <a:srgbClr val="181818"/>
                </a:solidFill>
                <a:latin typeface="Arial"/>
                <a:cs typeface="Arial"/>
              </a:rPr>
              <a:t>e</a:t>
            </a:r>
            <a:r>
              <a:rPr dirty="0" sz="1400" spc="30">
                <a:solidFill>
                  <a:srgbClr val="181818"/>
                </a:solidFill>
                <a:latin typeface="Arial"/>
                <a:cs typeface="Arial"/>
              </a:rPr>
              <a:t>n</a:t>
            </a:r>
            <a:r>
              <a:rPr dirty="0" sz="1400" spc="85">
                <a:solidFill>
                  <a:srgbClr val="181818"/>
                </a:solidFill>
                <a:latin typeface="Arial"/>
                <a:cs typeface="Arial"/>
              </a:rPr>
              <a:t>d</a:t>
            </a:r>
            <a:r>
              <a:rPr dirty="0" sz="1400">
                <a:solidFill>
                  <a:srgbClr val="181818"/>
                </a:solidFill>
                <a:latin typeface="Arial"/>
                <a:cs typeface="Arial"/>
              </a:rPr>
              <a:t> </a:t>
            </a:r>
            <a:r>
              <a:rPr dirty="0" sz="1400" spc="30">
                <a:solidFill>
                  <a:srgbClr val="181818"/>
                </a:solidFill>
                <a:latin typeface="Arial"/>
                <a:cs typeface="Arial"/>
              </a:rPr>
              <a:t>n</a:t>
            </a:r>
            <a:r>
              <a:rPr dirty="0" sz="1400" spc="25">
                <a:solidFill>
                  <a:srgbClr val="181818"/>
                </a:solidFill>
                <a:latin typeface="Arial"/>
                <a:cs typeface="Arial"/>
              </a:rPr>
              <a:t>u</a:t>
            </a:r>
            <a:r>
              <a:rPr dirty="0" sz="1400" spc="114">
                <a:solidFill>
                  <a:srgbClr val="181818"/>
                </a:solidFill>
                <a:latin typeface="Arial"/>
                <a:cs typeface="Arial"/>
              </a:rPr>
              <a:t>t</a:t>
            </a:r>
            <a:r>
              <a:rPr dirty="0" sz="1400" spc="65">
                <a:solidFill>
                  <a:srgbClr val="181818"/>
                </a:solidFill>
                <a:latin typeface="Arial"/>
                <a:cs typeface="Arial"/>
              </a:rPr>
              <a:t>r</a:t>
            </a:r>
            <a:r>
              <a:rPr dirty="0" sz="1400" spc="15">
                <a:solidFill>
                  <a:srgbClr val="181818"/>
                </a:solidFill>
                <a:latin typeface="Arial"/>
                <a:cs typeface="Arial"/>
              </a:rPr>
              <a:t>i</a:t>
            </a:r>
            <a:r>
              <a:rPr dirty="0" sz="1400" spc="114">
                <a:solidFill>
                  <a:srgbClr val="181818"/>
                </a:solidFill>
                <a:latin typeface="Arial"/>
                <a:cs typeface="Arial"/>
              </a:rPr>
              <a:t>t</a:t>
            </a:r>
            <a:r>
              <a:rPr dirty="0" sz="1400" spc="15">
                <a:solidFill>
                  <a:srgbClr val="181818"/>
                </a:solidFill>
                <a:latin typeface="Arial"/>
                <a:cs typeface="Arial"/>
              </a:rPr>
              <a:t>i</a:t>
            </a:r>
            <a:r>
              <a:rPr dirty="0" sz="1400" spc="45">
                <a:solidFill>
                  <a:srgbClr val="181818"/>
                </a:solidFill>
                <a:latin typeface="Arial"/>
                <a:cs typeface="Arial"/>
              </a:rPr>
              <a:t>o</a:t>
            </a:r>
            <a:r>
              <a:rPr dirty="0" sz="1400" spc="30">
                <a:solidFill>
                  <a:srgbClr val="181818"/>
                </a:solidFill>
                <a:latin typeface="Arial"/>
                <a:cs typeface="Arial"/>
              </a:rPr>
              <a:t>n</a:t>
            </a:r>
            <a:r>
              <a:rPr dirty="0" sz="1400">
                <a:solidFill>
                  <a:srgbClr val="181818"/>
                </a:solidFill>
                <a:latin typeface="Arial"/>
                <a:cs typeface="Arial"/>
              </a:rPr>
              <a:t>a</a:t>
            </a:r>
            <a:r>
              <a:rPr dirty="0" sz="1400" spc="15">
                <a:solidFill>
                  <a:srgbClr val="181818"/>
                </a:solidFill>
                <a:latin typeface="Arial"/>
                <a:cs typeface="Arial"/>
              </a:rPr>
              <a:t>l</a:t>
            </a:r>
            <a:r>
              <a:rPr dirty="0" sz="1400">
                <a:solidFill>
                  <a:srgbClr val="181818"/>
                </a:solidFill>
                <a:latin typeface="Arial"/>
                <a:cs typeface="Arial"/>
              </a:rPr>
              <a:t> </a:t>
            </a:r>
            <a:r>
              <a:rPr dirty="0" sz="1400" spc="80">
                <a:solidFill>
                  <a:srgbClr val="181818"/>
                </a:solidFill>
                <a:latin typeface="Arial"/>
                <a:cs typeface="Arial"/>
              </a:rPr>
              <a:t>b</a:t>
            </a:r>
            <a:r>
              <a:rPr dirty="0" sz="1400">
                <a:solidFill>
                  <a:srgbClr val="181818"/>
                </a:solidFill>
                <a:latin typeface="Arial"/>
                <a:cs typeface="Arial"/>
              </a:rPr>
              <a:t>a</a:t>
            </a:r>
            <a:r>
              <a:rPr dirty="0" sz="1400" spc="15">
                <a:solidFill>
                  <a:srgbClr val="181818"/>
                </a:solidFill>
                <a:latin typeface="Arial"/>
                <a:cs typeface="Arial"/>
              </a:rPr>
              <a:t>l</a:t>
            </a:r>
            <a:r>
              <a:rPr dirty="0" sz="1400">
                <a:solidFill>
                  <a:srgbClr val="181818"/>
                </a:solidFill>
                <a:latin typeface="Arial"/>
                <a:cs typeface="Arial"/>
              </a:rPr>
              <a:t>a</a:t>
            </a:r>
            <a:r>
              <a:rPr dirty="0" sz="1400" spc="30">
                <a:solidFill>
                  <a:srgbClr val="181818"/>
                </a:solidFill>
                <a:latin typeface="Arial"/>
                <a:cs typeface="Arial"/>
              </a:rPr>
              <a:t>n</a:t>
            </a:r>
            <a:r>
              <a:rPr dirty="0" sz="1400" spc="70">
                <a:solidFill>
                  <a:srgbClr val="181818"/>
                </a:solidFill>
                <a:latin typeface="Arial"/>
                <a:cs typeface="Arial"/>
              </a:rPr>
              <a:t>c</a:t>
            </a:r>
            <a:r>
              <a:rPr dirty="0" sz="1400" spc="25">
                <a:solidFill>
                  <a:srgbClr val="181818"/>
                </a:solidFill>
                <a:latin typeface="Arial"/>
                <a:cs typeface="Arial"/>
              </a:rPr>
              <a:t>e</a:t>
            </a:r>
            <a:r>
              <a:rPr dirty="0" sz="1400">
                <a:solidFill>
                  <a:srgbClr val="181818"/>
                </a:solidFill>
                <a:latin typeface="Arial"/>
                <a:cs typeface="Arial"/>
              </a:rPr>
              <a:t>,</a:t>
            </a:r>
            <a:endParaRPr sz="14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562939" y="657025"/>
            <a:ext cx="1522095" cy="2032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400" spc="80">
                <a:solidFill>
                  <a:srgbClr val="181818"/>
                </a:solidFill>
                <a:latin typeface="Arial"/>
                <a:cs typeface="Arial"/>
              </a:rPr>
              <a:t>d</a:t>
            </a:r>
            <a:r>
              <a:rPr dirty="0" sz="1400" spc="15">
                <a:solidFill>
                  <a:srgbClr val="181818"/>
                </a:solidFill>
                <a:latin typeface="Arial"/>
                <a:cs typeface="Arial"/>
              </a:rPr>
              <a:t>i</a:t>
            </a:r>
            <a:r>
              <a:rPr dirty="0" sz="1400" spc="25">
                <a:solidFill>
                  <a:srgbClr val="181818"/>
                </a:solidFill>
                <a:latin typeface="Arial"/>
                <a:cs typeface="Arial"/>
              </a:rPr>
              <a:t>e</a:t>
            </a:r>
            <a:r>
              <a:rPr dirty="0" sz="1400" spc="114">
                <a:solidFill>
                  <a:srgbClr val="181818"/>
                </a:solidFill>
                <a:latin typeface="Arial"/>
                <a:cs typeface="Arial"/>
              </a:rPr>
              <a:t>t</a:t>
            </a:r>
            <a:r>
              <a:rPr dirty="0" sz="1400">
                <a:solidFill>
                  <a:srgbClr val="181818"/>
                </a:solidFill>
                <a:latin typeface="Arial"/>
                <a:cs typeface="Arial"/>
              </a:rPr>
              <a:t>a</a:t>
            </a:r>
            <a:r>
              <a:rPr dirty="0" sz="1400" spc="65">
                <a:solidFill>
                  <a:srgbClr val="181818"/>
                </a:solidFill>
                <a:latin typeface="Arial"/>
                <a:cs typeface="Arial"/>
              </a:rPr>
              <a:t>r</a:t>
            </a:r>
            <a:r>
              <a:rPr dirty="0" sz="1400" spc="75">
                <a:solidFill>
                  <a:srgbClr val="181818"/>
                </a:solidFill>
                <a:latin typeface="Arial"/>
                <a:cs typeface="Arial"/>
              </a:rPr>
              <a:t>y</a:t>
            </a:r>
            <a:r>
              <a:rPr dirty="0" sz="1400">
                <a:solidFill>
                  <a:srgbClr val="181818"/>
                </a:solidFill>
                <a:latin typeface="Arial"/>
                <a:cs typeface="Arial"/>
              </a:rPr>
              <a:t> </a:t>
            </a:r>
            <a:r>
              <a:rPr dirty="0" sz="1400" spc="65">
                <a:solidFill>
                  <a:srgbClr val="181818"/>
                </a:solidFill>
                <a:latin typeface="Arial"/>
                <a:cs typeface="Arial"/>
              </a:rPr>
              <a:t>p</a:t>
            </a:r>
            <a:r>
              <a:rPr dirty="0" sz="1400" spc="65">
                <a:solidFill>
                  <a:srgbClr val="181818"/>
                </a:solidFill>
                <a:latin typeface="Arial"/>
                <a:cs typeface="Arial"/>
              </a:rPr>
              <a:t>r</a:t>
            </a:r>
            <a:r>
              <a:rPr dirty="0" sz="1400" spc="15">
                <a:solidFill>
                  <a:srgbClr val="181818"/>
                </a:solidFill>
                <a:latin typeface="Arial"/>
                <a:cs typeface="Arial"/>
              </a:rPr>
              <a:t>i</a:t>
            </a:r>
            <a:r>
              <a:rPr dirty="0" sz="1400" spc="30">
                <a:solidFill>
                  <a:srgbClr val="181818"/>
                </a:solidFill>
                <a:latin typeface="Arial"/>
                <a:cs typeface="Arial"/>
              </a:rPr>
              <a:t>n</a:t>
            </a:r>
            <a:r>
              <a:rPr dirty="0" sz="1400" spc="70">
                <a:solidFill>
                  <a:srgbClr val="181818"/>
                </a:solidFill>
                <a:latin typeface="Arial"/>
                <a:cs typeface="Arial"/>
              </a:rPr>
              <a:t>c</a:t>
            </a:r>
            <a:r>
              <a:rPr dirty="0" sz="1400" spc="15">
                <a:solidFill>
                  <a:srgbClr val="181818"/>
                </a:solidFill>
                <a:latin typeface="Arial"/>
                <a:cs typeface="Arial"/>
              </a:rPr>
              <a:t>i</a:t>
            </a:r>
            <a:r>
              <a:rPr dirty="0" sz="1400" spc="65">
                <a:solidFill>
                  <a:srgbClr val="181818"/>
                </a:solidFill>
                <a:latin typeface="Arial"/>
                <a:cs typeface="Arial"/>
              </a:rPr>
              <a:t>p</a:t>
            </a:r>
            <a:r>
              <a:rPr dirty="0" sz="1400" spc="15">
                <a:solidFill>
                  <a:srgbClr val="181818"/>
                </a:solidFill>
                <a:latin typeface="Arial"/>
                <a:cs typeface="Arial"/>
              </a:rPr>
              <a:t>l</a:t>
            </a:r>
            <a:r>
              <a:rPr dirty="0" sz="1400" spc="20">
                <a:solidFill>
                  <a:srgbClr val="181818"/>
                </a:solidFill>
                <a:latin typeface="Arial"/>
                <a:cs typeface="Arial"/>
              </a:rPr>
              <a:t>es</a:t>
            </a:r>
            <a:r>
              <a:rPr dirty="0" sz="1400" spc="-5">
                <a:solidFill>
                  <a:srgbClr val="181818"/>
                </a:solidFill>
                <a:latin typeface="Arial"/>
                <a:cs typeface="Arial"/>
              </a:rPr>
              <a:t>.</a:t>
            </a:r>
            <a:endParaRPr sz="14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295191" y="1048342"/>
            <a:ext cx="6898640" cy="112966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200" spc="-20" b="1">
                <a:solidFill>
                  <a:srgbClr val="818779"/>
                </a:solidFill>
                <a:latin typeface="Gill Sans MT"/>
                <a:cs typeface="Gill Sans MT"/>
              </a:rPr>
              <a:t>P</a:t>
            </a:r>
            <a:r>
              <a:rPr dirty="0" sz="1200" spc="-30" b="1">
                <a:solidFill>
                  <a:srgbClr val="818779"/>
                </a:solidFill>
                <a:latin typeface="Gill Sans MT"/>
                <a:cs typeface="Gill Sans MT"/>
              </a:rPr>
              <a:t>r</a:t>
            </a:r>
            <a:r>
              <a:rPr dirty="0" sz="1200" spc="50" b="1">
                <a:solidFill>
                  <a:srgbClr val="818779"/>
                </a:solidFill>
                <a:latin typeface="Gill Sans MT"/>
                <a:cs typeface="Gill Sans MT"/>
              </a:rPr>
              <a:t>e</a:t>
            </a:r>
            <a:r>
              <a:rPr dirty="0" sz="1200" spc="155" b="1">
                <a:solidFill>
                  <a:srgbClr val="818779"/>
                </a:solidFill>
                <a:latin typeface="Gill Sans MT"/>
                <a:cs typeface="Gill Sans MT"/>
              </a:rPr>
              <a:t>s</a:t>
            </a:r>
            <a:r>
              <a:rPr dirty="0" sz="1200" spc="100" b="1">
                <a:solidFill>
                  <a:srgbClr val="818779"/>
                </a:solidFill>
                <a:latin typeface="Gill Sans MT"/>
                <a:cs typeface="Gill Sans MT"/>
              </a:rPr>
              <a:t>c</a:t>
            </a:r>
            <a:r>
              <a:rPr dirty="0" sz="1200" spc="40" b="1">
                <a:solidFill>
                  <a:srgbClr val="818779"/>
                </a:solidFill>
                <a:latin typeface="Gill Sans MT"/>
                <a:cs typeface="Gill Sans MT"/>
              </a:rPr>
              <a:t>h</a:t>
            </a:r>
            <a:r>
              <a:rPr dirty="0" sz="1200" spc="20" b="1">
                <a:solidFill>
                  <a:srgbClr val="818779"/>
                </a:solidFill>
                <a:latin typeface="Gill Sans MT"/>
                <a:cs typeface="Gill Sans MT"/>
              </a:rPr>
              <a:t>oo</a:t>
            </a:r>
            <a:r>
              <a:rPr dirty="0" sz="1200" spc="20" b="1">
                <a:solidFill>
                  <a:srgbClr val="818779"/>
                </a:solidFill>
                <a:latin typeface="Gill Sans MT"/>
                <a:cs typeface="Gill Sans MT"/>
              </a:rPr>
              <a:t>l</a:t>
            </a:r>
            <a:r>
              <a:rPr dirty="0" sz="1200" spc="125" b="1">
                <a:solidFill>
                  <a:srgbClr val="818779"/>
                </a:solidFill>
                <a:latin typeface="Gill Sans MT"/>
                <a:cs typeface="Gill Sans MT"/>
              </a:rPr>
              <a:t>/</a:t>
            </a:r>
            <a:r>
              <a:rPr dirty="0" sz="1200" spc="-100" b="1">
                <a:solidFill>
                  <a:srgbClr val="818779"/>
                </a:solidFill>
                <a:latin typeface="Gill Sans MT"/>
                <a:cs typeface="Gill Sans MT"/>
              </a:rPr>
              <a:t>D</a:t>
            </a:r>
            <a:r>
              <a:rPr dirty="0" sz="1200" spc="55" b="1">
                <a:solidFill>
                  <a:srgbClr val="818779"/>
                </a:solidFill>
                <a:latin typeface="Gill Sans MT"/>
                <a:cs typeface="Gill Sans MT"/>
              </a:rPr>
              <a:t>a</a:t>
            </a:r>
            <a:r>
              <a:rPr dirty="0" sz="1200" spc="85" b="1">
                <a:solidFill>
                  <a:srgbClr val="818779"/>
                </a:solidFill>
                <a:latin typeface="Gill Sans MT"/>
                <a:cs typeface="Gill Sans MT"/>
              </a:rPr>
              <a:t>y</a:t>
            </a:r>
            <a:r>
              <a:rPr dirty="0" sz="1200" spc="100" b="1">
                <a:solidFill>
                  <a:srgbClr val="818779"/>
                </a:solidFill>
                <a:latin typeface="Gill Sans MT"/>
                <a:cs typeface="Gill Sans MT"/>
              </a:rPr>
              <a:t>c</a:t>
            </a:r>
            <a:r>
              <a:rPr dirty="0" sz="1200" spc="55" b="1">
                <a:solidFill>
                  <a:srgbClr val="818779"/>
                </a:solidFill>
                <a:latin typeface="Gill Sans MT"/>
                <a:cs typeface="Gill Sans MT"/>
              </a:rPr>
              <a:t>a</a:t>
            </a:r>
            <a:r>
              <a:rPr dirty="0" sz="1200" spc="-30" b="1">
                <a:solidFill>
                  <a:srgbClr val="818779"/>
                </a:solidFill>
                <a:latin typeface="Gill Sans MT"/>
                <a:cs typeface="Gill Sans MT"/>
              </a:rPr>
              <a:t>r</a:t>
            </a:r>
            <a:r>
              <a:rPr dirty="0" sz="1200" spc="50" b="1">
                <a:solidFill>
                  <a:srgbClr val="818779"/>
                </a:solidFill>
                <a:latin typeface="Gill Sans MT"/>
                <a:cs typeface="Gill Sans MT"/>
              </a:rPr>
              <a:t>e</a:t>
            </a:r>
            <a:endParaRPr sz="1200">
              <a:latin typeface="Gill Sans MT"/>
              <a:cs typeface="Gill Sans MT"/>
            </a:endParaRPr>
          </a:p>
          <a:p>
            <a:pPr>
              <a:lnSpc>
                <a:spcPct val="100000"/>
              </a:lnSpc>
              <a:spcBef>
                <a:spcPts val="3"/>
              </a:spcBef>
            </a:pPr>
            <a:endParaRPr sz="1300">
              <a:latin typeface="Times New Roman"/>
              <a:cs typeface="Times New Roman"/>
            </a:endParaRPr>
          </a:p>
          <a:p>
            <a:pPr marL="12700" marR="5080">
              <a:lnSpc>
                <a:spcPct val="104099"/>
              </a:lnSpc>
            </a:pPr>
            <a:r>
              <a:rPr dirty="0" sz="1200" spc="-40">
                <a:solidFill>
                  <a:srgbClr val="818779"/>
                </a:solidFill>
                <a:latin typeface="Arial"/>
                <a:cs typeface="Arial"/>
              </a:rPr>
              <a:t>F</a:t>
            </a:r>
            <a:r>
              <a:rPr dirty="0" sz="1200" spc="45">
                <a:solidFill>
                  <a:srgbClr val="818779"/>
                </a:solidFill>
                <a:latin typeface="Arial"/>
                <a:cs typeface="Arial"/>
              </a:rPr>
              <a:t>o</a:t>
            </a:r>
            <a:r>
              <a:rPr dirty="0" sz="1200" spc="60">
                <a:solidFill>
                  <a:srgbClr val="818779"/>
                </a:solidFill>
                <a:latin typeface="Arial"/>
                <a:cs typeface="Arial"/>
              </a:rPr>
              <a:t>r</a:t>
            </a:r>
            <a:r>
              <a:rPr dirty="0" sz="1200" spc="60">
                <a:solidFill>
                  <a:srgbClr val="818779"/>
                </a:solidFill>
                <a:latin typeface="Arial"/>
                <a:cs typeface="Arial"/>
              </a:rPr>
              <a:t> </a:t>
            </a:r>
            <a:r>
              <a:rPr dirty="0" sz="1200" spc="100">
                <a:solidFill>
                  <a:srgbClr val="818779"/>
                </a:solidFill>
                <a:latin typeface="Arial"/>
                <a:cs typeface="Arial"/>
              </a:rPr>
              <a:t>t</a:t>
            </a:r>
            <a:r>
              <a:rPr dirty="0" sz="1200" spc="40">
                <a:solidFill>
                  <a:srgbClr val="818779"/>
                </a:solidFill>
                <a:latin typeface="Arial"/>
                <a:cs typeface="Arial"/>
              </a:rPr>
              <a:t>h</a:t>
            </a:r>
            <a:r>
              <a:rPr dirty="0" sz="1200" spc="25">
                <a:solidFill>
                  <a:srgbClr val="818779"/>
                </a:solidFill>
                <a:latin typeface="Arial"/>
                <a:cs typeface="Arial"/>
              </a:rPr>
              <a:t>e</a:t>
            </a:r>
            <a:r>
              <a:rPr dirty="0" sz="1200" spc="25">
                <a:solidFill>
                  <a:srgbClr val="818779"/>
                </a:solidFill>
                <a:latin typeface="Arial"/>
                <a:cs typeface="Arial"/>
              </a:rPr>
              <a:t> </a:t>
            </a:r>
            <a:r>
              <a:rPr dirty="0" sz="1200" spc="-40">
                <a:solidFill>
                  <a:srgbClr val="818779"/>
                </a:solidFill>
                <a:latin typeface="Arial"/>
                <a:cs typeface="Arial"/>
              </a:rPr>
              <a:t>P</a:t>
            </a:r>
            <a:r>
              <a:rPr dirty="0" sz="1200" spc="60">
                <a:solidFill>
                  <a:srgbClr val="818779"/>
                </a:solidFill>
                <a:latin typeface="Arial"/>
                <a:cs typeface="Arial"/>
              </a:rPr>
              <a:t>r</a:t>
            </a:r>
            <a:r>
              <a:rPr dirty="0" sz="1200" spc="25">
                <a:solidFill>
                  <a:srgbClr val="818779"/>
                </a:solidFill>
                <a:latin typeface="Arial"/>
                <a:cs typeface="Arial"/>
              </a:rPr>
              <a:t>es</a:t>
            </a:r>
            <a:r>
              <a:rPr dirty="0" sz="1200" spc="65">
                <a:solidFill>
                  <a:srgbClr val="818779"/>
                </a:solidFill>
                <a:latin typeface="Arial"/>
                <a:cs typeface="Arial"/>
              </a:rPr>
              <a:t>c</a:t>
            </a:r>
            <a:r>
              <a:rPr dirty="0" sz="1200" spc="40">
                <a:solidFill>
                  <a:srgbClr val="818779"/>
                </a:solidFill>
                <a:latin typeface="Arial"/>
                <a:cs typeface="Arial"/>
              </a:rPr>
              <a:t>h</a:t>
            </a:r>
            <a:r>
              <a:rPr dirty="0" sz="1200" spc="45">
                <a:solidFill>
                  <a:srgbClr val="818779"/>
                </a:solidFill>
                <a:latin typeface="Arial"/>
                <a:cs typeface="Arial"/>
              </a:rPr>
              <a:t>oo</a:t>
            </a:r>
            <a:r>
              <a:rPr dirty="0" sz="1200" spc="15">
                <a:solidFill>
                  <a:srgbClr val="818779"/>
                </a:solidFill>
                <a:latin typeface="Arial"/>
                <a:cs typeface="Arial"/>
              </a:rPr>
              <a:t>l</a:t>
            </a:r>
            <a:r>
              <a:rPr dirty="0" sz="1200" spc="15">
                <a:solidFill>
                  <a:srgbClr val="818779"/>
                </a:solidFill>
                <a:latin typeface="Arial"/>
                <a:cs typeface="Arial"/>
              </a:rPr>
              <a:t> </a:t>
            </a:r>
            <a:r>
              <a:rPr dirty="0" sz="1200" spc="5">
                <a:solidFill>
                  <a:srgbClr val="818779"/>
                </a:solidFill>
                <a:latin typeface="Arial"/>
                <a:cs typeface="Arial"/>
              </a:rPr>
              <a:t>a</a:t>
            </a:r>
            <a:r>
              <a:rPr dirty="0" sz="1200" spc="30">
                <a:solidFill>
                  <a:srgbClr val="818779"/>
                </a:solidFill>
                <a:latin typeface="Arial"/>
                <a:cs typeface="Arial"/>
              </a:rPr>
              <a:t>n</a:t>
            </a:r>
            <a:r>
              <a:rPr dirty="0" sz="1200" spc="70">
                <a:solidFill>
                  <a:srgbClr val="818779"/>
                </a:solidFill>
                <a:latin typeface="Arial"/>
                <a:cs typeface="Arial"/>
              </a:rPr>
              <a:t>d</a:t>
            </a:r>
            <a:r>
              <a:rPr dirty="0" sz="1200" spc="70">
                <a:solidFill>
                  <a:srgbClr val="818779"/>
                </a:solidFill>
                <a:latin typeface="Arial"/>
                <a:cs typeface="Arial"/>
              </a:rPr>
              <a:t> </a:t>
            </a:r>
            <a:r>
              <a:rPr dirty="0" sz="1200" spc="-10">
                <a:solidFill>
                  <a:srgbClr val="818779"/>
                </a:solidFill>
                <a:latin typeface="Arial"/>
                <a:cs typeface="Arial"/>
              </a:rPr>
              <a:t>D</a:t>
            </a:r>
            <a:r>
              <a:rPr dirty="0" sz="1200" spc="5">
                <a:solidFill>
                  <a:srgbClr val="818779"/>
                </a:solidFill>
                <a:latin typeface="Arial"/>
                <a:cs typeface="Arial"/>
              </a:rPr>
              <a:t>a</a:t>
            </a:r>
            <a:r>
              <a:rPr dirty="0" sz="1200" spc="65">
                <a:solidFill>
                  <a:srgbClr val="818779"/>
                </a:solidFill>
                <a:latin typeface="Arial"/>
                <a:cs typeface="Arial"/>
              </a:rPr>
              <a:t>yc</a:t>
            </a:r>
            <a:r>
              <a:rPr dirty="0" sz="1200" spc="5">
                <a:solidFill>
                  <a:srgbClr val="818779"/>
                </a:solidFill>
                <a:latin typeface="Arial"/>
                <a:cs typeface="Arial"/>
              </a:rPr>
              <a:t>a</a:t>
            </a:r>
            <a:r>
              <a:rPr dirty="0" sz="1200" spc="60">
                <a:solidFill>
                  <a:srgbClr val="818779"/>
                </a:solidFill>
                <a:latin typeface="Arial"/>
                <a:cs typeface="Arial"/>
              </a:rPr>
              <a:t>r</a:t>
            </a:r>
            <a:r>
              <a:rPr dirty="0" sz="1200" spc="25">
                <a:solidFill>
                  <a:srgbClr val="818779"/>
                </a:solidFill>
                <a:latin typeface="Arial"/>
                <a:cs typeface="Arial"/>
              </a:rPr>
              <a:t>e</a:t>
            </a:r>
            <a:r>
              <a:rPr dirty="0" sz="1200" spc="25">
                <a:solidFill>
                  <a:srgbClr val="818779"/>
                </a:solidFill>
                <a:latin typeface="Arial"/>
                <a:cs typeface="Arial"/>
              </a:rPr>
              <a:t> </a:t>
            </a:r>
            <a:r>
              <a:rPr dirty="0" sz="1200" spc="60">
                <a:solidFill>
                  <a:srgbClr val="818779"/>
                </a:solidFill>
                <a:latin typeface="Arial"/>
                <a:cs typeface="Arial"/>
              </a:rPr>
              <a:t>g</a:t>
            </a:r>
            <a:r>
              <a:rPr dirty="0" sz="1200" spc="60">
                <a:solidFill>
                  <a:srgbClr val="818779"/>
                </a:solidFill>
                <a:latin typeface="Arial"/>
                <a:cs typeface="Arial"/>
              </a:rPr>
              <a:t>r</a:t>
            </a:r>
            <a:r>
              <a:rPr dirty="0" sz="1200" spc="45">
                <a:solidFill>
                  <a:srgbClr val="818779"/>
                </a:solidFill>
                <a:latin typeface="Arial"/>
                <a:cs typeface="Arial"/>
              </a:rPr>
              <a:t>o</a:t>
            </a:r>
            <a:r>
              <a:rPr dirty="0" sz="1200" spc="25">
                <a:solidFill>
                  <a:srgbClr val="818779"/>
                </a:solidFill>
                <a:latin typeface="Arial"/>
                <a:cs typeface="Arial"/>
              </a:rPr>
              <a:t>u</a:t>
            </a:r>
            <a:r>
              <a:rPr dirty="0" sz="1200" spc="60">
                <a:solidFill>
                  <a:srgbClr val="818779"/>
                </a:solidFill>
                <a:latin typeface="Arial"/>
                <a:cs typeface="Arial"/>
              </a:rPr>
              <a:t>p</a:t>
            </a:r>
            <a:r>
              <a:rPr dirty="0" sz="1200" spc="60">
                <a:solidFill>
                  <a:srgbClr val="818779"/>
                </a:solidFill>
                <a:latin typeface="Arial"/>
                <a:cs typeface="Arial"/>
              </a:rPr>
              <a:t>, </a:t>
            </a:r>
            <a:r>
              <a:rPr dirty="0" sz="1200" spc="100">
                <a:solidFill>
                  <a:srgbClr val="818779"/>
                </a:solidFill>
                <a:latin typeface="Arial"/>
                <a:cs typeface="Arial"/>
              </a:rPr>
              <a:t>t</a:t>
            </a:r>
            <a:r>
              <a:rPr dirty="0" sz="1200" spc="40">
                <a:solidFill>
                  <a:srgbClr val="818779"/>
                </a:solidFill>
                <a:latin typeface="Arial"/>
                <a:cs typeface="Arial"/>
              </a:rPr>
              <a:t>h</a:t>
            </a:r>
            <a:r>
              <a:rPr dirty="0" sz="1200" spc="25">
                <a:solidFill>
                  <a:srgbClr val="818779"/>
                </a:solidFill>
                <a:latin typeface="Arial"/>
                <a:cs typeface="Arial"/>
              </a:rPr>
              <a:t>e</a:t>
            </a:r>
            <a:r>
              <a:rPr dirty="0" sz="1200" spc="25">
                <a:solidFill>
                  <a:srgbClr val="818779"/>
                </a:solidFill>
                <a:latin typeface="Arial"/>
                <a:cs typeface="Arial"/>
              </a:rPr>
              <a:t> </a:t>
            </a:r>
            <a:r>
              <a:rPr dirty="0" sz="1200" spc="95">
                <a:solidFill>
                  <a:srgbClr val="818779"/>
                </a:solidFill>
                <a:latin typeface="Arial"/>
                <a:cs typeface="Arial"/>
              </a:rPr>
              <a:t>f</a:t>
            </a:r>
            <a:r>
              <a:rPr dirty="0" sz="1200" spc="45">
                <a:solidFill>
                  <a:srgbClr val="818779"/>
                </a:solidFill>
                <a:latin typeface="Arial"/>
                <a:cs typeface="Arial"/>
              </a:rPr>
              <a:t>o</a:t>
            </a:r>
            <a:r>
              <a:rPr dirty="0" sz="1200" spc="65">
                <a:solidFill>
                  <a:srgbClr val="818779"/>
                </a:solidFill>
                <a:latin typeface="Arial"/>
                <a:cs typeface="Arial"/>
              </a:rPr>
              <a:t>c</a:t>
            </a:r>
            <a:r>
              <a:rPr dirty="0" sz="1200" spc="25">
                <a:solidFill>
                  <a:srgbClr val="818779"/>
                </a:solidFill>
                <a:latin typeface="Arial"/>
                <a:cs typeface="Arial"/>
              </a:rPr>
              <a:t>us</a:t>
            </a:r>
            <a:r>
              <a:rPr dirty="0" sz="1200" spc="25">
                <a:solidFill>
                  <a:srgbClr val="818779"/>
                </a:solidFill>
                <a:latin typeface="Arial"/>
                <a:cs typeface="Arial"/>
              </a:rPr>
              <a:t> </a:t>
            </a:r>
            <a:r>
              <a:rPr dirty="0" sz="1200" spc="15">
                <a:solidFill>
                  <a:srgbClr val="818779"/>
                </a:solidFill>
                <a:latin typeface="Arial"/>
                <a:cs typeface="Arial"/>
              </a:rPr>
              <a:t>i</a:t>
            </a:r>
            <a:r>
              <a:rPr dirty="0" sz="1200" spc="20">
                <a:solidFill>
                  <a:srgbClr val="818779"/>
                </a:solidFill>
                <a:latin typeface="Arial"/>
                <a:cs typeface="Arial"/>
              </a:rPr>
              <a:t>s</a:t>
            </a:r>
            <a:r>
              <a:rPr dirty="0" sz="1200" spc="20">
                <a:solidFill>
                  <a:srgbClr val="818779"/>
                </a:solidFill>
                <a:latin typeface="Arial"/>
                <a:cs typeface="Arial"/>
              </a:rPr>
              <a:t> </a:t>
            </a:r>
            <a:r>
              <a:rPr dirty="0" sz="1200" spc="45">
                <a:solidFill>
                  <a:srgbClr val="818779"/>
                </a:solidFill>
                <a:latin typeface="Arial"/>
                <a:cs typeface="Arial"/>
              </a:rPr>
              <a:t>o</a:t>
            </a:r>
            <a:r>
              <a:rPr dirty="0" sz="1200" spc="30">
                <a:solidFill>
                  <a:srgbClr val="818779"/>
                </a:solidFill>
                <a:latin typeface="Arial"/>
                <a:cs typeface="Arial"/>
              </a:rPr>
              <a:t>n</a:t>
            </a:r>
            <a:r>
              <a:rPr dirty="0" sz="1200" spc="30">
                <a:solidFill>
                  <a:srgbClr val="818779"/>
                </a:solidFill>
                <a:latin typeface="Arial"/>
                <a:cs typeface="Arial"/>
              </a:rPr>
              <a:t> </a:t>
            </a:r>
            <a:r>
              <a:rPr dirty="0" sz="1200" spc="60">
                <a:solidFill>
                  <a:srgbClr val="818779"/>
                </a:solidFill>
                <a:latin typeface="Arial"/>
                <a:cs typeface="Arial"/>
              </a:rPr>
              <a:t>p</a:t>
            </a:r>
            <a:r>
              <a:rPr dirty="0" sz="1200" spc="60">
                <a:solidFill>
                  <a:srgbClr val="818779"/>
                </a:solidFill>
                <a:latin typeface="Arial"/>
                <a:cs typeface="Arial"/>
              </a:rPr>
              <a:t>r</a:t>
            </a:r>
            <a:r>
              <a:rPr dirty="0" sz="1200" spc="45">
                <a:solidFill>
                  <a:srgbClr val="818779"/>
                </a:solidFill>
                <a:latin typeface="Arial"/>
                <a:cs typeface="Arial"/>
              </a:rPr>
              <a:t>o</a:t>
            </a:r>
            <a:r>
              <a:rPr dirty="0" sz="1200" spc="65">
                <a:solidFill>
                  <a:srgbClr val="818779"/>
                </a:solidFill>
                <a:latin typeface="Arial"/>
                <a:cs typeface="Arial"/>
              </a:rPr>
              <a:t>v</a:t>
            </a:r>
            <a:r>
              <a:rPr dirty="0" sz="1200" spc="15">
                <a:solidFill>
                  <a:srgbClr val="818779"/>
                </a:solidFill>
                <a:latin typeface="Arial"/>
                <a:cs typeface="Arial"/>
              </a:rPr>
              <a:t>i</a:t>
            </a:r>
            <a:r>
              <a:rPr dirty="0" sz="1200" spc="70">
                <a:solidFill>
                  <a:srgbClr val="818779"/>
                </a:solidFill>
                <a:latin typeface="Arial"/>
                <a:cs typeface="Arial"/>
              </a:rPr>
              <a:t>d</a:t>
            </a:r>
            <a:r>
              <a:rPr dirty="0" sz="1200" spc="15">
                <a:solidFill>
                  <a:srgbClr val="818779"/>
                </a:solidFill>
                <a:latin typeface="Arial"/>
                <a:cs typeface="Arial"/>
              </a:rPr>
              <a:t>i</a:t>
            </a:r>
            <a:r>
              <a:rPr dirty="0" sz="1200" spc="30">
                <a:solidFill>
                  <a:srgbClr val="818779"/>
                </a:solidFill>
                <a:latin typeface="Arial"/>
                <a:cs typeface="Arial"/>
              </a:rPr>
              <a:t>n</a:t>
            </a:r>
            <a:r>
              <a:rPr dirty="0" sz="1200" spc="60">
                <a:solidFill>
                  <a:srgbClr val="818779"/>
                </a:solidFill>
                <a:latin typeface="Arial"/>
                <a:cs typeface="Arial"/>
              </a:rPr>
              <a:t>g</a:t>
            </a:r>
            <a:r>
              <a:rPr dirty="0" sz="1200" spc="60">
                <a:solidFill>
                  <a:srgbClr val="818779"/>
                </a:solidFill>
                <a:latin typeface="Arial"/>
                <a:cs typeface="Arial"/>
              </a:rPr>
              <a:t> </a:t>
            </a:r>
            <a:r>
              <a:rPr dirty="0" sz="1200" spc="30">
                <a:solidFill>
                  <a:srgbClr val="818779"/>
                </a:solidFill>
                <a:latin typeface="Arial"/>
                <a:cs typeface="Arial"/>
              </a:rPr>
              <a:t>n</a:t>
            </a:r>
            <a:r>
              <a:rPr dirty="0" sz="1200" spc="25">
                <a:solidFill>
                  <a:srgbClr val="818779"/>
                </a:solidFill>
                <a:latin typeface="Arial"/>
                <a:cs typeface="Arial"/>
              </a:rPr>
              <a:t>u</a:t>
            </a:r>
            <a:r>
              <a:rPr dirty="0" sz="1200" spc="100">
                <a:solidFill>
                  <a:srgbClr val="818779"/>
                </a:solidFill>
                <a:latin typeface="Arial"/>
                <a:cs typeface="Arial"/>
              </a:rPr>
              <a:t>t</a:t>
            </a:r>
            <a:r>
              <a:rPr dirty="0" sz="1200" spc="60">
                <a:solidFill>
                  <a:srgbClr val="818779"/>
                </a:solidFill>
                <a:latin typeface="Arial"/>
                <a:cs typeface="Arial"/>
              </a:rPr>
              <a:t>r</a:t>
            </a:r>
            <a:r>
              <a:rPr dirty="0" sz="1200" spc="15">
                <a:solidFill>
                  <a:srgbClr val="818779"/>
                </a:solidFill>
                <a:latin typeface="Arial"/>
                <a:cs typeface="Arial"/>
              </a:rPr>
              <a:t>i</a:t>
            </a:r>
            <a:r>
              <a:rPr dirty="0" sz="1200" spc="100">
                <a:solidFill>
                  <a:srgbClr val="818779"/>
                </a:solidFill>
                <a:latin typeface="Arial"/>
                <a:cs typeface="Arial"/>
              </a:rPr>
              <a:t>t</a:t>
            </a:r>
            <a:r>
              <a:rPr dirty="0" sz="1200" spc="15">
                <a:solidFill>
                  <a:srgbClr val="818779"/>
                </a:solidFill>
                <a:latin typeface="Arial"/>
                <a:cs typeface="Arial"/>
              </a:rPr>
              <a:t>i</a:t>
            </a:r>
            <a:r>
              <a:rPr dirty="0" sz="1200" spc="45">
                <a:solidFill>
                  <a:srgbClr val="818779"/>
                </a:solidFill>
                <a:latin typeface="Arial"/>
                <a:cs typeface="Arial"/>
              </a:rPr>
              <a:t>o</a:t>
            </a:r>
            <a:r>
              <a:rPr dirty="0" sz="1200" spc="25">
                <a:solidFill>
                  <a:srgbClr val="818779"/>
                </a:solidFill>
                <a:latin typeface="Arial"/>
                <a:cs typeface="Arial"/>
              </a:rPr>
              <a:t>us</a:t>
            </a:r>
            <a:r>
              <a:rPr dirty="0" sz="1200" spc="25">
                <a:solidFill>
                  <a:srgbClr val="818779"/>
                </a:solidFill>
                <a:latin typeface="Arial"/>
                <a:cs typeface="Arial"/>
              </a:rPr>
              <a:t>, </a:t>
            </a:r>
            <a:r>
              <a:rPr dirty="0" sz="1200" spc="100">
                <a:solidFill>
                  <a:srgbClr val="818779"/>
                </a:solidFill>
                <a:latin typeface="Arial"/>
                <a:cs typeface="Arial"/>
              </a:rPr>
              <a:t>w</a:t>
            </a:r>
            <a:r>
              <a:rPr dirty="0" sz="1200" spc="25">
                <a:solidFill>
                  <a:srgbClr val="818779"/>
                </a:solidFill>
                <a:latin typeface="Arial"/>
                <a:cs typeface="Arial"/>
              </a:rPr>
              <a:t>e</a:t>
            </a:r>
            <a:r>
              <a:rPr dirty="0" sz="1200" spc="15">
                <a:solidFill>
                  <a:srgbClr val="818779"/>
                </a:solidFill>
                <a:latin typeface="Arial"/>
                <a:cs typeface="Arial"/>
              </a:rPr>
              <a:t>ll</a:t>
            </a:r>
            <a:r>
              <a:rPr dirty="0" sz="1200" spc="150">
                <a:solidFill>
                  <a:srgbClr val="818779"/>
                </a:solidFill>
                <a:latin typeface="Arial"/>
                <a:cs typeface="Arial"/>
              </a:rPr>
              <a:t>-</a:t>
            </a:r>
            <a:r>
              <a:rPr dirty="0" sz="1200" spc="70">
                <a:solidFill>
                  <a:srgbClr val="818779"/>
                </a:solidFill>
                <a:latin typeface="Arial"/>
                <a:cs typeface="Arial"/>
              </a:rPr>
              <a:t>b</a:t>
            </a:r>
            <a:r>
              <a:rPr dirty="0" sz="1200" spc="5">
                <a:solidFill>
                  <a:srgbClr val="818779"/>
                </a:solidFill>
                <a:latin typeface="Arial"/>
                <a:cs typeface="Arial"/>
              </a:rPr>
              <a:t>a</a:t>
            </a:r>
            <a:r>
              <a:rPr dirty="0" sz="1200" spc="15">
                <a:solidFill>
                  <a:srgbClr val="818779"/>
                </a:solidFill>
                <a:latin typeface="Arial"/>
                <a:cs typeface="Arial"/>
              </a:rPr>
              <a:t>l</a:t>
            </a:r>
            <a:r>
              <a:rPr dirty="0" sz="1200" spc="5">
                <a:solidFill>
                  <a:srgbClr val="818779"/>
                </a:solidFill>
                <a:latin typeface="Arial"/>
                <a:cs typeface="Arial"/>
              </a:rPr>
              <a:t>a</a:t>
            </a:r>
            <a:r>
              <a:rPr dirty="0" sz="1200" spc="30">
                <a:solidFill>
                  <a:srgbClr val="818779"/>
                </a:solidFill>
                <a:latin typeface="Arial"/>
                <a:cs typeface="Arial"/>
              </a:rPr>
              <a:t>n</a:t>
            </a:r>
            <a:r>
              <a:rPr dirty="0" sz="1200" spc="65">
                <a:solidFill>
                  <a:srgbClr val="818779"/>
                </a:solidFill>
                <a:latin typeface="Arial"/>
                <a:cs typeface="Arial"/>
              </a:rPr>
              <a:t>c</a:t>
            </a:r>
            <a:r>
              <a:rPr dirty="0" sz="1200" spc="25">
                <a:solidFill>
                  <a:srgbClr val="818779"/>
                </a:solidFill>
                <a:latin typeface="Arial"/>
                <a:cs typeface="Arial"/>
              </a:rPr>
              <a:t>e</a:t>
            </a:r>
            <a:r>
              <a:rPr dirty="0" sz="1200" spc="70">
                <a:solidFill>
                  <a:srgbClr val="818779"/>
                </a:solidFill>
                <a:latin typeface="Arial"/>
                <a:cs typeface="Arial"/>
              </a:rPr>
              <a:t>d</a:t>
            </a:r>
            <a:r>
              <a:rPr dirty="0" sz="1200" spc="70">
                <a:solidFill>
                  <a:srgbClr val="818779"/>
                </a:solidFill>
                <a:latin typeface="Arial"/>
                <a:cs typeface="Arial"/>
              </a:rPr>
              <a:t> </a:t>
            </a:r>
            <a:r>
              <a:rPr dirty="0" sz="1200" spc="30">
                <a:solidFill>
                  <a:srgbClr val="818779"/>
                </a:solidFill>
                <a:latin typeface="Arial"/>
                <a:cs typeface="Arial"/>
              </a:rPr>
              <a:t>me</a:t>
            </a:r>
            <a:r>
              <a:rPr dirty="0" sz="1200" spc="5">
                <a:solidFill>
                  <a:srgbClr val="818779"/>
                </a:solidFill>
                <a:latin typeface="Arial"/>
                <a:cs typeface="Arial"/>
              </a:rPr>
              <a:t>a</a:t>
            </a:r>
            <a:r>
              <a:rPr dirty="0" sz="1200" spc="15">
                <a:solidFill>
                  <a:srgbClr val="818779"/>
                </a:solidFill>
                <a:latin typeface="Arial"/>
                <a:cs typeface="Arial"/>
              </a:rPr>
              <a:t>l</a:t>
            </a:r>
            <a:r>
              <a:rPr dirty="0" sz="1200" spc="20">
                <a:solidFill>
                  <a:srgbClr val="818779"/>
                </a:solidFill>
                <a:latin typeface="Arial"/>
                <a:cs typeface="Arial"/>
              </a:rPr>
              <a:t>s</a:t>
            </a:r>
            <a:r>
              <a:rPr dirty="0" sz="1200" spc="10">
                <a:solidFill>
                  <a:srgbClr val="818779"/>
                </a:solidFill>
                <a:latin typeface="Arial"/>
                <a:cs typeface="Arial"/>
              </a:rPr>
              <a:t> </a:t>
            </a:r>
            <a:r>
              <a:rPr dirty="0" sz="1200" spc="100">
                <a:solidFill>
                  <a:srgbClr val="818779"/>
                </a:solidFill>
                <a:latin typeface="Arial"/>
                <a:cs typeface="Arial"/>
              </a:rPr>
              <a:t>t</a:t>
            </a:r>
            <a:r>
              <a:rPr dirty="0" sz="1200" spc="40">
                <a:solidFill>
                  <a:srgbClr val="818779"/>
                </a:solidFill>
                <a:latin typeface="Arial"/>
                <a:cs typeface="Arial"/>
              </a:rPr>
              <a:t>h</a:t>
            </a:r>
            <a:r>
              <a:rPr dirty="0" sz="1200" spc="5">
                <a:solidFill>
                  <a:srgbClr val="818779"/>
                </a:solidFill>
                <a:latin typeface="Arial"/>
                <a:cs typeface="Arial"/>
              </a:rPr>
              <a:t>a</a:t>
            </a:r>
            <a:r>
              <a:rPr dirty="0" sz="1200" spc="100">
                <a:solidFill>
                  <a:srgbClr val="818779"/>
                </a:solidFill>
                <a:latin typeface="Arial"/>
                <a:cs typeface="Arial"/>
              </a:rPr>
              <a:t>t</a:t>
            </a:r>
            <a:r>
              <a:rPr dirty="0" sz="1200" spc="100">
                <a:solidFill>
                  <a:srgbClr val="818779"/>
                </a:solidFill>
                <a:latin typeface="Arial"/>
                <a:cs typeface="Arial"/>
              </a:rPr>
              <a:t> </a:t>
            </a:r>
            <a:r>
              <a:rPr dirty="0" sz="1200" spc="5">
                <a:solidFill>
                  <a:srgbClr val="818779"/>
                </a:solidFill>
                <a:latin typeface="Arial"/>
                <a:cs typeface="Arial"/>
              </a:rPr>
              <a:t>a</a:t>
            </a:r>
            <a:r>
              <a:rPr dirty="0" sz="1200" spc="60">
                <a:solidFill>
                  <a:srgbClr val="818779"/>
                </a:solidFill>
                <a:latin typeface="Arial"/>
                <a:cs typeface="Arial"/>
              </a:rPr>
              <a:t>r</a:t>
            </a:r>
            <a:r>
              <a:rPr dirty="0" sz="1200" spc="25">
                <a:solidFill>
                  <a:srgbClr val="818779"/>
                </a:solidFill>
                <a:latin typeface="Arial"/>
                <a:cs typeface="Arial"/>
              </a:rPr>
              <a:t>e</a:t>
            </a:r>
            <a:r>
              <a:rPr dirty="0" sz="1200" spc="25">
                <a:solidFill>
                  <a:srgbClr val="818779"/>
                </a:solidFill>
                <a:latin typeface="Arial"/>
                <a:cs typeface="Arial"/>
              </a:rPr>
              <a:t> </a:t>
            </a:r>
            <a:r>
              <a:rPr dirty="0" sz="1200" spc="5">
                <a:solidFill>
                  <a:srgbClr val="818779"/>
                </a:solidFill>
                <a:latin typeface="Arial"/>
                <a:cs typeface="Arial"/>
              </a:rPr>
              <a:t>a</a:t>
            </a:r>
            <a:r>
              <a:rPr dirty="0" sz="1200" spc="60">
                <a:solidFill>
                  <a:srgbClr val="818779"/>
                </a:solidFill>
                <a:latin typeface="Arial"/>
                <a:cs typeface="Arial"/>
              </a:rPr>
              <a:t>pp</a:t>
            </a:r>
            <a:r>
              <a:rPr dirty="0" sz="1200" spc="25">
                <a:solidFill>
                  <a:srgbClr val="818779"/>
                </a:solidFill>
                <a:latin typeface="Arial"/>
                <a:cs typeface="Arial"/>
              </a:rPr>
              <a:t>e</a:t>
            </a:r>
            <a:r>
              <a:rPr dirty="0" sz="1200" spc="5">
                <a:solidFill>
                  <a:srgbClr val="818779"/>
                </a:solidFill>
                <a:latin typeface="Arial"/>
                <a:cs typeface="Arial"/>
              </a:rPr>
              <a:t>a</a:t>
            </a:r>
            <a:r>
              <a:rPr dirty="0" sz="1200" spc="15">
                <a:solidFill>
                  <a:srgbClr val="818779"/>
                </a:solidFill>
                <a:latin typeface="Arial"/>
                <a:cs typeface="Arial"/>
              </a:rPr>
              <a:t>li</a:t>
            </a:r>
            <a:r>
              <a:rPr dirty="0" sz="1200" spc="30">
                <a:solidFill>
                  <a:srgbClr val="818779"/>
                </a:solidFill>
                <a:latin typeface="Arial"/>
                <a:cs typeface="Arial"/>
              </a:rPr>
              <a:t>n</a:t>
            </a:r>
            <a:r>
              <a:rPr dirty="0" sz="1200" spc="60">
                <a:solidFill>
                  <a:srgbClr val="818779"/>
                </a:solidFill>
                <a:latin typeface="Arial"/>
                <a:cs typeface="Arial"/>
              </a:rPr>
              <a:t>g</a:t>
            </a:r>
            <a:r>
              <a:rPr dirty="0" sz="1200" spc="60">
                <a:solidFill>
                  <a:srgbClr val="818779"/>
                </a:solidFill>
                <a:latin typeface="Arial"/>
                <a:cs typeface="Arial"/>
              </a:rPr>
              <a:t> </a:t>
            </a:r>
            <a:r>
              <a:rPr dirty="0" sz="1200" spc="100">
                <a:solidFill>
                  <a:srgbClr val="818779"/>
                </a:solidFill>
                <a:latin typeface="Arial"/>
                <a:cs typeface="Arial"/>
              </a:rPr>
              <a:t>t</a:t>
            </a:r>
            <a:r>
              <a:rPr dirty="0" sz="1200" spc="45">
                <a:solidFill>
                  <a:srgbClr val="818779"/>
                </a:solidFill>
                <a:latin typeface="Arial"/>
                <a:cs typeface="Arial"/>
              </a:rPr>
              <a:t>o</a:t>
            </a:r>
            <a:r>
              <a:rPr dirty="0" sz="1200" spc="45">
                <a:solidFill>
                  <a:srgbClr val="818779"/>
                </a:solidFill>
                <a:latin typeface="Arial"/>
                <a:cs typeface="Arial"/>
              </a:rPr>
              <a:t> </a:t>
            </a:r>
            <a:r>
              <a:rPr dirty="0" sz="1200" spc="65">
                <a:solidFill>
                  <a:srgbClr val="818779"/>
                </a:solidFill>
                <a:latin typeface="Arial"/>
                <a:cs typeface="Arial"/>
              </a:rPr>
              <a:t>y</a:t>
            </a:r>
            <a:r>
              <a:rPr dirty="0" sz="1200" spc="45">
                <a:solidFill>
                  <a:srgbClr val="818779"/>
                </a:solidFill>
                <a:latin typeface="Arial"/>
                <a:cs typeface="Arial"/>
              </a:rPr>
              <a:t>o</a:t>
            </a:r>
            <a:r>
              <a:rPr dirty="0" sz="1200" spc="25">
                <a:solidFill>
                  <a:srgbClr val="818779"/>
                </a:solidFill>
                <a:latin typeface="Arial"/>
                <a:cs typeface="Arial"/>
              </a:rPr>
              <a:t>u</a:t>
            </a:r>
            <a:r>
              <a:rPr dirty="0" sz="1200" spc="30">
                <a:solidFill>
                  <a:srgbClr val="818779"/>
                </a:solidFill>
                <a:latin typeface="Arial"/>
                <a:cs typeface="Arial"/>
              </a:rPr>
              <a:t>n</a:t>
            </a:r>
            <a:r>
              <a:rPr dirty="0" sz="1200" spc="60">
                <a:solidFill>
                  <a:srgbClr val="818779"/>
                </a:solidFill>
                <a:latin typeface="Arial"/>
                <a:cs typeface="Arial"/>
              </a:rPr>
              <a:t>g</a:t>
            </a:r>
            <a:r>
              <a:rPr dirty="0" sz="1200" spc="25">
                <a:solidFill>
                  <a:srgbClr val="818779"/>
                </a:solidFill>
                <a:latin typeface="Arial"/>
                <a:cs typeface="Arial"/>
              </a:rPr>
              <a:t>e</a:t>
            </a:r>
            <a:r>
              <a:rPr dirty="0" sz="1200" spc="60">
                <a:solidFill>
                  <a:srgbClr val="818779"/>
                </a:solidFill>
                <a:latin typeface="Arial"/>
                <a:cs typeface="Arial"/>
              </a:rPr>
              <a:t>r</a:t>
            </a:r>
            <a:r>
              <a:rPr dirty="0" sz="1200" spc="60">
                <a:solidFill>
                  <a:srgbClr val="818779"/>
                </a:solidFill>
                <a:latin typeface="Arial"/>
                <a:cs typeface="Arial"/>
              </a:rPr>
              <a:t> </a:t>
            </a:r>
            <a:r>
              <a:rPr dirty="0" sz="1200" spc="65">
                <a:solidFill>
                  <a:srgbClr val="818779"/>
                </a:solidFill>
                <a:latin typeface="Arial"/>
                <a:cs typeface="Arial"/>
              </a:rPr>
              <a:t>c</a:t>
            </a:r>
            <a:r>
              <a:rPr dirty="0" sz="1200" spc="20">
                <a:solidFill>
                  <a:srgbClr val="818779"/>
                </a:solidFill>
                <a:latin typeface="Arial"/>
                <a:cs typeface="Arial"/>
              </a:rPr>
              <a:t>hil</a:t>
            </a:r>
            <a:r>
              <a:rPr dirty="0" sz="1200" spc="70">
                <a:solidFill>
                  <a:srgbClr val="818779"/>
                </a:solidFill>
                <a:latin typeface="Arial"/>
                <a:cs typeface="Arial"/>
              </a:rPr>
              <a:t>d</a:t>
            </a:r>
            <a:r>
              <a:rPr dirty="0" sz="1200" spc="60">
                <a:solidFill>
                  <a:srgbClr val="818779"/>
                </a:solidFill>
                <a:latin typeface="Arial"/>
                <a:cs typeface="Arial"/>
              </a:rPr>
              <a:t>r</a:t>
            </a:r>
            <a:r>
              <a:rPr dirty="0" sz="1200" spc="25">
                <a:solidFill>
                  <a:srgbClr val="818779"/>
                </a:solidFill>
                <a:latin typeface="Arial"/>
                <a:cs typeface="Arial"/>
              </a:rPr>
              <a:t>e</a:t>
            </a:r>
            <a:r>
              <a:rPr dirty="0" sz="1200" spc="30">
                <a:solidFill>
                  <a:srgbClr val="818779"/>
                </a:solidFill>
                <a:latin typeface="Arial"/>
                <a:cs typeface="Arial"/>
              </a:rPr>
              <a:t>n</a:t>
            </a:r>
            <a:r>
              <a:rPr dirty="0" sz="1200" spc="-5">
                <a:solidFill>
                  <a:srgbClr val="818779"/>
                </a:solidFill>
                <a:latin typeface="Arial"/>
                <a:cs typeface="Arial"/>
              </a:rPr>
              <a:t>.</a:t>
            </a:r>
            <a:r>
              <a:rPr dirty="0" sz="1200" spc="-5">
                <a:solidFill>
                  <a:srgbClr val="818779"/>
                </a:solidFill>
                <a:latin typeface="Arial"/>
                <a:cs typeface="Arial"/>
              </a:rPr>
              <a:t> </a:t>
            </a:r>
            <a:r>
              <a:rPr dirty="0" sz="1200" spc="25">
                <a:solidFill>
                  <a:srgbClr val="818779"/>
                </a:solidFill>
                <a:latin typeface="Arial"/>
                <a:cs typeface="Arial"/>
              </a:rPr>
              <a:t>T</a:t>
            </a:r>
            <a:r>
              <a:rPr dirty="0" sz="1200" spc="40">
                <a:solidFill>
                  <a:srgbClr val="818779"/>
                </a:solidFill>
                <a:latin typeface="Arial"/>
                <a:cs typeface="Arial"/>
              </a:rPr>
              <a:t>h</a:t>
            </a:r>
            <a:r>
              <a:rPr dirty="0" sz="1200" spc="25">
                <a:solidFill>
                  <a:srgbClr val="818779"/>
                </a:solidFill>
                <a:latin typeface="Arial"/>
                <a:cs typeface="Arial"/>
              </a:rPr>
              <a:t>e</a:t>
            </a:r>
            <a:r>
              <a:rPr dirty="0" sz="1200" spc="25">
                <a:solidFill>
                  <a:srgbClr val="818779"/>
                </a:solidFill>
                <a:latin typeface="Arial"/>
                <a:cs typeface="Arial"/>
              </a:rPr>
              <a:t> </a:t>
            </a:r>
            <a:r>
              <a:rPr dirty="0" sz="1200" spc="70">
                <a:solidFill>
                  <a:srgbClr val="818779"/>
                </a:solidFill>
                <a:latin typeface="Arial"/>
                <a:cs typeface="Arial"/>
              </a:rPr>
              <a:t>b</a:t>
            </a:r>
            <a:r>
              <a:rPr dirty="0" sz="1200" spc="60">
                <a:solidFill>
                  <a:srgbClr val="818779"/>
                </a:solidFill>
                <a:latin typeface="Arial"/>
                <a:cs typeface="Arial"/>
              </a:rPr>
              <a:t>r</a:t>
            </a:r>
            <a:r>
              <a:rPr dirty="0" sz="1200" spc="25">
                <a:solidFill>
                  <a:srgbClr val="818779"/>
                </a:solidFill>
                <a:latin typeface="Arial"/>
                <a:cs typeface="Arial"/>
              </a:rPr>
              <a:t>e</a:t>
            </a:r>
            <a:r>
              <a:rPr dirty="0" sz="1200" spc="5">
                <a:solidFill>
                  <a:srgbClr val="818779"/>
                </a:solidFill>
                <a:latin typeface="Arial"/>
                <a:cs typeface="Arial"/>
              </a:rPr>
              <a:t>a</a:t>
            </a:r>
            <a:r>
              <a:rPr dirty="0" sz="1200" spc="45">
                <a:solidFill>
                  <a:srgbClr val="818779"/>
                </a:solidFill>
                <a:latin typeface="Arial"/>
                <a:cs typeface="Arial"/>
              </a:rPr>
              <a:t>k</a:t>
            </a:r>
            <a:r>
              <a:rPr dirty="0" sz="1200" spc="95">
                <a:solidFill>
                  <a:srgbClr val="818779"/>
                </a:solidFill>
                <a:latin typeface="Arial"/>
                <a:cs typeface="Arial"/>
              </a:rPr>
              <a:t>f</a:t>
            </a:r>
            <a:r>
              <a:rPr dirty="0" sz="1200" spc="5">
                <a:solidFill>
                  <a:srgbClr val="818779"/>
                </a:solidFill>
                <a:latin typeface="Arial"/>
                <a:cs typeface="Arial"/>
              </a:rPr>
              <a:t>a</a:t>
            </a:r>
            <a:r>
              <a:rPr dirty="0" sz="1200" spc="20">
                <a:solidFill>
                  <a:srgbClr val="818779"/>
                </a:solidFill>
                <a:latin typeface="Arial"/>
                <a:cs typeface="Arial"/>
              </a:rPr>
              <a:t>s</a:t>
            </a:r>
            <a:r>
              <a:rPr dirty="0" sz="1200" spc="100">
                <a:solidFill>
                  <a:srgbClr val="818779"/>
                </a:solidFill>
                <a:latin typeface="Arial"/>
                <a:cs typeface="Arial"/>
              </a:rPr>
              <a:t>t</a:t>
            </a:r>
            <a:r>
              <a:rPr dirty="0" sz="1200" spc="20">
                <a:solidFill>
                  <a:srgbClr val="818779"/>
                </a:solidFill>
                <a:latin typeface="Arial"/>
                <a:cs typeface="Arial"/>
              </a:rPr>
              <a:t>s</a:t>
            </a:r>
            <a:r>
              <a:rPr dirty="0" sz="1200" spc="20">
                <a:solidFill>
                  <a:srgbClr val="818779"/>
                </a:solidFill>
                <a:latin typeface="Arial"/>
                <a:cs typeface="Arial"/>
              </a:rPr>
              <a:t> </a:t>
            </a:r>
            <a:r>
              <a:rPr dirty="0" sz="1200" spc="15">
                <a:solidFill>
                  <a:srgbClr val="818779"/>
                </a:solidFill>
                <a:latin typeface="Arial"/>
                <a:cs typeface="Arial"/>
              </a:rPr>
              <a:t>i</a:t>
            </a:r>
            <a:r>
              <a:rPr dirty="0" sz="1200" spc="30">
                <a:solidFill>
                  <a:srgbClr val="818779"/>
                </a:solidFill>
                <a:latin typeface="Arial"/>
                <a:cs typeface="Arial"/>
              </a:rPr>
              <a:t>n</a:t>
            </a:r>
            <a:r>
              <a:rPr dirty="0" sz="1200" spc="65">
                <a:solidFill>
                  <a:srgbClr val="818779"/>
                </a:solidFill>
                <a:latin typeface="Arial"/>
                <a:cs typeface="Arial"/>
              </a:rPr>
              <a:t>c</a:t>
            </a:r>
            <a:r>
              <a:rPr dirty="0" sz="1200" spc="15">
                <a:solidFill>
                  <a:srgbClr val="818779"/>
                </a:solidFill>
                <a:latin typeface="Arial"/>
                <a:cs typeface="Arial"/>
              </a:rPr>
              <a:t>l</a:t>
            </a:r>
            <a:r>
              <a:rPr dirty="0" sz="1200" spc="25">
                <a:solidFill>
                  <a:srgbClr val="818779"/>
                </a:solidFill>
                <a:latin typeface="Arial"/>
                <a:cs typeface="Arial"/>
              </a:rPr>
              <a:t>u</a:t>
            </a:r>
            <a:r>
              <a:rPr dirty="0" sz="1200" spc="70">
                <a:solidFill>
                  <a:srgbClr val="818779"/>
                </a:solidFill>
                <a:latin typeface="Arial"/>
                <a:cs typeface="Arial"/>
              </a:rPr>
              <a:t>d</a:t>
            </a:r>
            <a:r>
              <a:rPr dirty="0" sz="1200" spc="25">
                <a:solidFill>
                  <a:srgbClr val="818779"/>
                </a:solidFill>
                <a:latin typeface="Arial"/>
                <a:cs typeface="Arial"/>
              </a:rPr>
              <a:t>e</a:t>
            </a:r>
            <a:r>
              <a:rPr dirty="0" sz="1200" spc="25">
                <a:solidFill>
                  <a:srgbClr val="818779"/>
                </a:solidFill>
                <a:latin typeface="Arial"/>
                <a:cs typeface="Arial"/>
              </a:rPr>
              <a:t> </a:t>
            </a:r>
            <a:r>
              <a:rPr dirty="0" sz="1200" spc="45">
                <a:solidFill>
                  <a:srgbClr val="818779"/>
                </a:solidFill>
                <a:latin typeface="Arial"/>
                <a:cs typeface="Arial"/>
              </a:rPr>
              <a:t>o</a:t>
            </a:r>
            <a:r>
              <a:rPr dirty="0" sz="1200" spc="60">
                <a:solidFill>
                  <a:srgbClr val="818779"/>
                </a:solidFill>
                <a:latin typeface="Arial"/>
                <a:cs typeface="Arial"/>
              </a:rPr>
              <a:t>p</a:t>
            </a:r>
            <a:r>
              <a:rPr dirty="0" sz="1200" spc="100">
                <a:solidFill>
                  <a:srgbClr val="818779"/>
                </a:solidFill>
                <a:latin typeface="Arial"/>
                <a:cs typeface="Arial"/>
              </a:rPr>
              <a:t>t</a:t>
            </a:r>
            <a:r>
              <a:rPr dirty="0" sz="1200" spc="15">
                <a:solidFill>
                  <a:srgbClr val="818779"/>
                </a:solidFill>
                <a:latin typeface="Arial"/>
                <a:cs typeface="Arial"/>
              </a:rPr>
              <a:t>i</a:t>
            </a:r>
            <a:r>
              <a:rPr dirty="0" sz="1200" spc="45">
                <a:solidFill>
                  <a:srgbClr val="818779"/>
                </a:solidFill>
                <a:latin typeface="Arial"/>
                <a:cs typeface="Arial"/>
              </a:rPr>
              <a:t>o</a:t>
            </a:r>
            <a:r>
              <a:rPr dirty="0" sz="1200" spc="30">
                <a:solidFill>
                  <a:srgbClr val="818779"/>
                </a:solidFill>
                <a:latin typeface="Arial"/>
                <a:cs typeface="Arial"/>
              </a:rPr>
              <a:t>n</a:t>
            </a:r>
            <a:r>
              <a:rPr dirty="0" sz="1200" spc="20">
                <a:solidFill>
                  <a:srgbClr val="818779"/>
                </a:solidFill>
                <a:latin typeface="Arial"/>
                <a:cs typeface="Arial"/>
              </a:rPr>
              <a:t>s</a:t>
            </a:r>
            <a:r>
              <a:rPr dirty="0" sz="1200" spc="20">
                <a:solidFill>
                  <a:srgbClr val="818779"/>
                </a:solidFill>
                <a:latin typeface="Arial"/>
                <a:cs typeface="Arial"/>
              </a:rPr>
              <a:t> </a:t>
            </a:r>
            <a:r>
              <a:rPr dirty="0" sz="1200" spc="15">
                <a:solidFill>
                  <a:srgbClr val="818779"/>
                </a:solidFill>
                <a:latin typeface="Arial"/>
                <a:cs typeface="Arial"/>
              </a:rPr>
              <a:t>li</a:t>
            </a:r>
            <a:r>
              <a:rPr dirty="0" sz="1200" spc="45">
                <a:solidFill>
                  <a:srgbClr val="818779"/>
                </a:solidFill>
                <a:latin typeface="Arial"/>
                <a:cs typeface="Arial"/>
              </a:rPr>
              <a:t>k</a:t>
            </a:r>
            <a:r>
              <a:rPr dirty="0" sz="1200" spc="25">
                <a:solidFill>
                  <a:srgbClr val="818779"/>
                </a:solidFill>
                <a:latin typeface="Arial"/>
                <a:cs typeface="Arial"/>
              </a:rPr>
              <a:t>e</a:t>
            </a:r>
            <a:r>
              <a:rPr dirty="0" sz="1200" spc="25">
                <a:solidFill>
                  <a:srgbClr val="818779"/>
                </a:solidFill>
                <a:latin typeface="Arial"/>
                <a:cs typeface="Arial"/>
              </a:rPr>
              <a:t> </a:t>
            </a:r>
            <a:r>
              <a:rPr dirty="0" sz="1200" spc="40">
                <a:solidFill>
                  <a:srgbClr val="818779"/>
                </a:solidFill>
                <a:latin typeface="Arial"/>
                <a:cs typeface="Arial"/>
              </a:rPr>
              <a:t>m</a:t>
            </a:r>
            <a:r>
              <a:rPr dirty="0" sz="1200" spc="15">
                <a:solidFill>
                  <a:srgbClr val="818779"/>
                </a:solidFill>
                <a:latin typeface="Arial"/>
                <a:cs typeface="Arial"/>
              </a:rPr>
              <a:t>i</a:t>
            </a:r>
            <a:r>
              <a:rPr dirty="0" sz="1200" spc="30">
                <a:solidFill>
                  <a:srgbClr val="818779"/>
                </a:solidFill>
                <a:latin typeface="Arial"/>
                <a:cs typeface="Arial"/>
              </a:rPr>
              <a:t>n</a:t>
            </a:r>
            <a:r>
              <a:rPr dirty="0" sz="1200" spc="15">
                <a:solidFill>
                  <a:srgbClr val="818779"/>
                </a:solidFill>
                <a:latin typeface="Arial"/>
                <a:cs typeface="Arial"/>
              </a:rPr>
              <a:t>i</a:t>
            </a:r>
            <a:r>
              <a:rPr dirty="0" sz="1200" spc="15">
                <a:solidFill>
                  <a:srgbClr val="818779"/>
                </a:solidFill>
                <a:latin typeface="Arial"/>
                <a:cs typeface="Arial"/>
              </a:rPr>
              <a:t> </a:t>
            </a:r>
            <a:r>
              <a:rPr dirty="0" sz="1200" spc="100">
                <a:solidFill>
                  <a:srgbClr val="818779"/>
                </a:solidFill>
                <a:latin typeface="Arial"/>
                <a:cs typeface="Arial"/>
              </a:rPr>
              <a:t>w</a:t>
            </a:r>
            <a:r>
              <a:rPr dirty="0" sz="1200" spc="40">
                <a:solidFill>
                  <a:srgbClr val="818779"/>
                </a:solidFill>
                <a:latin typeface="Arial"/>
                <a:cs typeface="Arial"/>
              </a:rPr>
              <a:t>h</a:t>
            </a:r>
            <a:r>
              <a:rPr dirty="0" sz="1200" spc="45">
                <a:solidFill>
                  <a:srgbClr val="818779"/>
                </a:solidFill>
                <a:latin typeface="Arial"/>
                <a:cs typeface="Arial"/>
              </a:rPr>
              <a:t>o</a:t>
            </a:r>
            <a:r>
              <a:rPr dirty="0" sz="1200" spc="15">
                <a:solidFill>
                  <a:srgbClr val="818779"/>
                </a:solidFill>
                <a:latin typeface="Arial"/>
                <a:cs typeface="Arial"/>
              </a:rPr>
              <a:t>l</a:t>
            </a:r>
            <a:r>
              <a:rPr dirty="0" sz="1200" spc="25">
                <a:solidFill>
                  <a:srgbClr val="818779"/>
                </a:solidFill>
                <a:latin typeface="Arial"/>
                <a:cs typeface="Arial"/>
              </a:rPr>
              <a:t>e</a:t>
            </a:r>
            <a:r>
              <a:rPr dirty="0" sz="1200" spc="25">
                <a:solidFill>
                  <a:srgbClr val="818779"/>
                </a:solidFill>
                <a:latin typeface="Arial"/>
                <a:cs typeface="Arial"/>
              </a:rPr>
              <a:t> </a:t>
            </a:r>
            <a:r>
              <a:rPr dirty="0" sz="1200" spc="100">
                <a:solidFill>
                  <a:srgbClr val="818779"/>
                </a:solidFill>
                <a:latin typeface="Arial"/>
                <a:cs typeface="Arial"/>
              </a:rPr>
              <a:t>w</a:t>
            </a:r>
            <a:r>
              <a:rPr dirty="0" sz="1200" spc="40">
                <a:solidFill>
                  <a:srgbClr val="818779"/>
                </a:solidFill>
                <a:latin typeface="Arial"/>
                <a:cs typeface="Arial"/>
              </a:rPr>
              <a:t>h</a:t>
            </a:r>
            <a:r>
              <a:rPr dirty="0" sz="1200" spc="25">
                <a:solidFill>
                  <a:srgbClr val="818779"/>
                </a:solidFill>
                <a:latin typeface="Arial"/>
                <a:cs typeface="Arial"/>
              </a:rPr>
              <a:t>e</a:t>
            </a:r>
            <a:r>
              <a:rPr dirty="0" sz="1200" spc="5">
                <a:solidFill>
                  <a:srgbClr val="818779"/>
                </a:solidFill>
                <a:latin typeface="Arial"/>
                <a:cs typeface="Arial"/>
              </a:rPr>
              <a:t>a</a:t>
            </a:r>
            <a:r>
              <a:rPr dirty="0" sz="1200" spc="100">
                <a:solidFill>
                  <a:srgbClr val="818779"/>
                </a:solidFill>
                <a:latin typeface="Arial"/>
                <a:cs typeface="Arial"/>
              </a:rPr>
              <a:t>t</a:t>
            </a:r>
            <a:r>
              <a:rPr dirty="0" sz="1200" spc="100">
                <a:solidFill>
                  <a:srgbClr val="818779"/>
                </a:solidFill>
                <a:latin typeface="Arial"/>
                <a:cs typeface="Arial"/>
              </a:rPr>
              <a:t> </a:t>
            </a:r>
            <a:r>
              <a:rPr dirty="0" sz="1200" spc="70">
                <a:solidFill>
                  <a:srgbClr val="818779"/>
                </a:solidFill>
                <a:latin typeface="Arial"/>
                <a:cs typeface="Arial"/>
              </a:rPr>
              <a:t>b</a:t>
            </a:r>
            <a:r>
              <a:rPr dirty="0" sz="1200" spc="5">
                <a:solidFill>
                  <a:srgbClr val="818779"/>
                </a:solidFill>
                <a:latin typeface="Arial"/>
                <a:cs typeface="Arial"/>
              </a:rPr>
              <a:t>a</a:t>
            </a:r>
            <a:r>
              <a:rPr dirty="0" sz="1200" spc="60">
                <a:solidFill>
                  <a:srgbClr val="818779"/>
                </a:solidFill>
                <a:latin typeface="Arial"/>
                <a:cs typeface="Arial"/>
              </a:rPr>
              <a:t>g</a:t>
            </a:r>
            <a:r>
              <a:rPr dirty="0" sz="1200" spc="25">
                <a:solidFill>
                  <a:srgbClr val="818779"/>
                </a:solidFill>
                <a:latin typeface="Arial"/>
                <a:cs typeface="Arial"/>
              </a:rPr>
              <a:t>e</a:t>
            </a:r>
            <a:r>
              <a:rPr dirty="0" sz="1200" spc="15">
                <a:solidFill>
                  <a:srgbClr val="818779"/>
                </a:solidFill>
                <a:latin typeface="Arial"/>
                <a:cs typeface="Arial"/>
              </a:rPr>
              <a:t>l</a:t>
            </a:r>
            <a:r>
              <a:rPr dirty="0" sz="1200" spc="20">
                <a:solidFill>
                  <a:srgbClr val="818779"/>
                </a:solidFill>
                <a:latin typeface="Arial"/>
                <a:cs typeface="Arial"/>
              </a:rPr>
              <a:t>s</a:t>
            </a:r>
            <a:r>
              <a:rPr dirty="0" sz="1200" spc="20">
                <a:solidFill>
                  <a:srgbClr val="818779"/>
                </a:solidFill>
                <a:latin typeface="Arial"/>
                <a:cs typeface="Arial"/>
              </a:rPr>
              <a:t>, </a:t>
            </a:r>
            <a:r>
              <a:rPr dirty="0" sz="1200" spc="60">
                <a:solidFill>
                  <a:srgbClr val="818779"/>
                </a:solidFill>
                <a:latin typeface="Arial"/>
                <a:cs typeface="Arial"/>
              </a:rPr>
              <a:t>g</a:t>
            </a:r>
            <a:r>
              <a:rPr dirty="0" sz="1200" spc="15">
                <a:solidFill>
                  <a:srgbClr val="818779"/>
                </a:solidFill>
                <a:latin typeface="Arial"/>
                <a:cs typeface="Arial"/>
              </a:rPr>
              <a:t>l</a:t>
            </a:r>
            <a:r>
              <a:rPr dirty="0" sz="1200" spc="25">
                <a:solidFill>
                  <a:srgbClr val="818779"/>
                </a:solidFill>
                <a:latin typeface="Arial"/>
                <a:cs typeface="Arial"/>
              </a:rPr>
              <a:t>u</a:t>
            </a:r>
            <a:r>
              <a:rPr dirty="0" sz="1200" spc="100">
                <a:solidFill>
                  <a:srgbClr val="818779"/>
                </a:solidFill>
                <a:latin typeface="Arial"/>
                <a:cs typeface="Arial"/>
              </a:rPr>
              <a:t>t</a:t>
            </a:r>
            <a:r>
              <a:rPr dirty="0" sz="1200" spc="25">
                <a:solidFill>
                  <a:srgbClr val="818779"/>
                </a:solidFill>
                <a:latin typeface="Arial"/>
                <a:cs typeface="Arial"/>
              </a:rPr>
              <a:t>e</a:t>
            </a:r>
            <a:r>
              <a:rPr dirty="0" sz="1200" spc="30">
                <a:solidFill>
                  <a:srgbClr val="818779"/>
                </a:solidFill>
                <a:latin typeface="Arial"/>
                <a:cs typeface="Arial"/>
              </a:rPr>
              <a:t>n</a:t>
            </a:r>
            <a:r>
              <a:rPr dirty="0" sz="1200" spc="150">
                <a:solidFill>
                  <a:srgbClr val="818779"/>
                </a:solidFill>
                <a:latin typeface="Arial"/>
                <a:cs typeface="Arial"/>
              </a:rPr>
              <a:t>-</a:t>
            </a:r>
            <a:r>
              <a:rPr dirty="0" sz="1200" spc="95">
                <a:solidFill>
                  <a:srgbClr val="818779"/>
                </a:solidFill>
                <a:latin typeface="Arial"/>
                <a:cs typeface="Arial"/>
              </a:rPr>
              <a:t>f</a:t>
            </a:r>
            <a:r>
              <a:rPr dirty="0" sz="1200" spc="60">
                <a:solidFill>
                  <a:srgbClr val="818779"/>
                </a:solidFill>
                <a:latin typeface="Arial"/>
                <a:cs typeface="Arial"/>
              </a:rPr>
              <a:t>r</a:t>
            </a:r>
            <a:r>
              <a:rPr dirty="0" sz="1200" spc="25">
                <a:solidFill>
                  <a:srgbClr val="818779"/>
                </a:solidFill>
                <a:latin typeface="Arial"/>
                <a:cs typeface="Arial"/>
              </a:rPr>
              <a:t>ee</a:t>
            </a:r>
            <a:r>
              <a:rPr dirty="0" sz="1200" spc="25">
                <a:solidFill>
                  <a:srgbClr val="818779"/>
                </a:solidFill>
                <a:latin typeface="Arial"/>
                <a:cs typeface="Arial"/>
              </a:rPr>
              <a:t> </a:t>
            </a:r>
            <a:r>
              <a:rPr dirty="0" sz="1200" spc="45">
                <a:solidFill>
                  <a:srgbClr val="818779"/>
                </a:solidFill>
                <a:latin typeface="Arial"/>
                <a:cs typeface="Arial"/>
              </a:rPr>
              <a:t>o</a:t>
            </a:r>
            <a:r>
              <a:rPr dirty="0" sz="1200" spc="5">
                <a:solidFill>
                  <a:srgbClr val="818779"/>
                </a:solidFill>
                <a:latin typeface="Arial"/>
                <a:cs typeface="Arial"/>
              </a:rPr>
              <a:t>a</a:t>
            </a:r>
            <a:r>
              <a:rPr dirty="0" sz="1200" spc="100">
                <a:solidFill>
                  <a:srgbClr val="818779"/>
                </a:solidFill>
                <a:latin typeface="Arial"/>
                <a:cs typeface="Arial"/>
              </a:rPr>
              <a:t>t</a:t>
            </a:r>
            <a:r>
              <a:rPr dirty="0" sz="1200" spc="30">
                <a:solidFill>
                  <a:srgbClr val="818779"/>
                </a:solidFill>
                <a:latin typeface="Arial"/>
                <a:cs typeface="Arial"/>
              </a:rPr>
              <a:t>me</a:t>
            </a:r>
            <a:r>
              <a:rPr dirty="0" sz="1200" spc="5">
                <a:solidFill>
                  <a:srgbClr val="818779"/>
                </a:solidFill>
                <a:latin typeface="Arial"/>
                <a:cs typeface="Arial"/>
              </a:rPr>
              <a:t>a</a:t>
            </a:r>
            <a:r>
              <a:rPr dirty="0" sz="1200" spc="15">
                <a:solidFill>
                  <a:srgbClr val="818779"/>
                </a:solidFill>
                <a:latin typeface="Arial"/>
                <a:cs typeface="Arial"/>
              </a:rPr>
              <a:t>l</a:t>
            </a:r>
            <a:r>
              <a:rPr dirty="0" sz="1200" spc="15">
                <a:solidFill>
                  <a:srgbClr val="818779"/>
                </a:solidFill>
                <a:latin typeface="Arial"/>
                <a:cs typeface="Arial"/>
              </a:rPr>
              <a:t>, </a:t>
            </a:r>
            <a:r>
              <a:rPr dirty="0" sz="1200" spc="5">
                <a:solidFill>
                  <a:srgbClr val="818779"/>
                </a:solidFill>
                <a:latin typeface="Arial"/>
                <a:cs typeface="Arial"/>
              </a:rPr>
              <a:t>a</a:t>
            </a:r>
            <a:r>
              <a:rPr dirty="0" sz="1200" spc="30">
                <a:solidFill>
                  <a:srgbClr val="818779"/>
                </a:solidFill>
                <a:latin typeface="Arial"/>
                <a:cs typeface="Arial"/>
              </a:rPr>
              <a:t>n</a:t>
            </a:r>
            <a:r>
              <a:rPr dirty="0" sz="1200" spc="70">
                <a:solidFill>
                  <a:srgbClr val="818779"/>
                </a:solidFill>
                <a:latin typeface="Arial"/>
                <a:cs typeface="Arial"/>
              </a:rPr>
              <a:t>d</a:t>
            </a:r>
            <a:r>
              <a:rPr dirty="0" sz="1200" spc="70">
                <a:solidFill>
                  <a:srgbClr val="818779"/>
                </a:solidFill>
                <a:latin typeface="Arial"/>
                <a:cs typeface="Arial"/>
              </a:rPr>
              <a:t> </a:t>
            </a:r>
            <a:r>
              <a:rPr dirty="0" sz="1200" spc="20">
                <a:solidFill>
                  <a:srgbClr val="818779"/>
                </a:solidFill>
                <a:latin typeface="Arial"/>
                <a:cs typeface="Arial"/>
              </a:rPr>
              <a:t>s</a:t>
            </a:r>
            <a:r>
              <a:rPr dirty="0" sz="1200" spc="65">
                <a:solidFill>
                  <a:srgbClr val="818779"/>
                </a:solidFill>
                <a:latin typeface="Arial"/>
                <a:cs typeface="Arial"/>
              </a:rPr>
              <a:t>c</a:t>
            </a:r>
            <a:r>
              <a:rPr dirty="0" sz="1200" spc="60">
                <a:solidFill>
                  <a:srgbClr val="818779"/>
                </a:solidFill>
                <a:latin typeface="Arial"/>
                <a:cs typeface="Arial"/>
              </a:rPr>
              <a:t>r</a:t>
            </a:r>
            <a:r>
              <a:rPr dirty="0" sz="1200" spc="5">
                <a:solidFill>
                  <a:srgbClr val="818779"/>
                </a:solidFill>
                <a:latin typeface="Arial"/>
                <a:cs typeface="Arial"/>
              </a:rPr>
              <a:t>a</a:t>
            </a:r>
            <a:r>
              <a:rPr dirty="0" sz="1200" spc="40">
                <a:solidFill>
                  <a:srgbClr val="818779"/>
                </a:solidFill>
                <a:latin typeface="Arial"/>
                <a:cs typeface="Arial"/>
              </a:rPr>
              <a:t>m</a:t>
            </a:r>
            <a:r>
              <a:rPr dirty="0" sz="1200" spc="70">
                <a:solidFill>
                  <a:srgbClr val="818779"/>
                </a:solidFill>
                <a:latin typeface="Arial"/>
                <a:cs typeface="Arial"/>
              </a:rPr>
              <a:t>b</a:t>
            </a:r>
            <a:r>
              <a:rPr dirty="0" sz="1200" spc="15">
                <a:solidFill>
                  <a:srgbClr val="818779"/>
                </a:solidFill>
                <a:latin typeface="Arial"/>
                <a:cs typeface="Arial"/>
              </a:rPr>
              <a:t>l</a:t>
            </a:r>
            <a:r>
              <a:rPr dirty="0" sz="1200" spc="25">
                <a:solidFill>
                  <a:srgbClr val="818779"/>
                </a:solidFill>
                <a:latin typeface="Arial"/>
                <a:cs typeface="Arial"/>
              </a:rPr>
              <a:t>e</a:t>
            </a:r>
            <a:r>
              <a:rPr dirty="0" sz="1200" spc="70">
                <a:solidFill>
                  <a:srgbClr val="818779"/>
                </a:solidFill>
                <a:latin typeface="Arial"/>
                <a:cs typeface="Arial"/>
              </a:rPr>
              <a:t>d</a:t>
            </a:r>
            <a:r>
              <a:rPr dirty="0" sz="1200" spc="70">
                <a:solidFill>
                  <a:srgbClr val="818779"/>
                </a:solidFill>
                <a:latin typeface="Arial"/>
                <a:cs typeface="Arial"/>
              </a:rPr>
              <a:t> </a:t>
            </a:r>
            <a:r>
              <a:rPr dirty="0" sz="1200" spc="25">
                <a:solidFill>
                  <a:srgbClr val="818779"/>
                </a:solidFill>
                <a:latin typeface="Arial"/>
                <a:cs typeface="Arial"/>
              </a:rPr>
              <a:t>e</a:t>
            </a:r>
            <a:r>
              <a:rPr dirty="0" sz="1200" spc="60">
                <a:solidFill>
                  <a:srgbClr val="818779"/>
                </a:solidFill>
                <a:latin typeface="Arial"/>
                <a:cs typeface="Arial"/>
              </a:rPr>
              <a:t>gg</a:t>
            </a:r>
            <a:r>
              <a:rPr dirty="0" sz="1200" spc="20">
                <a:solidFill>
                  <a:srgbClr val="818779"/>
                </a:solidFill>
                <a:latin typeface="Arial"/>
                <a:cs typeface="Arial"/>
              </a:rPr>
              <a:t>s</a:t>
            </a:r>
            <a:r>
              <a:rPr dirty="0" sz="1200" spc="20">
                <a:solidFill>
                  <a:srgbClr val="818779"/>
                </a:solidFill>
                <a:latin typeface="Arial"/>
                <a:cs typeface="Arial"/>
              </a:rPr>
              <a:t>, </a:t>
            </a:r>
            <a:r>
              <a:rPr dirty="0" sz="1200" spc="60">
                <a:solidFill>
                  <a:srgbClr val="818779"/>
                </a:solidFill>
                <a:latin typeface="Arial"/>
                <a:cs typeface="Arial"/>
              </a:rPr>
              <a:t>p</a:t>
            </a:r>
            <a:r>
              <a:rPr dirty="0" sz="1200" spc="5">
                <a:solidFill>
                  <a:srgbClr val="818779"/>
                </a:solidFill>
                <a:latin typeface="Arial"/>
                <a:cs typeface="Arial"/>
              </a:rPr>
              <a:t>a</a:t>
            </a:r>
            <a:r>
              <a:rPr dirty="0" sz="1200" spc="15">
                <a:solidFill>
                  <a:srgbClr val="818779"/>
                </a:solidFill>
                <a:latin typeface="Arial"/>
                <a:cs typeface="Arial"/>
              </a:rPr>
              <a:t>i</a:t>
            </a:r>
            <a:r>
              <a:rPr dirty="0" sz="1200" spc="60">
                <a:solidFill>
                  <a:srgbClr val="818779"/>
                </a:solidFill>
                <a:latin typeface="Arial"/>
                <a:cs typeface="Arial"/>
              </a:rPr>
              <a:t>r</a:t>
            </a:r>
            <a:r>
              <a:rPr dirty="0" sz="1200" spc="25">
                <a:solidFill>
                  <a:srgbClr val="818779"/>
                </a:solidFill>
                <a:latin typeface="Arial"/>
                <a:cs typeface="Arial"/>
              </a:rPr>
              <a:t>e</a:t>
            </a:r>
            <a:r>
              <a:rPr dirty="0" sz="1200" spc="70">
                <a:solidFill>
                  <a:srgbClr val="818779"/>
                </a:solidFill>
                <a:latin typeface="Arial"/>
                <a:cs typeface="Arial"/>
              </a:rPr>
              <a:t>d</a:t>
            </a:r>
            <a:r>
              <a:rPr dirty="0" sz="1200" spc="70">
                <a:solidFill>
                  <a:srgbClr val="818779"/>
                </a:solidFill>
                <a:latin typeface="Arial"/>
                <a:cs typeface="Arial"/>
              </a:rPr>
              <a:t> </a:t>
            </a:r>
            <a:r>
              <a:rPr dirty="0" sz="1200" spc="100">
                <a:solidFill>
                  <a:srgbClr val="818779"/>
                </a:solidFill>
                <a:latin typeface="Arial"/>
                <a:cs typeface="Arial"/>
              </a:rPr>
              <a:t>w</a:t>
            </a:r>
            <a:r>
              <a:rPr dirty="0" sz="1200" spc="15">
                <a:solidFill>
                  <a:srgbClr val="818779"/>
                </a:solidFill>
                <a:latin typeface="Arial"/>
                <a:cs typeface="Arial"/>
              </a:rPr>
              <a:t>i</a:t>
            </a:r>
            <a:r>
              <a:rPr dirty="0" sz="1200" spc="100">
                <a:solidFill>
                  <a:srgbClr val="818779"/>
                </a:solidFill>
                <a:latin typeface="Arial"/>
                <a:cs typeface="Arial"/>
              </a:rPr>
              <a:t>t</a:t>
            </a:r>
            <a:r>
              <a:rPr dirty="0" sz="1200" spc="40">
                <a:solidFill>
                  <a:srgbClr val="818779"/>
                </a:solidFill>
                <a:latin typeface="Arial"/>
                <a:cs typeface="Arial"/>
              </a:rPr>
              <a:t>h</a:t>
            </a:r>
            <a:r>
              <a:rPr dirty="0" sz="1200" spc="40">
                <a:solidFill>
                  <a:srgbClr val="818779"/>
                </a:solidFill>
                <a:latin typeface="Arial"/>
                <a:cs typeface="Arial"/>
              </a:rPr>
              <a:t> </a:t>
            </a:r>
            <a:r>
              <a:rPr dirty="0" sz="1200" spc="95">
                <a:solidFill>
                  <a:srgbClr val="818779"/>
                </a:solidFill>
                <a:latin typeface="Arial"/>
                <a:cs typeface="Arial"/>
              </a:rPr>
              <a:t>f</a:t>
            </a:r>
            <a:r>
              <a:rPr dirty="0" sz="1200" spc="60">
                <a:solidFill>
                  <a:srgbClr val="818779"/>
                </a:solidFill>
                <a:latin typeface="Arial"/>
                <a:cs typeface="Arial"/>
              </a:rPr>
              <a:t>r</a:t>
            </a:r>
            <a:r>
              <a:rPr dirty="0" sz="1200" spc="25">
                <a:solidFill>
                  <a:srgbClr val="818779"/>
                </a:solidFill>
                <a:latin typeface="Arial"/>
                <a:cs typeface="Arial"/>
              </a:rPr>
              <a:t>u</a:t>
            </a:r>
            <a:r>
              <a:rPr dirty="0" sz="1200" spc="15">
                <a:solidFill>
                  <a:srgbClr val="818779"/>
                </a:solidFill>
                <a:latin typeface="Arial"/>
                <a:cs typeface="Arial"/>
              </a:rPr>
              <a:t>i</a:t>
            </a:r>
            <a:r>
              <a:rPr dirty="0" sz="1200" spc="100">
                <a:solidFill>
                  <a:srgbClr val="818779"/>
                </a:solidFill>
                <a:latin typeface="Arial"/>
                <a:cs typeface="Arial"/>
              </a:rPr>
              <a:t>t</a:t>
            </a:r>
            <a:r>
              <a:rPr dirty="0" sz="1200" spc="20">
                <a:solidFill>
                  <a:srgbClr val="818779"/>
                </a:solidFill>
                <a:latin typeface="Arial"/>
                <a:cs typeface="Arial"/>
              </a:rPr>
              <a:t>s</a:t>
            </a:r>
            <a:r>
              <a:rPr dirty="0" sz="1200" spc="20">
                <a:solidFill>
                  <a:srgbClr val="818779"/>
                </a:solidFill>
                <a:latin typeface="Arial"/>
                <a:cs typeface="Arial"/>
              </a:rPr>
              <a:t> </a:t>
            </a:r>
            <a:r>
              <a:rPr dirty="0" sz="1200" spc="5">
                <a:solidFill>
                  <a:srgbClr val="818779"/>
                </a:solidFill>
                <a:latin typeface="Arial"/>
                <a:cs typeface="Arial"/>
              </a:rPr>
              <a:t>a</a:t>
            </a:r>
            <a:r>
              <a:rPr dirty="0" sz="1200" spc="30">
                <a:solidFill>
                  <a:srgbClr val="818779"/>
                </a:solidFill>
                <a:latin typeface="Arial"/>
                <a:cs typeface="Arial"/>
              </a:rPr>
              <a:t>n</a:t>
            </a:r>
            <a:r>
              <a:rPr dirty="0" sz="1200" spc="70">
                <a:solidFill>
                  <a:srgbClr val="818779"/>
                </a:solidFill>
                <a:latin typeface="Arial"/>
                <a:cs typeface="Arial"/>
              </a:rPr>
              <a:t>d</a:t>
            </a:r>
            <a:r>
              <a:rPr dirty="0" sz="1200" spc="70">
                <a:solidFill>
                  <a:srgbClr val="818779"/>
                </a:solidFill>
                <a:latin typeface="Arial"/>
                <a:cs typeface="Arial"/>
              </a:rPr>
              <a:t> </a:t>
            </a:r>
            <a:r>
              <a:rPr dirty="0" sz="1200" spc="40">
                <a:solidFill>
                  <a:srgbClr val="818779"/>
                </a:solidFill>
                <a:latin typeface="Arial"/>
                <a:cs typeface="Arial"/>
              </a:rPr>
              <a:t>m</a:t>
            </a:r>
            <a:r>
              <a:rPr dirty="0" sz="1200" spc="15">
                <a:solidFill>
                  <a:srgbClr val="818779"/>
                </a:solidFill>
                <a:latin typeface="Arial"/>
                <a:cs typeface="Arial"/>
              </a:rPr>
              <a:t>il</a:t>
            </a:r>
            <a:r>
              <a:rPr dirty="0" sz="1200" spc="45">
                <a:solidFill>
                  <a:srgbClr val="818779"/>
                </a:solidFill>
                <a:latin typeface="Arial"/>
                <a:cs typeface="Arial"/>
              </a:rPr>
              <a:t>k</a:t>
            </a:r>
            <a:r>
              <a:rPr dirty="0" sz="1200" spc="-5">
                <a:solidFill>
                  <a:srgbClr val="818779"/>
                </a:solidFill>
                <a:latin typeface="Arial"/>
                <a:cs typeface="Arial"/>
              </a:rPr>
              <a:t>.</a:t>
            </a:r>
            <a:r>
              <a:rPr dirty="0" sz="1200" spc="-5">
                <a:solidFill>
                  <a:srgbClr val="818779"/>
                </a:solidFill>
                <a:latin typeface="Arial"/>
                <a:cs typeface="Arial"/>
              </a:rPr>
              <a:t> </a:t>
            </a:r>
            <a:r>
              <a:rPr dirty="0" sz="1200" spc="5">
                <a:solidFill>
                  <a:srgbClr val="818779"/>
                </a:solidFill>
                <a:latin typeface="Arial"/>
                <a:cs typeface="Arial"/>
              </a:rPr>
              <a:t>L</a:t>
            </a:r>
            <a:r>
              <a:rPr dirty="0" sz="1200" spc="25">
                <a:solidFill>
                  <a:srgbClr val="818779"/>
                </a:solidFill>
                <a:latin typeface="Arial"/>
                <a:cs typeface="Arial"/>
              </a:rPr>
              <a:t>u</a:t>
            </a:r>
            <a:r>
              <a:rPr dirty="0" sz="1200" spc="30">
                <a:solidFill>
                  <a:srgbClr val="818779"/>
                </a:solidFill>
                <a:latin typeface="Arial"/>
                <a:cs typeface="Arial"/>
              </a:rPr>
              <a:t>n</a:t>
            </a:r>
            <a:r>
              <a:rPr dirty="0" sz="1200" spc="65">
                <a:solidFill>
                  <a:srgbClr val="818779"/>
                </a:solidFill>
                <a:latin typeface="Arial"/>
                <a:cs typeface="Arial"/>
              </a:rPr>
              <a:t>c</a:t>
            </a:r>
            <a:r>
              <a:rPr dirty="0" sz="1200" spc="40">
                <a:solidFill>
                  <a:srgbClr val="818779"/>
                </a:solidFill>
                <a:latin typeface="Arial"/>
                <a:cs typeface="Arial"/>
              </a:rPr>
              <a:t>h</a:t>
            </a:r>
            <a:r>
              <a:rPr dirty="0" sz="1200" spc="25">
                <a:solidFill>
                  <a:srgbClr val="818779"/>
                </a:solidFill>
                <a:latin typeface="Arial"/>
                <a:cs typeface="Arial"/>
              </a:rPr>
              <a:t>es</a:t>
            </a:r>
            <a:r>
              <a:rPr dirty="0" sz="1200" spc="25">
                <a:solidFill>
                  <a:srgbClr val="818779"/>
                </a:solidFill>
                <a:latin typeface="Arial"/>
                <a:cs typeface="Arial"/>
              </a:rPr>
              <a:t> </a:t>
            </a:r>
            <a:r>
              <a:rPr dirty="0" sz="1200" spc="95">
                <a:solidFill>
                  <a:srgbClr val="818779"/>
                </a:solidFill>
                <a:latin typeface="Arial"/>
                <a:cs typeface="Arial"/>
              </a:rPr>
              <a:t>f</a:t>
            </a:r>
            <a:r>
              <a:rPr dirty="0" sz="1200" spc="25">
                <a:solidFill>
                  <a:srgbClr val="818779"/>
                </a:solidFill>
                <a:latin typeface="Arial"/>
                <a:cs typeface="Arial"/>
              </a:rPr>
              <a:t>e</a:t>
            </a:r>
            <a:r>
              <a:rPr dirty="0" sz="1200" spc="5">
                <a:solidFill>
                  <a:srgbClr val="818779"/>
                </a:solidFill>
                <a:latin typeface="Arial"/>
                <a:cs typeface="Arial"/>
              </a:rPr>
              <a:t>a</a:t>
            </a:r>
            <a:r>
              <a:rPr dirty="0" sz="1200" spc="100">
                <a:solidFill>
                  <a:srgbClr val="818779"/>
                </a:solidFill>
                <a:latin typeface="Arial"/>
                <a:cs typeface="Arial"/>
              </a:rPr>
              <a:t>t</a:t>
            </a:r>
            <a:r>
              <a:rPr dirty="0" sz="1200" spc="25">
                <a:solidFill>
                  <a:srgbClr val="818779"/>
                </a:solidFill>
                <a:latin typeface="Arial"/>
                <a:cs typeface="Arial"/>
              </a:rPr>
              <a:t>u</a:t>
            </a:r>
            <a:r>
              <a:rPr dirty="0" sz="1200" spc="60">
                <a:solidFill>
                  <a:srgbClr val="818779"/>
                </a:solidFill>
                <a:latin typeface="Arial"/>
                <a:cs typeface="Arial"/>
              </a:rPr>
              <a:t>r</a:t>
            </a:r>
            <a:r>
              <a:rPr dirty="0" sz="1200" spc="25">
                <a:solidFill>
                  <a:srgbClr val="818779"/>
                </a:solidFill>
                <a:latin typeface="Arial"/>
                <a:cs typeface="Arial"/>
              </a:rPr>
              <a:t>e</a:t>
            </a:r>
            <a:r>
              <a:rPr dirty="0" sz="1200" spc="25">
                <a:solidFill>
                  <a:srgbClr val="818779"/>
                </a:solidFill>
                <a:latin typeface="Arial"/>
                <a:cs typeface="Arial"/>
              </a:rPr>
              <a:t> </a:t>
            </a:r>
            <a:r>
              <a:rPr dirty="0" sz="1200" spc="5">
                <a:solidFill>
                  <a:srgbClr val="818779"/>
                </a:solidFill>
                <a:latin typeface="Arial"/>
                <a:cs typeface="Arial"/>
              </a:rPr>
              <a:t>a</a:t>
            </a:r>
            <a:r>
              <a:rPr dirty="0" sz="1200">
                <a:solidFill>
                  <a:srgbClr val="818779"/>
                </a:solidFill>
                <a:latin typeface="Arial"/>
                <a:cs typeface="Arial"/>
              </a:rPr>
              <a:t> </a:t>
            </a:r>
            <a:r>
              <a:rPr dirty="0" sz="1200" spc="65">
                <a:solidFill>
                  <a:srgbClr val="818779"/>
                </a:solidFill>
                <a:latin typeface="Arial"/>
                <a:cs typeface="Arial"/>
              </a:rPr>
              <a:t>v</a:t>
            </a:r>
            <a:r>
              <a:rPr dirty="0" sz="1200" spc="5">
                <a:solidFill>
                  <a:srgbClr val="818779"/>
                </a:solidFill>
                <a:latin typeface="Arial"/>
                <a:cs typeface="Arial"/>
              </a:rPr>
              <a:t>a</a:t>
            </a:r>
            <a:r>
              <a:rPr dirty="0" sz="1200" spc="60">
                <a:solidFill>
                  <a:srgbClr val="818779"/>
                </a:solidFill>
                <a:latin typeface="Arial"/>
                <a:cs typeface="Arial"/>
              </a:rPr>
              <a:t>r</a:t>
            </a:r>
            <a:r>
              <a:rPr dirty="0" sz="1200" spc="15">
                <a:solidFill>
                  <a:srgbClr val="818779"/>
                </a:solidFill>
                <a:latin typeface="Arial"/>
                <a:cs typeface="Arial"/>
              </a:rPr>
              <a:t>i</a:t>
            </a:r>
            <a:r>
              <a:rPr dirty="0" sz="1200" spc="25">
                <a:solidFill>
                  <a:srgbClr val="818779"/>
                </a:solidFill>
                <a:latin typeface="Arial"/>
                <a:cs typeface="Arial"/>
              </a:rPr>
              <a:t>e</a:t>
            </a:r>
            <a:r>
              <a:rPr dirty="0" sz="1200" spc="100">
                <a:solidFill>
                  <a:srgbClr val="818779"/>
                </a:solidFill>
                <a:latin typeface="Arial"/>
                <a:cs typeface="Arial"/>
              </a:rPr>
              <a:t>t</a:t>
            </a:r>
            <a:r>
              <a:rPr dirty="0" sz="1200" spc="65">
                <a:solidFill>
                  <a:srgbClr val="818779"/>
                </a:solidFill>
                <a:latin typeface="Arial"/>
                <a:cs typeface="Arial"/>
              </a:rPr>
              <a:t>y</a:t>
            </a:r>
            <a:r>
              <a:rPr dirty="0" sz="1200" spc="65">
                <a:solidFill>
                  <a:srgbClr val="818779"/>
                </a:solidFill>
                <a:latin typeface="Arial"/>
                <a:cs typeface="Arial"/>
              </a:rPr>
              <a:t> </a:t>
            </a:r>
            <a:r>
              <a:rPr dirty="0" sz="1200" spc="45">
                <a:solidFill>
                  <a:srgbClr val="818779"/>
                </a:solidFill>
                <a:latin typeface="Arial"/>
                <a:cs typeface="Arial"/>
              </a:rPr>
              <a:t>o</a:t>
            </a:r>
            <a:r>
              <a:rPr dirty="0" sz="1200" spc="95">
                <a:solidFill>
                  <a:srgbClr val="818779"/>
                </a:solidFill>
                <a:latin typeface="Arial"/>
                <a:cs typeface="Arial"/>
              </a:rPr>
              <a:t>f</a:t>
            </a:r>
            <a:r>
              <a:rPr dirty="0" sz="1200" spc="95">
                <a:solidFill>
                  <a:srgbClr val="818779"/>
                </a:solidFill>
                <a:latin typeface="Arial"/>
                <a:cs typeface="Arial"/>
              </a:rPr>
              <a:t> </a:t>
            </a:r>
            <a:r>
              <a:rPr dirty="0" sz="1200" spc="20">
                <a:solidFill>
                  <a:srgbClr val="818779"/>
                </a:solidFill>
                <a:latin typeface="Arial"/>
                <a:cs typeface="Arial"/>
              </a:rPr>
              <a:t>s</a:t>
            </a:r>
            <a:r>
              <a:rPr dirty="0" sz="1200" spc="5">
                <a:solidFill>
                  <a:srgbClr val="818779"/>
                </a:solidFill>
                <a:latin typeface="Arial"/>
                <a:cs typeface="Arial"/>
              </a:rPr>
              <a:t>a</a:t>
            </a:r>
            <a:r>
              <a:rPr dirty="0" sz="1200" spc="30">
                <a:solidFill>
                  <a:srgbClr val="818779"/>
                </a:solidFill>
                <a:latin typeface="Arial"/>
                <a:cs typeface="Arial"/>
              </a:rPr>
              <a:t>n</a:t>
            </a:r>
            <a:r>
              <a:rPr dirty="0" sz="1200" spc="70">
                <a:solidFill>
                  <a:srgbClr val="818779"/>
                </a:solidFill>
                <a:latin typeface="Arial"/>
                <a:cs typeface="Arial"/>
              </a:rPr>
              <a:t>d</a:t>
            </a:r>
            <a:r>
              <a:rPr dirty="0" sz="1200" spc="100">
                <a:solidFill>
                  <a:srgbClr val="818779"/>
                </a:solidFill>
                <a:latin typeface="Arial"/>
                <a:cs typeface="Arial"/>
              </a:rPr>
              <a:t>w</a:t>
            </a:r>
            <a:r>
              <a:rPr dirty="0" sz="1200" spc="15">
                <a:solidFill>
                  <a:srgbClr val="818779"/>
                </a:solidFill>
                <a:latin typeface="Arial"/>
                <a:cs typeface="Arial"/>
              </a:rPr>
              <a:t>i</a:t>
            </a:r>
            <a:r>
              <a:rPr dirty="0" sz="1200" spc="65">
                <a:solidFill>
                  <a:srgbClr val="818779"/>
                </a:solidFill>
                <a:latin typeface="Arial"/>
                <a:cs typeface="Arial"/>
              </a:rPr>
              <a:t>c</a:t>
            </a:r>
            <a:r>
              <a:rPr dirty="0" sz="1200" spc="40">
                <a:solidFill>
                  <a:srgbClr val="818779"/>
                </a:solidFill>
                <a:latin typeface="Arial"/>
                <a:cs typeface="Arial"/>
              </a:rPr>
              <a:t>h</a:t>
            </a:r>
            <a:r>
              <a:rPr dirty="0" sz="1200" spc="25">
                <a:solidFill>
                  <a:srgbClr val="818779"/>
                </a:solidFill>
                <a:latin typeface="Arial"/>
                <a:cs typeface="Arial"/>
              </a:rPr>
              <a:t>es</a:t>
            </a:r>
            <a:r>
              <a:rPr dirty="0" sz="1200" spc="25">
                <a:solidFill>
                  <a:srgbClr val="818779"/>
                </a:solidFill>
                <a:latin typeface="Arial"/>
                <a:cs typeface="Arial"/>
              </a:rPr>
              <a:t> </a:t>
            </a:r>
            <a:r>
              <a:rPr dirty="0" sz="1200" spc="5">
                <a:solidFill>
                  <a:srgbClr val="818779"/>
                </a:solidFill>
                <a:latin typeface="Arial"/>
                <a:cs typeface="Arial"/>
              </a:rPr>
              <a:t>a</a:t>
            </a:r>
            <a:r>
              <a:rPr dirty="0" sz="1200" spc="30">
                <a:solidFill>
                  <a:srgbClr val="818779"/>
                </a:solidFill>
                <a:latin typeface="Arial"/>
                <a:cs typeface="Arial"/>
              </a:rPr>
              <a:t>n</a:t>
            </a:r>
            <a:r>
              <a:rPr dirty="0" sz="1200" spc="70">
                <a:solidFill>
                  <a:srgbClr val="818779"/>
                </a:solidFill>
                <a:latin typeface="Arial"/>
                <a:cs typeface="Arial"/>
              </a:rPr>
              <a:t>d</a:t>
            </a:r>
            <a:r>
              <a:rPr dirty="0" sz="1200" spc="70">
                <a:solidFill>
                  <a:srgbClr val="818779"/>
                </a:solidFill>
                <a:latin typeface="Arial"/>
                <a:cs typeface="Arial"/>
              </a:rPr>
              <a:t> </a:t>
            </a:r>
            <a:r>
              <a:rPr dirty="0" sz="1200" spc="100">
                <a:solidFill>
                  <a:srgbClr val="818779"/>
                </a:solidFill>
                <a:latin typeface="Arial"/>
                <a:cs typeface="Arial"/>
              </a:rPr>
              <a:t>w</a:t>
            </a:r>
            <a:r>
              <a:rPr dirty="0" sz="1200" spc="60">
                <a:solidFill>
                  <a:srgbClr val="818779"/>
                </a:solidFill>
                <a:latin typeface="Arial"/>
                <a:cs typeface="Arial"/>
              </a:rPr>
              <a:t>r</a:t>
            </a:r>
            <a:r>
              <a:rPr dirty="0" sz="1200" spc="5">
                <a:solidFill>
                  <a:srgbClr val="818779"/>
                </a:solidFill>
                <a:latin typeface="Arial"/>
                <a:cs typeface="Arial"/>
              </a:rPr>
              <a:t>a</a:t>
            </a:r>
            <a:r>
              <a:rPr dirty="0" sz="1200" spc="60">
                <a:solidFill>
                  <a:srgbClr val="818779"/>
                </a:solidFill>
                <a:latin typeface="Arial"/>
                <a:cs typeface="Arial"/>
              </a:rPr>
              <a:t>p</a:t>
            </a:r>
            <a:r>
              <a:rPr dirty="0" sz="1200" spc="20">
                <a:solidFill>
                  <a:srgbClr val="818779"/>
                </a:solidFill>
                <a:latin typeface="Arial"/>
                <a:cs typeface="Arial"/>
              </a:rPr>
              <a:t>s</a:t>
            </a:r>
            <a:r>
              <a:rPr dirty="0" sz="1200" spc="20">
                <a:solidFill>
                  <a:srgbClr val="818779"/>
                </a:solidFill>
                <a:latin typeface="Arial"/>
                <a:cs typeface="Arial"/>
              </a:rPr>
              <a:t>, </a:t>
            </a:r>
            <a:r>
              <a:rPr dirty="0" sz="1200" spc="100">
                <a:solidFill>
                  <a:srgbClr val="818779"/>
                </a:solidFill>
                <a:latin typeface="Arial"/>
                <a:cs typeface="Arial"/>
              </a:rPr>
              <a:t>w</a:t>
            </a:r>
            <a:r>
              <a:rPr dirty="0" sz="1200" spc="15">
                <a:solidFill>
                  <a:srgbClr val="818779"/>
                </a:solidFill>
                <a:latin typeface="Arial"/>
                <a:cs typeface="Arial"/>
              </a:rPr>
              <a:t>i</a:t>
            </a:r>
            <a:r>
              <a:rPr dirty="0" sz="1200" spc="100">
                <a:solidFill>
                  <a:srgbClr val="818779"/>
                </a:solidFill>
                <a:latin typeface="Arial"/>
                <a:cs typeface="Arial"/>
              </a:rPr>
              <a:t>t</a:t>
            </a:r>
            <a:r>
              <a:rPr dirty="0" sz="1200" spc="40">
                <a:solidFill>
                  <a:srgbClr val="818779"/>
                </a:solidFill>
                <a:latin typeface="Arial"/>
                <a:cs typeface="Arial"/>
              </a:rPr>
              <a:t>h</a:t>
            </a:r>
            <a:r>
              <a:rPr dirty="0" sz="1200" spc="40">
                <a:solidFill>
                  <a:srgbClr val="818779"/>
                </a:solidFill>
                <a:latin typeface="Arial"/>
                <a:cs typeface="Arial"/>
              </a:rPr>
              <a:t> </a:t>
            </a:r>
            <a:r>
              <a:rPr dirty="0" sz="1200" spc="95">
                <a:solidFill>
                  <a:srgbClr val="818779"/>
                </a:solidFill>
                <a:latin typeface="Arial"/>
                <a:cs typeface="Arial"/>
              </a:rPr>
              <a:t>f</a:t>
            </a:r>
            <a:r>
              <a:rPr dirty="0" sz="1200" spc="60">
                <a:solidFill>
                  <a:srgbClr val="818779"/>
                </a:solidFill>
                <a:latin typeface="Arial"/>
                <a:cs typeface="Arial"/>
              </a:rPr>
              <a:t>r</a:t>
            </a:r>
            <a:r>
              <a:rPr dirty="0" sz="1200" spc="25">
                <a:solidFill>
                  <a:srgbClr val="818779"/>
                </a:solidFill>
                <a:latin typeface="Arial"/>
                <a:cs typeface="Arial"/>
              </a:rPr>
              <a:t>es</a:t>
            </a:r>
            <a:r>
              <a:rPr dirty="0" sz="1200" spc="40">
                <a:solidFill>
                  <a:srgbClr val="818779"/>
                </a:solidFill>
                <a:latin typeface="Arial"/>
                <a:cs typeface="Arial"/>
              </a:rPr>
              <a:t>h</a:t>
            </a:r>
            <a:r>
              <a:rPr dirty="0" sz="1200" spc="40">
                <a:solidFill>
                  <a:srgbClr val="818779"/>
                </a:solidFill>
                <a:latin typeface="Arial"/>
                <a:cs typeface="Arial"/>
              </a:rPr>
              <a:t> </a:t>
            </a:r>
            <a:r>
              <a:rPr dirty="0" sz="1200" spc="95">
                <a:solidFill>
                  <a:srgbClr val="818779"/>
                </a:solidFill>
                <a:latin typeface="Arial"/>
                <a:cs typeface="Arial"/>
              </a:rPr>
              <a:t>f</a:t>
            </a:r>
            <a:r>
              <a:rPr dirty="0" sz="1200" spc="60">
                <a:solidFill>
                  <a:srgbClr val="818779"/>
                </a:solidFill>
                <a:latin typeface="Arial"/>
                <a:cs typeface="Arial"/>
              </a:rPr>
              <a:t>r</a:t>
            </a:r>
            <a:r>
              <a:rPr dirty="0" sz="1200" spc="25">
                <a:solidFill>
                  <a:srgbClr val="818779"/>
                </a:solidFill>
                <a:latin typeface="Arial"/>
                <a:cs typeface="Arial"/>
              </a:rPr>
              <a:t>u</a:t>
            </a:r>
            <a:r>
              <a:rPr dirty="0" sz="1200" spc="15">
                <a:solidFill>
                  <a:srgbClr val="818779"/>
                </a:solidFill>
                <a:latin typeface="Arial"/>
                <a:cs typeface="Arial"/>
              </a:rPr>
              <a:t>i</a:t>
            </a:r>
            <a:r>
              <a:rPr dirty="0" sz="1200" spc="100">
                <a:solidFill>
                  <a:srgbClr val="818779"/>
                </a:solidFill>
                <a:latin typeface="Arial"/>
                <a:cs typeface="Arial"/>
              </a:rPr>
              <a:t>t</a:t>
            </a:r>
            <a:r>
              <a:rPr dirty="0" sz="1200" spc="20">
                <a:solidFill>
                  <a:srgbClr val="818779"/>
                </a:solidFill>
                <a:latin typeface="Arial"/>
                <a:cs typeface="Arial"/>
              </a:rPr>
              <a:t>s</a:t>
            </a:r>
            <a:r>
              <a:rPr dirty="0" sz="1200" spc="20">
                <a:solidFill>
                  <a:srgbClr val="818779"/>
                </a:solidFill>
                <a:latin typeface="Arial"/>
                <a:cs typeface="Arial"/>
              </a:rPr>
              <a:t> </a:t>
            </a:r>
            <a:r>
              <a:rPr dirty="0" sz="1200" spc="5">
                <a:solidFill>
                  <a:srgbClr val="818779"/>
                </a:solidFill>
                <a:latin typeface="Arial"/>
                <a:cs typeface="Arial"/>
              </a:rPr>
              <a:t>a</a:t>
            </a:r>
            <a:r>
              <a:rPr dirty="0" sz="1200" spc="30">
                <a:solidFill>
                  <a:srgbClr val="818779"/>
                </a:solidFill>
                <a:latin typeface="Arial"/>
                <a:cs typeface="Arial"/>
              </a:rPr>
              <a:t>n</a:t>
            </a:r>
            <a:r>
              <a:rPr dirty="0" sz="1200" spc="70">
                <a:solidFill>
                  <a:srgbClr val="818779"/>
                </a:solidFill>
                <a:latin typeface="Arial"/>
                <a:cs typeface="Arial"/>
              </a:rPr>
              <a:t>d</a:t>
            </a:r>
            <a:r>
              <a:rPr dirty="0" sz="1200" spc="70">
                <a:solidFill>
                  <a:srgbClr val="818779"/>
                </a:solidFill>
                <a:latin typeface="Arial"/>
                <a:cs typeface="Arial"/>
              </a:rPr>
              <a:t> </a:t>
            </a:r>
            <a:r>
              <a:rPr dirty="0" sz="1200" spc="65">
                <a:solidFill>
                  <a:srgbClr val="818779"/>
                </a:solidFill>
                <a:latin typeface="Arial"/>
                <a:cs typeface="Arial"/>
              </a:rPr>
              <a:t>v</a:t>
            </a:r>
            <a:r>
              <a:rPr dirty="0" sz="1200" spc="25">
                <a:solidFill>
                  <a:srgbClr val="818779"/>
                </a:solidFill>
                <a:latin typeface="Arial"/>
                <a:cs typeface="Arial"/>
              </a:rPr>
              <a:t>e</a:t>
            </a:r>
            <a:r>
              <a:rPr dirty="0" sz="1200" spc="60">
                <a:solidFill>
                  <a:srgbClr val="818779"/>
                </a:solidFill>
                <a:latin typeface="Arial"/>
                <a:cs typeface="Arial"/>
              </a:rPr>
              <a:t>g</a:t>
            </a:r>
            <a:r>
              <a:rPr dirty="0" sz="1200" spc="25">
                <a:solidFill>
                  <a:srgbClr val="818779"/>
                </a:solidFill>
                <a:latin typeface="Arial"/>
                <a:cs typeface="Arial"/>
              </a:rPr>
              <a:t>e</a:t>
            </a:r>
            <a:r>
              <a:rPr dirty="0" sz="1200" spc="100">
                <a:solidFill>
                  <a:srgbClr val="818779"/>
                </a:solidFill>
                <a:latin typeface="Arial"/>
                <a:cs typeface="Arial"/>
              </a:rPr>
              <a:t>t</a:t>
            </a:r>
            <a:r>
              <a:rPr dirty="0" sz="1200" spc="5">
                <a:solidFill>
                  <a:srgbClr val="818779"/>
                </a:solidFill>
                <a:latin typeface="Arial"/>
                <a:cs typeface="Arial"/>
              </a:rPr>
              <a:t>a</a:t>
            </a:r>
            <a:r>
              <a:rPr dirty="0" sz="1200" spc="70">
                <a:solidFill>
                  <a:srgbClr val="818779"/>
                </a:solidFill>
                <a:latin typeface="Arial"/>
                <a:cs typeface="Arial"/>
              </a:rPr>
              <a:t>b</a:t>
            </a:r>
            <a:r>
              <a:rPr dirty="0" sz="1200" spc="15">
                <a:solidFill>
                  <a:srgbClr val="818779"/>
                </a:solidFill>
                <a:latin typeface="Arial"/>
                <a:cs typeface="Arial"/>
              </a:rPr>
              <a:t>l</a:t>
            </a:r>
            <a:r>
              <a:rPr dirty="0" sz="1200" spc="25">
                <a:solidFill>
                  <a:srgbClr val="818779"/>
                </a:solidFill>
                <a:latin typeface="Arial"/>
                <a:cs typeface="Arial"/>
              </a:rPr>
              <a:t>es</a:t>
            </a:r>
            <a:r>
              <a:rPr dirty="0" sz="1200" spc="-5">
                <a:solidFill>
                  <a:srgbClr val="818779"/>
                </a:solidFill>
                <a:latin typeface="Arial"/>
                <a:cs typeface="Arial"/>
              </a:rPr>
              <a:t>.</a:t>
            </a:r>
            <a:endParaRPr sz="12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458022" y="7157610"/>
            <a:ext cx="6637655" cy="93916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algn="ctr" marL="49530" marR="41910">
              <a:lnSpc>
                <a:spcPct val="104099"/>
              </a:lnSpc>
            </a:pPr>
            <a:r>
              <a:rPr dirty="0" sz="1200" spc="-35" b="1">
                <a:solidFill>
                  <a:srgbClr val="818779"/>
                </a:solidFill>
                <a:latin typeface="Gill Sans MT"/>
                <a:cs typeface="Gill Sans MT"/>
              </a:rPr>
              <a:t>E</a:t>
            </a:r>
            <a:r>
              <a:rPr dirty="0" sz="1200" spc="55" b="1">
                <a:solidFill>
                  <a:srgbClr val="818779"/>
                </a:solidFill>
                <a:latin typeface="Gill Sans MT"/>
                <a:cs typeface="Gill Sans MT"/>
              </a:rPr>
              <a:t>a</a:t>
            </a:r>
            <a:r>
              <a:rPr dirty="0" sz="1200" spc="100" b="1">
                <a:solidFill>
                  <a:srgbClr val="818779"/>
                </a:solidFill>
                <a:latin typeface="Gill Sans MT"/>
                <a:cs typeface="Gill Sans MT"/>
              </a:rPr>
              <a:t>c</a:t>
            </a:r>
            <a:r>
              <a:rPr dirty="0" sz="1200" spc="40" b="1">
                <a:solidFill>
                  <a:srgbClr val="818779"/>
                </a:solidFill>
                <a:latin typeface="Gill Sans MT"/>
                <a:cs typeface="Gill Sans MT"/>
              </a:rPr>
              <a:t>h</a:t>
            </a:r>
            <a:r>
              <a:rPr dirty="0" sz="1200" spc="-60" b="1">
                <a:solidFill>
                  <a:srgbClr val="818779"/>
                </a:solidFill>
                <a:latin typeface="Gill Sans MT"/>
                <a:cs typeface="Gill Sans MT"/>
              </a:rPr>
              <a:t> </a:t>
            </a:r>
            <a:r>
              <a:rPr dirty="0" sz="1200" spc="-60" b="1">
                <a:solidFill>
                  <a:srgbClr val="818779"/>
                </a:solidFill>
                <a:latin typeface="Gill Sans MT"/>
                <a:cs typeface="Gill Sans MT"/>
              </a:rPr>
              <a:t>m</a:t>
            </a:r>
            <a:r>
              <a:rPr dirty="0" sz="1200" spc="50" b="1">
                <a:solidFill>
                  <a:srgbClr val="818779"/>
                </a:solidFill>
                <a:latin typeface="Gill Sans MT"/>
                <a:cs typeface="Gill Sans MT"/>
              </a:rPr>
              <a:t>e</a:t>
            </a:r>
            <a:r>
              <a:rPr dirty="0" sz="1200" spc="55" b="1">
                <a:solidFill>
                  <a:srgbClr val="818779"/>
                </a:solidFill>
                <a:latin typeface="Gill Sans MT"/>
                <a:cs typeface="Gill Sans MT"/>
              </a:rPr>
              <a:t>a</a:t>
            </a:r>
            <a:r>
              <a:rPr dirty="0" sz="1200" b="1">
                <a:solidFill>
                  <a:srgbClr val="818779"/>
                </a:solidFill>
                <a:latin typeface="Gill Sans MT"/>
                <a:cs typeface="Gill Sans MT"/>
              </a:rPr>
              <a:t>l</a:t>
            </a:r>
            <a:r>
              <a:rPr dirty="0" sz="1200" spc="-60" b="1">
                <a:solidFill>
                  <a:srgbClr val="818779"/>
                </a:solidFill>
                <a:latin typeface="Gill Sans MT"/>
                <a:cs typeface="Gill Sans MT"/>
              </a:rPr>
              <a:t> </a:t>
            </a:r>
            <a:r>
              <a:rPr dirty="0" sz="1200" b="1">
                <a:solidFill>
                  <a:srgbClr val="818779"/>
                </a:solidFill>
                <a:latin typeface="Gill Sans MT"/>
                <a:cs typeface="Gill Sans MT"/>
              </a:rPr>
              <a:t>i</a:t>
            </a:r>
            <a:r>
              <a:rPr dirty="0" sz="1200" spc="155" b="1">
                <a:solidFill>
                  <a:srgbClr val="818779"/>
                </a:solidFill>
                <a:latin typeface="Gill Sans MT"/>
                <a:cs typeface="Gill Sans MT"/>
              </a:rPr>
              <a:t>s</a:t>
            </a:r>
            <a:r>
              <a:rPr dirty="0" sz="1200" spc="-60" b="1">
                <a:solidFill>
                  <a:srgbClr val="818779"/>
                </a:solidFill>
                <a:latin typeface="Gill Sans MT"/>
                <a:cs typeface="Gill Sans MT"/>
              </a:rPr>
              <a:t> </a:t>
            </a:r>
            <a:r>
              <a:rPr dirty="0" sz="1200" spc="55" b="1">
                <a:solidFill>
                  <a:srgbClr val="818779"/>
                </a:solidFill>
                <a:latin typeface="Gill Sans MT"/>
                <a:cs typeface="Gill Sans MT"/>
              </a:rPr>
              <a:t>p</a:t>
            </a:r>
            <a:r>
              <a:rPr dirty="0" sz="1200" spc="20" b="1">
                <a:solidFill>
                  <a:srgbClr val="818779"/>
                </a:solidFill>
                <a:latin typeface="Gill Sans MT"/>
                <a:cs typeface="Gill Sans MT"/>
              </a:rPr>
              <a:t>o</a:t>
            </a:r>
            <a:r>
              <a:rPr dirty="0" sz="1200" spc="-30" b="1">
                <a:solidFill>
                  <a:srgbClr val="818779"/>
                </a:solidFill>
                <a:latin typeface="Gill Sans MT"/>
                <a:cs typeface="Gill Sans MT"/>
              </a:rPr>
              <a:t>rt</a:t>
            </a:r>
            <a:r>
              <a:rPr dirty="0" sz="1200" b="1">
                <a:solidFill>
                  <a:srgbClr val="818779"/>
                </a:solidFill>
                <a:latin typeface="Gill Sans MT"/>
                <a:cs typeface="Gill Sans MT"/>
              </a:rPr>
              <a:t>i</a:t>
            </a:r>
            <a:r>
              <a:rPr dirty="0" sz="1200" spc="20" b="1">
                <a:solidFill>
                  <a:srgbClr val="818779"/>
                </a:solidFill>
                <a:latin typeface="Gill Sans MT"/>
                <a:cs typeface="Gill Sans MT"/>
              </a:rPr>
              <a:t>o</a:t>
            </a:r>
            <a:r>
              <a:rPr dirty="0" sz="1200" spc="40" b="1">
                <a:solidFill>
                  <a:srgbClr val="818779"/>
                </a:solidFill>
                <a:latin typeface="Gill Sans MT"/>
                <a:cs typeface="Gill Sans MT"/>
              </a:rPr>
              <a:t>n</a:t>
            </a:r>
            <a:r>
              <a:rPr dirty="0" sz="1200" spc="50" b="1">
                <a:solidFill>
                  <a:srgbClr val="818779"/>
                </a:solidFill>
                <a:latin typeface="Gill Sans MT"/>
                <a:cs typeface="Gill Sans MT"/>
              </a:rPr>
              <a:t>ed</a:t>
            </a:r>
            <a:r>
              <a:rPr dirty="0" sz="1200" spc="-60" b="1">
                <a:solidFill>
                  <a:srgbClr val="818779"/>
                </a:solidFill>
                <a:latin typeface="Gill Sans MT"/>
                <a:cs typeface="Gill Sans MT"/>
              </a:rPr>
              <a:t> </a:t>
            </a:r>
            <a:r>
              <a:rPr dirty="0" sz="1200" spc="-25" b="1">
                <a:solidFill>
                  <a:srgbClr val="818779"/>
                </a:solidFill>
                <a:latin typeface="Gill Sans MT"/>
                <a:cs typeface="Gill Sans MT"/>
              </a:rPr>
              <a:t>t</a:t>
            </a:r>
            <a:r>
              <a:rPr dirty="0" sz="1200" spc="40" b="1">
                <a:solidFill>
                  <a:srgbClr val="818779"/>
                </a:solidFill>
                <a:latin typeface="Gill Sans MT"/>
                <a:cs typeface="Gill Sans MT"/>
              </a:rPr>
              <a:t>h</a:t>
            </a:r>
            <a:r>
              <a:rPr dirty="0" sz="1200" spc="20" b="1">
                <a:solidFill>
                  <a:srgbClr val="818779"/>
                </a:solidFill>
                <a:latin typeface="Gill Sans MT"/>
                <a:cs typeface="Gill Sans MT"/>
              </a:rPr>
              <a:t>o</a:t>
            </a:r>
            <a:r>
              <a:rPr dirty="0" sz="1200" spc="40" b="1">
                <a:solidFill>
                  <a:srgbClr val="818779"/>
                </a:solidFill>
                <a:latin typeface="Gill Sans MT"/>
                <a:cs typeface="Gill Sans MT"/>
              </a:rPr>
              <a:t>u</a:t>
            </a:r>
            <a:r>
              <a:rPr dirty="0" sz="1200" spc="100" b="1">
                <a:solidFill>
                  <a:srgbClr val="818779"/>
                </a:solidFill>
                <a:latin typeface="Gill Sans MT"/>
                <a:cs typeface="Gill Sans MT"/>
              </a:rPr>
              <a:t>g</a:t>
            </a:r>
            <a:r>
              <a:rPr dirty="0" sz="1200" spc="40" b="1">
                <a:solidFill>
                  <a:srgbClr val="818779"/>
                </a:solidFill>
                <a:latin typeface="Gill Sans MT"/>
                <a:cs typeface="Gill Sans MT"/>
              </a:rPr>
              <a:t>h</a:t>
            </a:r>
            <a:r>
              <a:rPr dirty="0" sz="1200" spc="-25" b="1">
                <a:solidFill>
                  <a:srgbClr val="818779"/>
                </a:solidFill>
                <a:latin typeface="Gill Sans MT"/>
                <a:cs typeface="Gill Sans MT"/>
              </a:rPr>
              <a:t>t</a:t>
            </a:r>
            <a:r>
              <a:rPr dirty="0" sz="1200" spc="105" b="1">
                <a:solidFill>
                  <a:srgbClr val="818779"/>
                </a:solidFill>
                <a:latin typeface="Gill Sans MT"/>
                <a:cs typeface="Gill Sans MT"/>
              </a:rPr>
              <a:t>f</a:t>
            </a:r>
            <a:r>
              <a:rPr dirty="0" sz="1200" spc="40" b="1">
                <a:solidFill>
                  <a:srgbClr val="818779"/>
                </a:solidFill>
                <a:latin typeface="Gill Sans MT"/>
                <a:cs typeface="Gill Sans MT"/>
              </a:rPr>
              <a:t>u</a:t>
            </a:r>
            <a:r>
              <a:rPr dirty="0" sz="1200" b="1">
                <a:solidFill>
                  <a:srgbClr val="818779"/>
                </a:solidFill>
                <a:latin typeface="Gill Sans MT"/>
                <a:cs typeface="Gill Sans MT"/>
              </a:rPr>
              <a:t>ll</a:t>
            </a:r>
            <a:r>
              <a:rPr dirty="0" sz="1200" spc="85" b="1">
                <a:solidFill>
                  <a:srgbClr val="818779"/>
                </a:solidFill>
                <a:latin typeface="Gill Sans MT"/>
                <a:cs typeface="Gill Sans MT"/>
              </a:rPr>
              <a:t>y</a:t>
            </a:r>
            <a:r>
              <a:rPr dirty="0" sz="1200" spc="-60" b="1">
                <a:solidFill>
                  <a:srgbClr val="818779"/>
                </a:solidFill>
                <a:latin typeface="Gill Sans MT"/>
                <a:cs typeface="Gill Sans MT"/>
              </a:rPr>
              <a:t> </a:t>
            </a:r>
            <a:r>
              <a:rPr dirty="0" sz="1200" spc="-25" b="1">
                <a:solidFill>
                  <a:srgbClr val="818779"/>
                </a:solidFill>
                <a:latin typeface="Gill Sans MT"/>
                <a:cs typeface="Gill Sans MT"/>
              </a:rPr>
              <a:t>t</a:t>
            </a:r>
            <a:r>
              <a:rPr dirty="0" sz="1200" spc="20" b="1">
                <a:solidFill>
                  <a:srgbClr val="818779"/>
                </a:solidFill>
                <a:latin typeface="Gill Sans MT"/>
                <a:cs typeface="Gill Sans MT"/>
              </a:rPr>
              <a:t>o</a:t>
            </a:r>
            <a:r>
              <a:rPr dirty="0" sz="1200" spc="-60" b="1">
                <a:solidFill>
                  <a:srgbClr val="818779"/>
                </a:solidFill>
                <a:latin typeface="Gill Sans MT"/>
                <a:cs typeface="Gill Sans MT"/>
              </a:rPr>
              <a:t> </a:t>
            </a:r>
            <a:r>
              <a:rPr dirty="0" sz="1200" spc="-60" b="1">
                <a:solidFill>
                  <a:srgbClr val="818779"/>
                </a:solidFill>
                <a:latin typeface="Gill Sans MT"/>
                <a:cs typeface="Gill Sans MT"/>
              </a:rPr>
              <a:t>m</a:t>
            </a:r>
            <a:r>
              <a:rPr dirty="0" sz="1200" spc="50" b="1">
                <a:solidFill>
                  <a:srgbClr val="818779"/>
                </a:solidFill>
                <a:latin typeface="Gill Sans MT"/>
                <a:cs typeface="Gill Sans MT"/>
              </a:rPr>
              <a:t>ee</a:t>
            </a:r>
            <a:r>
              <a:rPr dirty="0" sz="1200" spc="-25" b="1">
                <a:solidFill>
                  <a:srgbClr val="818779"/>
                </a:solidFill>
                <a:latin typeface="Gill Sans MT"/>
                <a:cs typeface="Gill Sans MT"/>
              </a:rPr>
              <a:t>t</a:t>
            </a:r>
            <a:r>
              <a:rPr dirty="0" sz="1200" spc="-60" b="1">
                <a:solidFill>
                  <a:srgbClr val="818779"/>
                </a:solidFill>
                <a:latin typeface="Gill Sans MT"/>
                <a:cs typeface="Gill Sans MT"/>
              </a:rPr>
              <a:t> </a:t>
            </a:r>
            <a:r>
              <a:rPr dirty="0" sz="1200" spc="-25" b="1">
                <a:solidFill>
                  <a:srgbClr val="818779"/>
                </a:solidFill>
                <a:latin typeface="Gill Sans MT"/>
                <a:cs typeface="Gill Sans MT"/>
              </a:rPr>
              <a:t>t</a:t>
            </a:r>
            <a:r>
              <a:rPr dirty="0" sz="1200" spc="40" b="1">
                <a:solidFill>
                  <a:srgbClr val="818779"/>
                </a:solidFill>
                <a:latin typeface="Gill Sans MT"/>
                <a:cs typeface="Gill Sans MT"/>
              </a:rPr>
              <a:t>h</a:t>
            </a:r>
            <a:r>
              <a:rPr dirty="0" sz="1200" spc="50" b="1">
                <a:solidFill>
                  <a:srgbClr val="818779"/>
                </a:solidFill>
                <a:latin typeface="Gill Sans MT"/>
                <a:cs typeface="Gill Sans MT"/>
              </a:rPr>
              <a:t>e</a:t>
            </a:r>
            <a:r>
              <a:rPr dirty="0" sz="1200" spc="-60" b="1">
                <a:solidFill>
                  <a:srgbClr val="818779"/>
                </a:solidFill>
                <a:latin typeface="Gill Sans MT"/>
                <a:cs typeface="Gill Sans MT"/>
              </a:rPr>
              <a:t> </a:t>
            </a:r>
            <a:r>
              <a:rPr dirty="0" sz="1200" spc="40" b="1">
                <a:solidFill>
                  <a:srgbClr val="818779"/>
                </a:solidFill>
                <a:latin typeface="Gill Sans MT"/>
                <a:cs typeface="Gill Sans MT"/>
              </a:rPr>
              <a:t>nu</a:t>
            </a:r>
            <a:r>
              <a:rPr dirty="0" sz="1200" spc="-30" b="1">
                <a:solidFill>
                  <a:srgbClr val="818779"/>
                </a:solidFill>
                <a:latin typeface="Gill Sans MT"/>
                <a:cs typeface="Gill Sans MT"/>
              </a:rPr>
              <a:t>tr</a:t>
            </a:r>
            <a:r>
              <a:rPr dirty="0" sz="1200" b="1">
                <a:solidFill>
                  <a:srgbClr val="818779"/>
                </a:solidFill>
                <a:latin typeface="Gill Sans MT"/>
                <a:cs typeface="Gill Sans MT"/>
              </a:rPr>
              <a:t>i</a:t>
            </a:r>
            <a:r>
              <a:rPr dirty="0" sz="1200" spc="-25" b="1">
                <a:solidFill>
                  <a:srgbClr val="818779"/>
                </a:solidFill>
                <a:latin typeface="Gill Sans MT"/>
                <a:cs typeface="Gill Sans MT"/>
              </a:rPr>
              <a:t>t</a:t>
            </a:r>
            <a:r>
              <a:rPr dirty="0" sz="1200" b="1">
                <a:solidFill>
                  <a:srgbClr val="818779"/>
                </a:solidFill>
                <a:latin typeface="Gill Sans MT"/>
                <a:cs typeface="Gill Sans MT"/>
              </a:rPr>
              <a:t>i</a:t>
            </a:r>
            <a:r>
              <a:rPr dirty="0" sz="1200" spc="20" b="1">
                <a:solidFill>
                  <a:srgbClr val="818779"/>
                </a:solidFill>
                <a:latin typeface="Gill Sans MT"/>
                <a:cs typeface="Gill Sans MT"/>
              </a:rPr>
              <a:t>o</a:t>
            </a:r>
            <a:r>
              <a:rPr dirty="0" sz="1200" spc="40" b="1">
                <a:solidFill>
                  <a:srgbClr val="818779"/>
                </a:solidFill>
                <a:latin typeface="Gill Sans MT"/>
                <a:cs typeface="Gill Sans MT"/>
              </a:rPr>
              <a:t>n</a:t>
            </a:r>
            <a:r>
              <a:rPr dirty="0" sz="1200" spc="55" b="1">
                <a:solidFill>
                  <a:srgbClr val="818779"/>
                </a:solidFill>
                <a:latin typeface="Gill Sans MT"/>
                <a:cs typeface="Gill Sans MT"/>
              </a:rPr>
              <a:t>a</a:t>
            </a:r>
            <a:r>
              <a:rPr dirty="0" sz="1200" b="1">
                <a:solidFill>
                  <a:srgbClr val="818779"/>
                </a:solidFill>
                <a:latin typeface="Gill Sans MT"/>
                <a:cs typeface="Gill Sans MT"/>
              </a:rPr>
              <a:t>l</a:t>
            </a:r>
            <a:r>
              <a:rPr dirty="0" sz="1200" spc="-60" b="1">
                <a:solidFill>
                  <a:srgbClr val="818779"/>
                </a:solidFill>
                <a:latin typeface="Gill Sans MT"/>
                <a:cs typeface="Gill Sans MT"/>
              </a:rPr>
              <a:t> </a:t>
            </a:r>
            <a:r>
              <a:rPr dirty="0" sz="1200" spc="40" b="1">
                <a:solidFill>
                  <a:srgbClr val="818779"/>
                </a:solidFill>
                <a:latin typeface="Gill Sans MT"/>
                <a:cs typeface="Gill Sans MT"/>
              </a:rPr>
              <a:t>n</a:t>
            </a:r>
            <a:r>
              <a:rPr dirty="0" sz="1200" spc="50" b="1">
                <a:solidFill>
                  <a:srgbClr val="818779"/>
                </a:solidFill>
                <a:latin typeface="Gill Sans MT"/>
                <a:cs typeface="Gill Sans MT"/>
              </a:rPr>
              <a:t>eed</a:t>
            </a:r>
            <a:r>
              <a:rPr dirty="0" sz="1200" spc="155" b="1">
                <a:solidFill>
                  <a:srgbClr val="818779"/>
                </a:solidFill>
                <a:latin typeface="Gill Sans MT"/>
                <a:cs typeface="Gill Sans MT"/>
              </a:rPr>
              <a:t>s</a:t>
            </a:r>
            <a:r>
              <a:rPr dirty="0" sz="1200" spc="-60" b="1">
                <a:solidFill>
                  <a:srgbClr val="818779"/>
                </a:solidFill>
                <a:latin typeface="Gill Sans MT"/>
                <a:cs typeface="Gill Sans MT"/>
              </a:rPr>
              <a:t> </a:t>
            </a:r>
            <a:r>
              <a:rPr dirty="0" sz="1200" spc="20" b="1">
                <a:solidFill>
                  <a:srgbClr val="818779"/>
                </a:solidFill>
                <a:latin typeface="Gill Sans MT"/>
                <a:cs typeface="Gill Sans MT"/>
              </a:rPr>
              <a:t>o</a:t>
            </a:r>
            <a:r>
              <a:rPr dirty="0" sz="1200" spc="105" b="1">
                <a:solidFill>
                  <a:srgbClr val="818779"/>
                </a:solidFill>
                <a:latin typeface="Gill Sans MT"/>
                <a:cs typeface="Gill Sans MT"/>
              </a:rPr>
              <a:t>f</a:t>
            </a:r>
            <a:r>
              <a:rPr dirty="0" sz="1200" spc="-60" b="1">
                <a:solidFill>
                  <a:srgbClr val="818779"/>
                </a:solidFill>
                <a:latin typeface="Gill Sans MT"/>
                <a:cs typeface="Gill Sans MT"/>
              </a:rPr>
              <a:t> </a:t>
            </a:r>
            <a:r>
              <a:rPr dirty="0" sz="1200" spc="85" b="1">
                <a:solidFill>
                  <a:srgbClr val="818779"/>
                </a:solidFill>
                <a:latin typeface="Gill Sans MT"/>
                <a:cs typeface="Gill Sans MT"/>
              </a:rPr>
              <a:t>v</a:t>
            </a:r>
            <a:r>
              <a:rPr dirty="0" sz="1200" spc="55" b="1">
                <a:solidFill>
                  <a:srgbClr val="818779"/>
                </a:solidFill>
                <a:latin typeface="Gill Sans MT"/>
                <a:cs typeface="Gill Sans MT"/>
              </a:rPr>
              <a:t>a</a:t>
            </a:r>
            <a:r>
              <a:rPr dirty="0" sz="1200" spc="-30" b="1">
                <a:solidFill>
                  <a:srgbClr val="818779"/>
                </a:solidFill>
                <a:latin typeface="Gill Sans MT"/>
                <a:cs typeface="Gill Sans MT"/>
              </a:rPr>
              <a:t>r</a:t>
            </a:r>
            <a:r>
              <a:rPr dirty="0" sz="1200" b="1">
                <a:solidFill>
                  <a:srgbClr val="818779"/>
                </a:solidFill>
                <a:latin typeface="Gill Sans MT"/>
                <a:cs typeface="Gill Sans MT"/>
              </a:rPr>
              <a:t>i</a:t>
            </a:r>
            <a:r>
              <a:rPr dirty="0" sz="1200" spc="20" b="1">
                <a:solidFill>
                  <a:srgbClr val="818779"/>
                </a:solidFill>
                <a:latin typeface="Gill Sans MT"/>
                <a:cs typeface="Gill Sans MT"/>
              </a:rPr>
              <a:t>o</a:t>
            </a:r>
            <a:r>
              <a:rPr dirty="0" sz="1200" spc="40" b="1">
                <a:solidFill>
                  <a:srgbClr val="818779"/>
                </a:solidFill>
                <a:latin typeface="Gill Sans MT"/>
                <a:cs typeface="Gill Sans MT"/>
              </a:rPr>
              <a:t>u</a:t>
            </a:r>
            <a:r>
              <a:rPr dirty="0" sz="1200" spc="155" b="1">
                <a:solidFill>
                  <a:srgbClr val="818779"/>
                </a:solidFill>
                <a:latin typeface="Gill Sans MT"/>
                <a:cs typeface="Gill Sans MT"/>
              </a:rPr>
              <a:t>s</a:t>
            </a:r>
            <a:r>
              <a:rPr dirty="0" sz="1200" spc="-60" b="1">
                <a:solidFill>
                  <a:srgbClr val="818779"/>
                </a:solidFill>
                <a:latin typeface="Gill Sans MT"/>
                <a:cs typeface="Gill Sans MT"/>
              </a:rPr>
              <a:t> </a:t>
            </a:r>
            <a:r>
              <a:rPr dirty="0" sz="1200" spc="55" b="1">
                <a:solidFill>
                  <a:srgbClr val="818779"/>
                </a:solidFill>
                <a:latin typeface="Gill Sans MT"/>
                <a:cs typeface="Gill Sans MT"/>
              </a:rPr>
              <a:t>a</a:t>
            </a:r>
            <a:r>
              <a:rPr dirty="0" sz="1200" spc="100" b="1">
                <a:solidFill>
                  <a:srgbClr val="818779"/>
                </a:solidFill>
                <a:latin typeface="Gill Sans MT"/>
                <a:cs typeface="Gill Sans MT"/>
              </a:rPr>
              <a:t>g</a:t>
            </a:r>
            <a:r>
              <a:rPr dirty="0" sz="1200" spc="50" b="1">
                <a:solidFill>
                  <a:srgbClr val="818779"/>
                </a:solidFill>
                <a:latin typeface="Gill Sans MT"/>
                <a:cs typeface="Gill Sans MT"/>
              </a:rPr>
              <a:t>e</a:t>
            </a:r>
            <a:r>
              <a:rPr dirty="0" sz="1200" spc="-60" b="1">
                <a:solidFill>
                  <a:srgbClr val="818779"/>
                </a:solidFill>
                <a:latin typeface="Gill Sans MT"/>
                <a:cs typeface="Gill Sans MT"/>
              </a:rPr>
              <a:t> </a:t>
            </a:r>
            <a:r>
              <a:rPr dirty="0" sz="1200" spc="100" b="1">
                <a:solidFill>
                  <a:srgbClr val="818779"/>
                </a:solidFill>
                <a:latin typeface="Gill Sans MT"/>
                <a:cs typeface="Gill Sans MT"/>
              </a:rPr>
              <a:t>g</a:t>
            </a:r>
            <a:r>
              <a:rPr dirty="0" sz="1200" spc="-30" b="1">
                <a:solidFill>
                  <a:srgbClr val="818779"/>
                </a:solidFill>
                <a:latin typeface="Gill Sans MT"/>
                <a:cs typeface="Gill Sans MT"/>
              </a:rPr>
              <a:t>r</a:t>
            </a:r>
            <a:r>
              <a:rPr dirty="0" sz="1200" spc="20" b="1">
                <a:solidFill>
                  <a:srgbClr val="818779"/>
                </a:solidFill>
                <a:latin typeface="Gill Sans MT"/>
                <a:cs typeface="Gill Sans MT"/>
              </a:rPr>
              <a:t>o</a:t>
            </a:r>
            <a:r>
              <a:rPr dirty="0" sz="1200" spc="40" b="1">
                <a:solidFill>
                  <a:srgbClr val="818779"/>
                </a:solidFill>
                <a:latin typeface="Gill Sans MT"/>
                <a:cs typeface="Gill Sans MT"/>
              </a:rPr>
              <a:t>u</a:t>
            </a:r>
            <a:r>
              <a:rPr dirty="0" sz="1200" spc="55" b="1">
                <a:solidFill>
                  <a:srgbClr val="818779"/>
                </a:solidFill>
                <a:latin typeface="Gill Sans MT"/>
                <a:cs typeface="Gill Sans MT"/>
              </a:rPr>
              <a:t>p</a:t>
            </a:r>
            <a:r>
              <a:rPr dirty="0" sz="1200" spc="155" b="1">
                <a:solidFill>
                  <a:srgbClr val="818779"/>
                </a:solidFill>
                <a:latin typeface="Gill Sans MT"/>
                <a:cs typeface="Gill Sans MT"/>
              </a:rPr>
              <a:t>s</a:t>
            </a:r>
            <a:r>
              <a:rPr dirty="0" sz="1200" spc="35" b="1">
                <a:solidFill>
                  <a:srgbClr val="818779"/>
                </a:solidFill>
                <a:latin typeface="Gill Sans MT"/>
                <a:cs typeface="Gill Sans MT"/>
              </a:rPr>
              <a:t>,</a:t>
            </a:r>
            <a:r>
              <a:rPr dirty="0" sz="1200" spc="35" b="1">
                <a:solidFill>
                  <a:srgbClr val="818779"/>
                </a:solidFill>
                <a:latin typeface="Gill Sans MT"/>
                <a:cs typeface="Gill Sans MT"/>
              </a:rPr>
              <a:t> </a:t>
            </a:r>
            <a:r>
              <a:rPr dirty="0" sz="1200" spc="50" b="1">
                <a:solidFill>
                  <a:srgbClr val="818779"/>
                </a:solidFill>
                <a:latin typeface="Gill Sans MT"/>
                <a:cs typeface="Gill Sans MT"/>
              </a:rPr>
              <a:t>e</a:t>
            </a:r>
            <a:r>
              <a:rPr dirty="0" sz="1200" spc="40" b="1">
                <a:solidFill>
                  <a:srgbClr val="818779"/>
                </a:solidFill>
                <a:latin typeface="Gill Sans MT"/>
                <a:cs typeface="Gill Sans MT"/>
              </a:rPr>
              <a:t>n</a:t>
            </a:r>
            <a:r>
              <a:rPr dirty="0" sz="1200" spc="155" b="1">
                <a:solidFill>
                  <a:srgbClr val="818779"/>
                </a:solidFill>
                <a:latin typeface="Gill Sans MT"/>
                <a:cs typeface="Gill Sans MT"/>
              </a:rPr>
              <a:t>s</a:t>
            </a:r>
            <a:r>
              <a:rPr dirty="0" sz="1200" spc="40" b="1">
                <a:solidFill>
                  <a:srgbClr val="818779"/>
                </a:solidFill>
                <a:latin typeface="Gill Sans MT"/>
                <a:cs typeface="Gill Sans MT"/>
              </a:rPr>
              <a:t>u</a:t>
            </a:r>
            <a:r>
              <a:rPr dirty="0" sz="1200" spc="-30" b="1">
                <a:solidFill>
                  <a:srgbClr val="818779"/>
                </a:solidFill>
                <a:latin typeface="Gill Sans MT"/>
                <a:cs typeface="Gill Sans MT"/>
              </a:rPr>
              <a:t>r</a:t>
            </a:r>
            <a:r>
              <a:rPr dirty="0" sz="1200" b="1">
                <a:solidFill>
                  <a:srgbClr val="818779"/>
                </a:solidFill>
                <a:latin typeface="Gill Sans MT"/>
                <a:cs typeface="Gill Sans MT"/>
              </a:rPr>
              <a:t>i</a:t>
            </a:r>
            <a:r>
              <a:rPr dirty="0" sz="1200" spc="40" b="1">
                <a:solidFill>
                  <a:srgbClr val="818779"/>
                </a:solidFill>
                <a:latin typeface="Gill Sans MT"/>
                <a:cs typeface="Gill Sans MT"/>
              </a:rPr>
              <a:t>n</a:t>
            </a:r>
            <a:r>
              <a:rPr dirty="0" sz="1200" spc="100" b="1">
                <a:solidFill>
                  <a:srgbClr val="818779"/>
                </a:solidFill>
                <a:latin typeface="Gill Sans MT"/>
                <a:cs typeface="Gill Sans MT"/>
              </a:rPr>
              <a:t>g</a:t>
            </a:r>
            <a:r>
              <a:rPr dirty="0" sz="1200" spc="-60" b="1">
                <a:solidFill>
                  <a:srgbClr val="818779"/>
                </a:solidFill>
                <a:latin typeface="Gill Sans MT"/>
                <a:cs typeface="Gill Sans MT"/>
              </a:rPr>
              <a:t> </a:t>
            </a:r>
            <a:r>
              <a:rPr dirty="0" sz="1200" spc="155" b="1">
                <a:solidFill>
                  <a:srgbClr val="818779"/>
                </a:solidFill>
                <a:latin typeface="Gill Sans MT"/>
                <a:cs typeface="Gill Sans MT"/>
              </a:rPr>
              <a:t>s</a:t>
            </a:r>
            <a:r>
              <a:rPr dirty="0" sz="1200" spc="-25" b="1">
                <a:solidFill>
                  <a:srgbClr val="818779"/>
                </a:solidFill>
                <a:latin typeface="Gill Sans MT"/>
                <a:cs typeface="Gill Sans MT"/>
              </a:rPr>
              <a:t>t</a:t>
            </a:r>
            <a:r>
              <a:rPr dirty="0" sz="1200" spc="40" b="1">
                <a:solidFill>
                  <a:srgbClr val="818779"/>
                </a:solidFill>
                <a:latin typeface="Gill Sans MT"/>
                <a:cs typeface="Gill Sans MT"/>
              </a:rPr>
              <a:t>u</a:t>
            </a:r>
            <a:r>
              <a:rPr dirty="0" sz="1200" spc="50" b="1">
                <a:solidFill>
                  <a:srgbClr val="818779"/>
                </a:solidFill>
                <a:latin typeface="Gill Sans MT"/>
                <a:cs typeface="Gill Sans MT"/>
              </a:rPr>
              <a:t>de</a:t>
            </a:r>
            <a:r>
              <a:rPr dirty="0" sz="1200" spc="40" b="1">
                <a:solidFill>
                  <a:srgbClr val="818779"/>
                </a:solidFill>
                <a:latin typeface="Gill Sans MT"/>
                <a:cs typeface="Gill Sans MT"/>
              </a:rPr>
              <a:t>n</a:t>
            </a:r>
            <a:r>
              <a:rPr dirty="0" sz="1200" spc="-25" b="1">
                <a:solidFill>
                  <a:srgbClr val="818779"/>
                </a:solidFill>
                <a:latin typeface="Gill Sans MT"/>
                <a:cs typeface="Gill Sans MT"/>
              </a:rPr>
              <a:t>t</a:t>
            </a:r>
            <a:r>
              <a:rPr dirty="0" sz="1200" spc="155" b="1">
                <a:solidFill>
                  <a:srgbClr val="818779"/>
                </a:solidFill>
                <a:latin typeface="Gill Sans MT"/>
                <a:cs typeface="Gill Sans MT"/>
              </a:rPr>
              <a:t>s</a:t>
            </a:r>
            <a:r>
              <a:rPr dirty="0" sz="1200" spc="-60" b="1">
                <a:solidFill>
                  <a:srgbClr val="818779"/>
                </a:solidFill>
                <a:latin typeface="Gill Sans MT"/>
                <a:cs typeface="Gill Sans MT"/>
              </a:rPr>
              <a:t> </a:t>
            </a:r>
            <a:r>
              <a:rPr dirty="0" sz="1200" spc="-30" b="1">
                <a:solidFill>
                  <a:srgbClr val="818779"/>
                </a:solidFill>
                <a:latin typeface="Gill Sans MT"/>
                <a:cs typeface="Gill Sans MT"/>
              </a:rPr>
              <a:t>r</a:t>
            </a:r>
            <a:r>
              <a:rPr dirty="0" sz="1200" spc="50" b="1">
                <a:solidFill>
                  <a:srgbClr val="818779"/>
                </a:solidFill>
                <a:latin typeface="Gill Sans MT"/>
                <a:cs typeface="Gill Sans MT"/>
              </a:rPr>
              <a:t>e</a:t>
            </a:r>
            <a:r>
              <a:rPr dirty="0" sz="1200" spc="100" b="1">
                <a:solidFill>
                  <a:srgbClr val="818779"/>
                </a:solidFill>
                <a:latin typeface="Gill Sans MT"/>
                <a:cs typeface="Gill Sans MT"/>
              </a:rPr>
              <a:t>c</a:t>
            </a:r>
            <a:r>
              <a:rPr dirty="0" sz="1200" spc="50" b="1">
                <a:solidFill>
                  <a:srgbClr val="818779"/>
                </a:solidFill>
                <a:latin typeface="Gill Sans MT"/>
                <a:cs typeface="Gill Sans MT"/>
              </a:rPr>
              <a:t>e</a:t>
            </a:r>
            <a:r>
              <a:rPr dirty="0" sz="1200" b="1">
                <a:solidFill>
                  <a:srgbClr val="818779"/>
                </a:solidFill>
                <a:latin typeface="Gill Sans MT"/>
                <a:cs typeface="Gill Sans MT"/>
              </a:rPr>
              <a:t>i</a:t>
            </a:r>
            <a:r>
              <a:rPr dirty="0" sz="1200" spc="85" b="1">
                <a:solidFill>
                  <a:srgbClr val="818779"/>
                </a:solidFill>
                <a:latin typeface="Gill Sans MT"/>
                <a:cs typeface="Gill Sans MT"/>
              </a:rPr>
              <a:t>v</a:t>
            </a:r>
            <a:r>
              <a:rPr dirty="0" sz="1200" spc="50" b="1">
                <a:solidFill>
                  <a:srgbClr val="818779"/>
                </a:solidFill>
                <a:latin typeface="Gill Sans MT"/>
                <a:cs typeface="Gill Sans MT"/>
              </a:rPr>
              <a:t>e</a:t>
            </a:r>
            <a:r>
              <a:rPr dirty="0" sz="1200" spc="-60" b="1">
                <a:solidFill>
                  <a:srgbClr val="818779"/>
                </a:solidFill>
                <a:latin typeface="Gill Sans MT"/>
                <a:cs typeface="Gill Sans MT"/>
              </a:rPr>
              <a:t> </a:t>
            </a:r>
            <a:r>
              <a:rPr dirty="0" sz="1200" spc="55" b="1">
                <a:solidFill>
                  <a:srgbClr val="818779"/>
                </a:solidFill>
                <a:latin typeface="Gill Sans MT"/>
                <a:cs typeface="Gill Sans MT"/>
              </a:rPr>
              <a:t>b</a:t>
            </a:r>
            <a:r>
              <a:rPr dirty="0" sz="1200" spc="55" b="1">
                <a:solidFill>
                  <a:srgbClr val="818779"/>
                </a:solidFill>
                <a:latin typeface="Gill Sans MT"/>
                <a:cs typeface="Gill Sans MT"/>
              </a:rPr>
              <a:t>a</a:t>
            </a:r>
            <a:r>
              <a:rPr dirty="0" sz="1200" b="1">
                <a:solidFill>
                  <a:srgbClr val="818779"/>
                </a:solidFill>
                <a:latin typeface="Gill Sans MT"/>
                <a:cs typeface="Gill Sans MT"/>
              </a:rPr>
              <a:t>l</a:t>
            </a:r>
            <a:r>
              <a:rPr dirty="0" sz="1200" spc="55" b="1">
                <a:solidFill>
                  <a:srgbClr val="818779"/>
                </a:solidFill>
                <a:latin typeface="Gill Sans MT"/>
                <a:cs typeface="Gill Sans MT"/>
              </a:rPr>
              <a:t>a</a:t>
            </a:r>
            <a:r>
              <a:rPr dirty="0" sz="1200" spc="40" b="1">
                <a:solidFill>
                  <a:srgbClr val="818779"/>
                </a:solidFill>
                <a:latin typeface="Gill Sans MT"/>
                <a:cs typeface="Gill Sans MT"/>
              </a:rPr>
              <a:t>n</a:t>
            </a:r>
            <a:r>
              <a:rPr dirty="0" sz="1200" spc="100" b="1">
                <a:solidFill>
                  <a:srgbClr val="818779"/>
                </a:solidFill>
                <a:latin typeface="Gill Sans MT"/>
                <a:cs typeface="Gill Sans MT"/>
              </a:rPr>
              <a:t>c</a:t>
            </a:r>
            <a:r>
              <a:rPr dirty="0" sz="1200" spc="50" b="1">
                <a:solidFill>
                  <a:srgbClr val="818779"/>
                </a:solidFill>
                <a:latin typeface="Gill Sans MT"/>
                <a:cs typeface="Gill Sans MT"/>
              </a:rPr>
              <a:t>ed</a:t>
            </a:r>
            <a:r>
              <a:rPr dirty="0" sz="1200" spc="-60" b="1">
                <a:solidFill>
                  <a:srgbClr val="818779"/>
                </a:solidFill>
                <a:latin typeface="Gill Sans MT"/>
                <a:cs typeface="Gill Sans MT"/>
              </a:rPr>
              <a:t> </a:t>
            </a:r>
            <a:r>
              <a:rPr dirty="0" sz="1200" spc="55" b="1">
                <a:solidFill>
                  <a:srgbClr val="818779"/>
                </a:solidFill>
                <a:latin typeface="Gill Sans MT"/>
                <a:cs typeface="Gill Sans MT"/>
              </a:rPr>
              <a:t>a</a:t>
            </a:r>
            <a:r>
              <a:rPr dirty="0" sz="1200" spc="40" b="1">
                <a:solidFill>
                  <a:srgbClr val="818779"/>
                </a:solidFill>
                <a:latin typeface="Gill Sans MT"/>
                <a:cs typeface="Gill Sans MT"/>
              </a:rPr>
              <a:t>n</a:t>
            </a:r>
            <a:r>
              <a:rPr dirty="0" sz="1200" spc="55" b="1">
                <a:solidFill>
                  <a:srgbClr val="818779"/>
                </a:solidFill>
                <a:latin typeface="Gill Sans MT"/>
                <a:cs typeface="Gill Sans MT"/>
              </a:rPr>
              <a:t>d</a:t>
            </a:r>
            <a:r>
              <a:rPr dirty="0" sz="1200" spc="-60" b="1">
                <a:solidFill>
                  <a:srgbClr val="818779"/>
                </a:solidFill>
                <a:latin typeface="Gill Sans MT"/>
                <a:cs typeface="Gill Sans MT"/>
              </a:rPr>
              <a:t> </a:t>
            </a:r>
            <a:r>
              <a:rPr dirty="0" sz="1200" spc="155" b="1">
                <a:solidFill>
                  <a:srgbClr val="818779"/>
                </a:solidFill>
                <a:latin typeface="Gill Sans MT"/>
                <a:cs typeface="Gill Sans MT"/>
              </a:rPr>
              <a:t>s</a:t>
            </a:r>
            <a:r>
              <a:rPr dirty="0" sz="1200" spc="55" b="1">
                <a:solidFill>
                  <a:srgbClr val="818779"/>
                </a:solidFill>
                <a:latin typeface="Gill Sans MT"/>
                <a:cs typeface="Gill Sans MT"/>
              </a:rPr>
              <a:t>a</a:t>
            </a:r>
            <a:r>
              <a:rPr dirty="0" sz="1200" spc="-25" b="1">
                <a:solidFill>
                  <a:srgbClr val="818779"/>
                </a:solidFill>
                <a:latin typeface="Gill Sans MT"/>
                <a:cs typeface="Gill Sans MT"/>
              </a:rPr>
              <a:t>t</a:t>
            </a:r>
            <a:r>
              <a:rPr dirty="0" sz="1200" b="1">
                <a:solidFill>
                  <a:srgbClr val="818779"/>
                </a:solidFill>
                <a:latin typeface="Gill Sans MT"/>
                <a:cs typeface="Gill Sans MT"/>
              </a:rPr>
              <a:t>i</a:t>
            </a:r>
            <a:r>
              <a:rPr dirty="0" sz="1200" spc="155" b="1">
                <a:solidFill>
                  <a:srgbClr val="818779"/>
                </a:solidFill>
                <a:latin typeface="Gill Sans MT"/>
                <a:cs typeface="Gill Sans MT"/>
              </a:rPr>
              <a:t>s</a:t>
            </a:r>
            <a:r>
              <a:rPr dirty="0" sz="1200" spc="105" b="1">
                <a:solidFill>
                  <a:srgbClr val="818779"/>
                </a:solidFill>
                <a:latin typeface="Gill Sans MT"/>
                <a:cs typeface="Gill Sans MT"/>
              </a:rPr>
              <a:t>f</a:t>
            </a:r>
            <a:r>
              <a:rPr dirty="0" sz="1200" spc="85" b="1">
                <a:solidFill>
                  <a:srgbClr val="818779"/>
                </a:solidFill>
                <a:latin typeface="Gill Sans MT"/>
                <a:cs typeface="Gill Sans MT"/>
              </a:rPr>
              <a:t>y</a:t>
            </a:r>
            <a:r>
              <a:rPr dirty="0" sz="1200" b="1">
                <a:solidFill>
                  <a:srgbClr val="818779"/>
                </a:solidFill>
                <a:latin typeface="Gill Sans MT"/>
                <a:cs typeface="Gill Sans MT"/>
              </a:rPr>
              <a:t>i</a:t>
            </a:r>
            <a:r>
              <a:rPr dirty="0" sz="1200" spc="40" b="1">
                <a:solidFill>
                  <a:srgbClr val="818779"/>
                </a:solidFill>
                <a:latin typeface="Gill Sans MT"/>
                <a:cs typeface="Gill Sans MT"/>
              </a:rPr>
              <a:t>n</a:t>
            </a:r>
            <a:r>
              <a:rPr dirty="0" sz="1200" spc="100" b="1">
                <a:solidFill>
                  <a:srgbClr val="818779"/>
                </a:solidFill>
                <a:latin typeface="Gill Sans MT"/>
                <a:cs typeface="Gill Sans MT"/>
              </a:rPr>
              <a:t>g</a:t>
            </a:r>
            <a:r>
              <a:rPr dirty="0" sz="1200" spc="-60" b="1">
                <a:solidFill>
                  <a:srgbClr val="818779"/>
                </a:solidFill>
                <a:latin typeface="Gill Sans MT"/>
                <a:cs typeface="Gill Sans MT"/>
              </a:rPr>
              <a:t> </a:t>
            </a:r>
            <a:r>
              <a:rPr dirty="0" sz="1200" spc="-60" b="1">
                <a:solidFill>
                  <a:srgbClr val="818779"/>
                </a:solidFill>
                <a:latin typeface="Gill Sans MT"/>
                <a:cs typeface="Gill Sans MT"/>
              </a:rPr>
              <a:t>m</a:t>
            </a:r>
            <a:r>
              <a:rPr dirty="0" sz="1200" spc="50" b="1">
                <a:solidFill>
                  <a:srgbClr val="818779"/>
                </a:solidFill>
                <a:latin typeface="Gill Sans MT"/>
                <a:cs typeface="Gill Sans MT"/>
              </a:rPr>
              <a:t>e</a:t>
            </a:r>
            <a:r>
              <a:rPr dirty="0" sz="1200" spc="55" b="1">
                <a:solidFill>
                  <a:srgbClr val="818779"/>
                </a:solidFill>
                <a:latin typeface="Gill Sans MT"/>
                <a:cs typeface="Gill Sans MT"/>
              </a:rPr>
              <a:t>a</a:t>
            </a:r>
            <a:r>
              <a:rPr dirty="0" sz="1200" b="1">
                <a:solidFill>
                  <a:srgbClr val="818779"/>
                </a:solidFill>
                <a:latin typeface="Gill Sans MT"/>
                <a:cs typeface="Gill Sans MT"/>
              </a:rPr>
              <a:t>l</a:t>
            </a:r>
            <a:r>
              <a:rPr dirty="0" sz="1200" spc="155" b="1">
                <a:solidFill>
                  <a:srgbClr val="818779"/>
                </a:solidFill>
                <a:latin typeface="Gill Sans MT"/>
                <a:cs typeface="Gill Sans MT"/>
              </a:rPr>
              <a:t>s</a:t>
            </a:r>
            <a:r>
              <a:rPr dirty="0" sz="1200" spc="25" b="1">
                <a:solidFill>
                  <a:srgbClr val="818779"/>
                </a:solidFill>
                <a:latin typeface="Gill Sans MT"/>
                <a:cs typeface="Gill Sans MT"/>
              </a:rPr>
              <a:t>.</a:t>
            </a:r>
            <a:endParaRPr sz="1200">
              <a:latin typeface="Gill Sans MT"/>
              <a:cs typeface="Gill Sans MT"/>
            </a:endParaRPr>
          </a:p>
          <a:p>
            <a:pPr>
              <a:lnSpc>
                <a:spcPct val="100000"/>
              </a:lnSpc>
              <a:spcBef>
                <a:spcPts val="3"/>
              </a:spcBef>
            </a:pPr>
            <a:endParaRPr sz="1300">
              <a:latin typeface="Times New Roman"/>
              <a:cs typeface="Times New Roman"/>
            </a:endParaRPr>
          </a:p>
          <a:p>
            <a:pPr algn="ctr" marL="12065" marR="5080">
              <a:lnSpc>
                <a:spcPct val="104099"/>
              </a:lnSpc>
            </a:pPr>
            <a:r>
              <a:rPr dirty="0" sz="1200" spc="-40">
                <a:solidFill>
                  <a:srgbClr val="818779"/>
                </a:solidFill>
                <a:latin typeface="Arial"/>
                <a:cs typeface="Arial"/>
              </a:rPr>
              <a:t>F</a:t>
            </a:r>
            <a:r>
              <a:rPr dirty="0" sz="1200" spc="45">
                <a:solidFill>
                  <a:srgbClr val="818779"/>
                </a:solidFill>
                <a:latin typeface="Arial"/>
                <a:cs typeface="Arial"/>
              </a:rPr>
              <a:t>o</a:t>
            </a:r>
            <a:r>
              <a:rPr dirty="0" sz="1200" spc="60">
                <a:solidFill>
                  <a:srgbClr val="818779"/>
                </a:solidFill>
                <a:latin typeface="Arial"/>
                <a:cs typeface="Arial"/>
              </a:rPr>
              <a:t>r</a:t>
            </a:r>
            <a:r>
              <a:rPr dirty="0" sz="1200" spc="60">
                <a:solidFill>
                  <a:srgbClr val="818779"/>
                </a:solidFill>
                <a:latin typeface="Arial"/>
                <a:cs typeface="Arial"/>
              </a:rPr>
              <a:t> </a:t>
            </a:r>
            <a:r>
              <a:rPr dirty="0" sz="1200" spc="100">
                <a:solidFill>
                  <a:srgbClr val="818779"/>
                </a:solidFill>
                <a:latin typeface="Arial"/>
                <a:cs typeface="Arial"/>
              </a:rPr>
              <a:t>t</a:t>
            </a:r>
            <a:r>
              <a:rPr dirty="0" sz="1200" spc="40">
                <a:solidFill>
                  <a:srgbClr val="818779"/>
                </a:solidFill>
                <a:latin typeface="Arial"/>
                <a:cs typeface="Arial"/>
              </a:rPr>
              <a:t>h</a:t>
            </a:r>
            <a:r>
              <a:rPr dirty="0" sz="1200" spc="25">
                <a:solidFill>
                  <a:srgbClr val="818779"/>
                </a:solidFill>
                <a:latin typeface="Arial"/>
                <a:cs typeface="Arial"/>
              </a:rPr>
              <a:t>e</a:t>
            </a:r>
            <a:r>
              <a:rPr dirty="0" sz="1200" spc="25">
                <a:solidFill>
                  <a:srgbClr val="818779"/>
                </a:solidFill>
                <a:latin typeface="Arial"/>
                <a:cs typeface="Arial"/>
              </a:rPr>
              <a:t> </a:t>
            </a:r>
            <a:r>
              <a:rPr dirty="0" sz="1200" spc="65">
                <a:solidFill>
                  <a:srgbClr val="818779"/>
                </a:solidFill>
                <a:latin typeface="Arial"/>
                <a:cs typeface="Arial"/>
              </a:rPr>
              <a:t>y</a:t>
            </a:r>
            <a:r>
              <a:rPr dirty="0" sz="1200" spc="45">
                <a:solidFill>
                  <a:srgbClr val="818779"/>
                </a:solidFill>
                <a:latin typeface="Arial"/>
                <a:cs typeface="Arial"/>
              </a:rPr>
              <a:t>o</a:t>
            </a:r>
            <a:r>
              <a:rPr dirty="0" sz="1200" spc="25">
                <a:solidFill>
                  <a:srgbClr val="818779"/>
                </a:solidFill>
                <a:latin typeface="Arial"/>
                <a:cs typeface="Arial"/>
              </a:rPr>
              <a:t>u</a:t>
            </a:r>
            <a:r>
              <a:rPr dirty="0" sz="1200" spc="30">
                <a:solidFill>
                  <a:srgbClr val="818779"/>
                </a:solidFill>
                <a:latin typeface="Arial"/>
                <a:cs typeface="Arial"/>
              </a:rPr>
              <a:t>n</a:t>
            </a:r>
            <a:r>
              <a:rPr dirty="0" sz="1200" spc="60">
                <a:solidFill>
                  <a:srgbClr val="818779"/>
                </a:solidFill>
                <a:latin typeface="Arial"/>
                <a:cs typeface="Arial"/>
              </a:rPr>
              <a:t>g</a:t>
            </a:r>
            <a:r>
              <a:rPr dirty="0" sz="1200" spc="25">
                <a:solidFill>
                  <a:srgbClr val="818779"/>
                </a:solidFill>
                <a:latin typeface="Arial"/>
                <a:cs typeface="Arial"/>
              </a:rPr>
              <a:t>e</a:t>
            </a:r>
            <a:r>
              <a:rPr dirty="0" sz="1200" spc="60">
                <a:solidFill>
                  <a:srgbClr val="818779"/>
                </a:solidFill>
                <a:latin typeface="Arial"/>
                <a:cs typeface="Arial"/>
              </a:rPr>
              <a:t>r</a:t>
            </a:r>
            <a:r>
              <a:rPr dirty="0" sz="1200" spc="60">
                <a:solidFill>
                  <a:srgbClr val="818779"/>
                </a:solidFill>
                <a:latin typeface="Arial"/>
                <a:cs typeface="Arial"/>
              </a:rPr>
              <a:t> </a:t>
            </a:r>
            <a:r>
              <a:rPr dirty="0" sz="1200" spc="60">
                <a:solidFill>
                  <a:srgbClr val="818779"/>
                </a:solidFill>
                <a:latin typeface="Arial"/>
                <a:cs typeface="Arial"/>
              </a:rPr>
              <a:t>p</a:t>
            </a:r>
            <a:r>
              <a:rPr dirty="0" sz="1200" spc="60">
                <a:solidFill>
                  <a:srgbClr val="818779"/>
                </a:solidFill>
                <a:latin typeface="Arial"/>
                <a:cs typeface="Arial"/>
              </a:rPr>
              <a:t>r</a:t>
            </a:r>
            <a:r>
              <a:rPr dirty="0" sz="1200" spc="25">
                <a:solidFill>
                  <a:srgbClr val="818779"/>
                </a:solidFill>
                <a:latin typeface="Arial"/>
                <a:cs typeface="Arial"/>
              </a:rPr>
              <a:t>es</a:t>
            </a:r>
            <a:r>
              <a:rPr dirty="0" sz="1200" spc="65">
                <a:solidFill>
                  <a:srgbClr val="818779"/>
                </a:solidFill>
                <a:latin typeface="Arial"/>
                <a:cs typeface="Arial"/>
              </a:rPr>
              <a:t>c</a:t>
            </a:r>
            <a:r>
              <a:rPr dirty="0" sz="1200" spc="40">
                <a:solidFill>
                  <a:srgbClr val="818779"/>
                </a:solidFill>
                <a:latin typeface="Arial"/>
                <a:cs typeface="Arial"/>
              </a:rPr>
              <a:t>h</a:t>
            </a:r>
            <a:r>
              <a:rPr dirty="0" sz="1200" spc="45">
                <a:solidFill>
                  <a:srgbClr val="818779"/>
                </a:solidFill>
                <a:latin typeface="Arial"/>
                <a:cs typeface="Arial"/>
              </a:rPr>
              <a:t>oo</a:t>
            </a:r>
            <a:r>
              <a:rPr dirty="0" sz="1200" spc="15">
                <a:solidFill>
                  <a:srgbClr val="818779"/>
                </a:solidFill>
                <a:latin typeface="Arial"/>
                <a:cs typeface="Arial"/>
              </a:rPr>
              <a:t>l</a:t>
            </a:r>
            <a:r>
              <a:rPr dirty="0" sz="1200" spc="15">
                <a:solidFill>
                  <a:srgbClr val="818779"/>
                </a:solidFill>
                <a:latin typeface="Arial"/>
                <a:cs typeface="Arial"/>
              </a:rPr>
              <a:t> </a:t>
            </a:r>
            <a:r>
              <a:rPr dirty="0" sz="1200" spc="5">
                <a:solidFill>
                  <a:srgbClr val="818779"/>
                </a:solidFill>
                <a:latin typeface="Arial"/>
                <a:cs typeface="Arial"/>
              </a:rPr>
              <a:t>a</a:t>
            </a:r>
            <a:r>
              <a:rPr dirty="0" sz="1200" spc="30">
                <a:solidFill>
                  <a:srgbClr val="818779"/>
                </a:solidFill>
                <a:latin typeface="Arial"/>
                <a:cs typeface="Arial"/>
              </a:rPr>
              <a:t>n</a:t>
            </a:r>
            <a:r>
              <a:rPr dirty="0" sz="1200" spc="70">
                <a:solidFill>
                  <a:srgbClr val="818779"/>
                </a:solidFill>
                <a:latin typeface="Arial"/>
                <a:cs typeface="Arial"/>
              </a:rPr>
              <a:t>d</a:t>
            </a:r>
            <a:r>
              <a:rPr dirty="0" sz="1200" spc="70">
                <a:solidFill>
                  <a:srgbClr val="818779"/>
                </a:solidFill>
                <a:latin typeface="Arial"/>
                <a:cs typeface="Arial"/>
              </a:rPr>
              <a:t> </a:t>
            </a:r>
            <a:r>
              <a:rPr dirty="0" sz="1200" spc="70">
                <a:solidFill>
                  <a:srgbClr val="818779"/>
                </a:solidFill>
                <a:latin typeface="Arial"/>
                <a:cs typeface="Arial"/>
              </a:rPr>
              <a:t>d</a:t>
            </a:r>
            <a:r>
              <a:rPr dirty="0" sz="1200" spc="5">
                <a:solidFill>
                  <a:srgbClr val="818779"/>
                </a:solidFill>
                <a:latin typeface="Arial"/>
                <a:cs typeface="Arial"/>
              </a:rPr>
              <a:t>a</a:t>
            </a:r>
            <a:r>
              <a:rPr dirty="0" sz="1200" spc="65">
                <a:solidFill>
                  <a:srgbClr val="818779"/>
                </a:solidFill>
                <a:latin typeface="Arial"/>
                <a:cs typeface="Arial"/>
              </a:rPr>
              <a:t>yc</a:t>
            </a:r>
            <a:r>
              <a:rPr dirty="0" sz="1200" spc="5">
                <a:solidFill>
                  <a:srgbClr val="818779"/>
                </a:solidFill>
                <a:latin typeface="Arial"/>
                <a:cs typeface="Arial"/>
              </a:rPr>
              <a:t>a</a:t>
            </a:r>
            <a:r>
              <a:rPr dirty="0" sz="1200" spc="60">
                <a:solidFill>
                  <a:srgbClr val="818779"/>
                </a:solidFill>
                <a:latin typeface="Arial"/>
                <a:cs typeface="Arial"/>
              </a:rPr>
              <a:t>r</a:t>
            </a:r>
            <a:r>
              <a:rPr dirty="0" sz="1200" spc="25">
                <a:solidFill>
                  <a:srgbClr val="818779"/>
                </a:solidFill>
                <a:latin typeface="Arial"/>
                <a:cs typeface="Arial"/>
              </a:rPr>
              <a:t>e</a:t>
            </a:r>
            <a:r>
              <a:rPr dirty="0" sz="1200" spc="25">
                <a:solidFill>
                  <a:srgbClr val="818779"/>
                </a:solidFill>
                <a:latin typeface="Arial"/>
                <a:cs typeface="Arial"/>
              </a:rPr>
              <a:t> </a:t>
            </a:r>
            <a:r>
              <a:rPr dirty="0" sz="1200" spc="5">
                <a:solidFill>
                  <a:srgbClr val="818779"/>
                </a:solidFill>
                <a:latin typeface="Arial"/>
                <a:cs typeface="Arial"/>
              </a:rPr>
              <a:t>a</a:t>
            </a:r>
            <a:r>
              <a:rPr dirty="0" sz="1200" spc="100">
                <a:solidFill>
                  <a:srgbClr val="818779"/>
                </a:solidFill>
                <a:latin typeface="Arial"/>
                <a:cs typeface="Arial"/>
              </a:rPr>
              <a:t>tt</a:t>
            </a:r>
            <a:r>
              <a:rPr dirty="0" sz="1200" spc="25">
                <a:solidFill>
                  <a:srgbClr val="818779"/>
                </a:solidFill>
                <a:latin typeface="Arial"/>
                <a:cs typeface="Arial"/>
              </a:rPr>
              <a:t>e</a:t>
            </a:r>
            <a:r>
              <a:rPr dirty="0" sz="1200" spc="30">
                <a:solidFill>
                  <a:srgbClr val="818779"/>
                </a:solidFill>
                <a:latin typeface="Arial"/>
                <a:cs typeface="Arial"/>
              </a:rPr>
              <a:t>n</a:t>
            </a:r>
            <a:r>
              <a:rPr dirty="0" sz="1200" spc="70">
                <a:solidFill>
                  <a:srgbClr val="818779"/>
                </a:solidFill>
                <a:latin typeface="Arial"/>
                <a:cs typeface="Arial"/>
              </a:rPr>
              <a:t>d</a:t>
            </a:r>
            <a:r>
              <a:rPr dirty="0" sz="1200" spc="25">
                <a:solidFill>
                  <a:srgbClr val="818779"/>
                </a:solidFill>
                <a:latin typeface="Arial"/>
                <a:cs typeface="Arial"/>
              </a:rPr>
              <a:t>ees</a:t>
            </a:r>
            <a:r>
              <a:rPr dirty="0" sz="1200" spc="25">
                <a:solidFill>
                  <a:srgbClr val="818779"/>
                </a:solidFill>
                <a:latin typeface="Arial"/>
                <a:cs typeface="Arial"/>
              </a:rPr>
              <a:t>, </a:t>
            </a:r>
            <a:r>
              <a:rPr dirty="0" sz="1200" spc="60">
                <a:solidFill>
                  <a:srgbClr val="818779"/>
                </a:solidFill>
                <a:latin typeface="Arial"/>
                <a:cs typeface="Arial"/>
              </a:rPr>
              <a:t>p</a:t>
            </a:r>
            <a:r>
              <a:rPr dirty="0" sz="1200" spc="45">
                <a:solidFill>
                  <a:srgbClr val="818779"/>
                </a:solidFill>
                <a:latin typeface="Arial"/>
                <a:cs typeface="Arial"/>
              </a:rPr>
              <a:t>o</a:t>
            </a:r>
            <a:r>
              <a:rPr dirty="0" sz="1200" spc="60">
                <a:solidFill>
                  <a:srgbClr val="818779"/>
                </a:solidFill>
                <a:latin typeface="Arial"/>
                <a:cs typeface="Arial"/>
              </a:rPr>
              <a:t>r</a:t>
            </a:r>
            <a:r>
              <a:rPr dirty="0" sz="1200" spc="100">
                <a:solidFill>
                  <a:srgbClr val="818779"/>
                </a:solidFill>
                <a:latin typeface="Arial"/>
                <a:cs typeface="Arial"/>
              </a:rPr>
              <a:t>t</a:t>
            </a:r>
            <a:r>
              <a:rPr dirty="0" sz="1200" spc="15">
                <a:solidFill>
                  <a:srgbClr val="818779"/>
                </a:solidFill>
                <a:latin typeface="Arial"/>
                <a:cs typeface="Arial"/>
              </a:rPr>
              <a:t>i</a:t>
            </a:r>
            <a:r>
              <a:rPr dirty="0" sz="1200" spc="45">
                <a:solidFill>
                  <a:srgbClr val="818779"/>
                </a:solidFill>
                <a:latin typeface="Arial"/>
                <a:cs typeface="Arial"/>
              </a:rPr>
              <a:t>o</a:t>
            </a:r>
            <a:r>
              <a:rPr dirty="0" sz="1200" spc="30">
                <a:solidFill>
                  <a:srgbClr val="818779"/>
                </a:solidFill>
                <a:latin typeface="Arial"/>
                <a:cs typeface="Arial"/>
              </a:rPr>
              <a:t>n</a:t>
            </a:r>
            <a:r>
              <a:rPr dirty="0" sz="1200" spc="20">
                <a:solidFill>
                  <a:srgbClr val="818779"/>
                </a:solidFill>
                <a:latin typeface="Arial"/>
                <a:cs typeface="Arial"/>
              </a:rPr>
              <a:t>s</a:t>
            </a:r>
            <a:r>
              <a:rPr dirty="0" sz="1200" spc="20">
                <a:solidFill>
                  <a:srgbClr val="818779"/>
                </a:solidFill>
                <a:latin typeface="Arial"/>
                <a:cs typeface="Arial"/>
              </a:rPr>
              <a:t> </a:t>
            </a:r>
            <a:r>
              <a:rPr dirty="0" sz="1200" spc="5">
                <a:solidFill>
                  <a:srgbClr val="818779"/>
                </a:solidFill>
                <a:latin typeface="Arial"/>
                <a:cs typeface="Arial"/>
              </a:rPr>
              <a:t>a</a:t>
            </a:r>
            <a:r>
              <a:rPr dirty="0" sz="1200" spc="60">
                <a:solidFill>
                  <a:srgbClr val="818779"/>
                </a:solidFill>
                <a:latin typeface="Arial"/>
                <a:cs typeface="Arial"/>
              </a:rPr>
              <a:t>r</a:t>
            </a:r>
            <a:r>
              <a:rPr dirty="0" sz="1200" spc="25">
                <a:solidFill>
                  <a:srgbClr val="818779"/>
                </a:solidFill>
                <a:latin typeface="Arial"/>
                <a:cs typeface="Arial"/>
              </a:rPr>
              <a:t>e</a:t>
            </a:r>
            <a:r>
              <a:rPr dirty="0" sz="1200" spc="25">
                <a:solidFill>
                  <a:srgbClr val="818779"/>
                </a:solidFill>
                <a:latin typeface="Arial"/>
                <a:cs typeface="Arial"/>
              </a:rPr>
              <a:t> </a:t>
            </a:r>
            <a:r>
              <a:rPr dirty="0" sz="1200" spc="20">
                <a:solidFill>
                  <a:srgbClr val="818779"/>
                </a:solidFill>
                <a:latin typeface="Arial"/>
                <a:cs typeface="Arial"/>
              </a:rPr>
              <a:t>s</a:t>
            </a:r>
            <a:r>
              <a:rPr dirty="0" sz="1200" spc="15">
                <a:solidFill>
                  <a:srgbClr val="818779"/>
                </a:solidFill>
                <a:latin typeface="Arial"/>
                <a:cs typeface="Arial"/>
              </a:rPr>
              <a:t>i</a:t>
            </a:r>
            <a:r>
              <a:rPr dirty="0" sz="1200" spc="45">
                <a:solidFill>
                  <a:srgbClr val="818779"/>
                </a:solidFill>
                <a:latin typeface="Arial"/>
                <a:cs typeface="Arial"/>
              </a:rPr>
              <a:t>z</a:t>
            </a:r>
            <a:r>
              <a:rPr dirty="0" sz="1200" spc="25">
                <a:solidFill>
                  <a:srgbClr val="818779"/>
                </a:solidFill>
                <a:latin typeface="Arial"/>
                <a:cs typeface="Arial"/>
              </a:rPr>
              <a:t>e</a:t>
            </a:r>
            <a:r>
              <a:rPr dirty="0" sz="1200" spc="70">
                <a:solidFill>
                  <a:srgbClr val="818779"/>
                </a:solidFill>
                <a:latin typeface="Arial"/>
                <a:cs typeface="Arial"/>
              </a:rPr>
              <a:t>d</a:t>
            </a:r>
            <a:r>
              <a:rPr dirty="0" sz="1200" spc="70">
                <a:solidFill>
                  <a:srgbClr val="818779"/>
                </a:solidFill>
                <a:latin typeface="Arial"/>
                <a:cs typeface="Arial"/>
              </a:rPr>
              <a:t> </a:t>
            </a:r>
            <a:r>
              <a:rPr dirty="0" sz="1200" spc="5">
                <a:solidFill>
                  <a:srgbClr val="818779"/>
                </a:solidFill>
                <a:latin typeface="Arial"/>
                <a:cs typeface="Arial"/>
              </a:rPr>
              <a:t>a</a:t>
            </a:r>
            <a:r>
              <a:rPr dirty="0" sz="1200" spc="60">
                <a:solidFill>
                  <a:srgbClr val="818779"/>
                </a:solidFill>
                <a:latin typeface="Arial"/>
                <a:cs typeface="Arial"/>
              </a:rPr>
              <a:t>pp</a:t>
            </a:r>
            <a:r>
              <a:rPr dirty="0" sz="1200" spc="60">
                <a:solidFill>
                  <a:srgbClr val="818779"/>
                </a:solidFill>
                <a:latin typeface="Arial"/>
                <a:cs typeface="Arial"/>
              </a:rPr>
              <a:t>r</a:t>
            </a:r>
            <a:r>
              <a:rPr dirty="0" sz="1200" spc="45">
                <a:solidFill>
                  <a:srgbClr val="818779"/>
                </a:solidFill>
                <a:latin typeface="Arial"/>
                <a:cs typeface="Arial"/>
              </a:rPr>
              <a:t>o</a:t>
            </a:r>
            <a:r>
              <a:rPr dirty="0" sz="1200" spc="60">
                <a:solidFill>
                  <a:srgbClr val="818779"/>
                </a:solidFill>
                <a:latin typeface="Arial"/>
                <a:cs typeface="Arial"/>
              </a:rPr>
              <a:t>p</a:t>
            </a:r>
            <a:r>
              <a:rPr dirty="0" sz="1200" spc="60">
                <a:solidFill>
                  <a:srgbClr val="818779"/>
                </a:solidFill>
                <a:latin typeface="Arial"/>
                <a:cs typeface="Arial"/>
              </a:rPr>
              <a:t>r</a:t>
            </a:r>
            <a:r>
              <a:rPr dirty="0" sz="1200" spc="15">
                <a:solidFill>
                  <a:srgbClr val="818779"/>
                </a:solidFill>
                <a:latin typeface="Arial"/>
                <a:cs typeface="Arial"/>
              </a:rPr>
              <a:t>i</a:t>
            </a:r>
            <a:r>
              <a:rPr dirty="0" sz="1200" spc="5">
                <a:solidFill>
                  <a:srgbClr val="818779"/>
                </a:solidFill>
                <a:latin typeface="Arial"/>
                <a:cs typeface="Arial"/>
              </a:rPr>
              <a:t>a</a:t>
            </a:r>
            <a:r>
              <a:rPr dirty="0" sz="1200" spc="100">
                <a:solidFill>
                  <a:srgbClr val="818779"/>
                </a:solidFill>
                <a:latin typeface="Arial"/>
                <a:cs typeface="Arial"/>
              </a:rPr>
              <a:t>t</a:t>
            </a:r>
            <a:r>
              <a:rPr dirty="0" sz="1200" spc="25">
                <a:solidFill>
                  <a:srgbClr val="818779"/>
                </a:solidFill>
                <a:latin typeface="Arial"/>
                <a:cs typeface="Arial"/>
              </a:rPr>
              <a:t>e</a:t>
            </a:r>
            <a:r>
              <a:rPr dirty="0" sz="1200" spc="15">
                <a:solidFill>
                  <a:srgbClr val="818779"/>
                </a:solidFill>
                <a:latin typeface="Arial"/>
                <a:cs typeface="Arial"/>
              </a:rPr>
              <a:t>l</a:t>
            </a:r>
            <a:r>
              <a:rPr dirty="0" sz="1200" spc="65">
                <a:solidFill>
                  <a:srgbClr val="818779"/>
                </a:solidFill>
                <a:latin typeface="Arial"/>
                <a:cs typeface="Arial"/>
              </a:rPr>
              <a:t>y</a:t>
            </a:r>
            <a:r>
              <a:rPr dirty="0" sz="1200" spc="65">
                <a:solidFill>
                  <a:srgbClr val="818779"/>
                </a:solidFill>
                <a:latin typeface="Arial"/>
                <a:cs typeface="Arial"/>
              </a:rPr>
              <a:t> </a:t>
            </a:r>
            <a:r>
              <a:rPr dirty="0" sz="1200" spc="95">
                <a:solidFill>
                  <a:srgbClr val="818779"/>
                </a:solidFill>
                <a:latin typeface="Arial"/>
                <a:cs typeface="Arial"/>
              </a:rPr>
              <a:t>f</a:t>
            </a:r>
            <a:r>
              <a:rPr dirty="0" sz="1200" spc="45">
                <a:solidFill>
                  <a:srgbClr val="818779"/>
                </a:solidFill>
                <a:latin typeface="Arial"/>
                <a:cs typeface="Arial"/>
              </a:rPr>
              <a:t>o</a:t>
            </a:r>
            <a:r>
              <a:rPr dirty="0" sz="1200" spc="60">
                <a:solidFill>
                  <a:srgbClr val="818779"/>
                </a:solidFill>
                <a:latin typeface="Arial"/>
                <a:cs typeface="Arial"/>
              </a:rPr>
              <a:t>r</a:t>
            </a:r>
            <a:r>
              <a:rPr dirty="0" sz="1200" spc="60">
                <a:solidFill>
                  <a:srgbClr val="818779"/>
                </a:solidFill>
                <a:latin typeface="Arial"/>
                <a:cs typeface="Arial"/>
              </a:rPr>
              <a:t> </a:t>
            </a:r>
            <a:r>
              <a:rPr dirty="0" sz="1200" spc="100">
                <a:solidFill>
                  <a:srgbClr val="818779"/>
                </a:solidFill>
                <a:latin typeface="Arial"/>
                <a:cs typeface="Arial"/>
              </a:rPr>
              <a:t>t</a:t>
            </a:r>
            <a:r>
              <a:rPr dirty="0" sz="1200" spc="40">
                <a:solidFill>
                  <a:srgbClr val="818779"/>
                </a:solidFill>
                <a:latin typeface="Arial"/>
                <a:cs typeface="Arial"/>
              </a:rPr>
              <a:t>h</a:t>
            </a:r>
            <a:r>
              <a:rPr dirty="0" sz="1200" spc="25">
                <a:solidFill>
                  <a:srgbClr val="818779"/>
                </a:solidFill>
                <a:latin typeface="Arial"/>
                <a:cs typeface="Arial"/>
              </a:rPr>
              <a:t>e</a:t>
            </a:r>
            <a:r>
              <a:rPr dirty="0" sz="1200" spc="15">
                <a:solidFill>
                  <a:srgbClr val="818779"/>
                </a:solidFill>
                <a:latin typeface="Arial"/>
                <a:cs typeface="Arial"/>
              </a:rPr>
              <a:t>i</a:t>
            </a:r>
            <a:r>
              <a:rPr dirty="0" sz="1200" spc="60">
                <a:solidFill>
                  <a:srgbClr val="818779"/>
                </a:solidFill>
                <a:latin typeface="Arial"/>
                <a:cs typeface="Arial"/>
              </a:rPr>
              <a:t>r</a:t>
            </a:r>
            <a:r>
              <a:rPr dirty="0" sz="1200" spc="50">
                <a:solidFill>
                  <a:srgbClr val="818779"/>
                </a:solidFill>
                <a:latin typeface="Arial"/>
                <a:cs typeface="Arial"/>
              </a:rPr>
              <a:t> </a:t>
            </a:r>
            <a:r>
              <a:rPr dirty="0" sz="1200" spc="30">
                <a:solidFill>
                  <a:srgbClr val="818779"/>
                </a:solidFill>
                <a:latin typeface="Arial"/>
                <a:cs typeface="Arial"/>
              </a:rPr>
              <a:t>sm</a:t>
            </a:r>
            <a:r>
              <a:rPr dirty="0" sz="1200" spc="5">
                <a:solidFill>
                  <a:srgbClr val="818779"/>
                </a:solidFill>
                <a:latin typeface="Arial"/>
                <a:cs typeface="Arial"/>
              </a:rPr>
              <a:t>a</a:t>
            </a:r>
            <a:r>
              <a:rPr dirty="0" sz="1200" spc="15">
                <a:solidFill>
                  <a:srgbClr val="818779"/>
                </a:solidFill>
                <a:latin typeface="Arial"/>
                <a:cs typeface="Arial"/>
              </a:rPr>
              <a:t>ll</a:t>
            </a:r>
            <a:r>
              <a:rPr dirty="0" sz="1200" spc="25">
                <a:solidFill>
                  <a:srgbClr val="818779"/>
                </a:solidFill>
                <a:latin typeface="Arial"/>
                <a:cs typeface="Arial"/>
              </a:rPr>
              <a:t>e</a:t>
            </a:r>
            <a:r>
              <a:rPr dirty="0" sz="1200" spc="60">
                <a:solidFill>
                  <a:srgbClr val="818779"/>
                </a:solidFill>
                <a:latin typeface="Arial"/>
                <a:cs typeface="Arial"/>
              </a:rPr>
              <a:t>r</a:t>
            </a:r>
            <a:r>
              <a:rPr dirty="0" sz="1200" spc="60">
                <a:solidFill>
                  <a:srgbClr val="818779"/>
                </a:solidFill>
                <a:latin typeface="Arial"/>
                <a:cs typeface="Arial"/>
              </a:rPr>
              <a:t> </a:t>
            </a:r>
            <a:r>
              <a:rPr dirty="0" sz="1200" spc="5">
                <a:solidFill>
                  <a:srgbClr val="818779"/>
                </a:solidFill>
                <a:latin typeface="Arial"/>
                <a:cs typeface="Arial"/>
              </a:rPr>
              <a:t>a</a:t>
            </a:r>
            <a:r>
              <a:rPr dirty="0" sz="1200" spc="60">
                <a:solidFill>
                  <a:srgbClr val="818779"/>
                </a:solidFill>
                <a:latin typeface="Arial"/>
                <a:cs typeface="Arial"/>
              </a:rPr>
              <a:t>pp</a:t>
            </a:r>
            <a:r>
              <a:rPr dirty="0" sz="1200" spc="25">
                <a:solidFill>
                  <a:srgbClr val="818779"/>
                </a:solidFill>
                <a:latin typeface="Arial"/>
                <a:cs typeface="Arial"/>
              </a:rPr>
              <a:t>e</a:t>
            </a:r>
            <a:r>
              <a:rPr dirty="0" sz="1200" spc="100">
                <a:solidFill>
                  <a:srgbClr val="818779"/>
                </a:solidFill>
                <a:latin typeface="Arial"/>
                <a:cs typeface="Arial"/>
              </a:rPr>
              <a:t>t</a:t>
            </a:r>
            <a:r>
              <a:rPr dirty="0" sz="1200" spc="15">
                <a:solidFill>
                  <a:srgbClr val="818779"/>
                </a:solidFill>
                <a:latin typeface="Arial"/>
                <a:cs typeface="Arial"/>
              </a:rPr>
              <a:t>i</a:t>
            </a:r>
            <a:r>
              <a:rPr dirty="0" sz="1200" spc="100">
                <a:solidFill>
                  <a:srgbClr val="818779"/>
                </a:solidFill>
                <a:latin typeface="Arial"/>
                <a:cs typeface="Arial"/>
              </a:rPr>
              <a:t>t</a:t>
            </a:r>
            <a:r>
              <a:rPr dirty="0" sz="1200" spc="25">
                <a:solidFill>
                  <a:srgbClr val="818779"/>
                </a:solidFill>
                <a:latin typeface="Arial"/>
                <a:cs typeface="Arial"/>
              </a:rPr>
              <a:t>es</a:t>
            </a:r>
            <a:r>
              <a:rPr dirty="0" sz="1200" spc="25">
                <a:solidFill>
                  <a:srgbClr val="818779"/>
                </a:solidFill>
                <a:latin typeface="Arial"/>
                <a:cs typeface="Arial"/>
              </a:rPr>
              <a:t>, </a:t>
            </a:r>
            <a:r>
              <a:rPr dirty="0" sz="1200" spc="100">
                <a:solidFill>
                  <a:srgbClr val="818779"/>
                </a:solidFill>
                <a:latin typeface="Arial"/>
                <a:cs typeface="Arial"/>
              </a:rPr>
              <a:t>w</a:t>
            </a:r>
            <a:r>
              <a:rPr dirty="0" sz="1200" spc="15">
                <a:solidFill>
                  <a:srgbClr val="818779"/>
                </a:solidFill>
                <a:latin typeface="Arial"/>
                <a:cs typeface="Arial"/>
              </a:rPr>
              <a:t>i</a:t>
            </a:r>
            <a:r>
              <a:rPr dirty="0" sz="1200" spc="100">
                <a:solidFill>
                  <a:srgbClr val="818779"/>
                </a:solidFill>
                <a:latin typeface="Arial"/>
                <a:cs typeface="Arial"/>
              </a:rPr>
              <a:t>t</a:t>
            </a:r>
            <a:r>
              <a:rPr dirty="0" sz="1200" spc="40">
                <a:solidFill>
                  <a:srgbClr val="818779"/>
                </a:solidFill>
                <a:latin typeface="Arial"/>
                <a:cs typeface="Arial"/>
              </a:rPr>
              <a:t>h</a:t>
            </a:r>
            <a:r>
              <a:rPr dirty="0" sz="1200" spc="40">
                <a:solidFill>
                  <a:srgbClr val="818779"/>
                </a:solidFill>
                <a:latin typeface="Arial"/>
                <a:cs typeface="Arial"/>
              </a:rPr>
              <a:t> </a:t>
            </a:r>
            <a:r>
              <a:rPr dirty="0" sz="1200" spc="15">
                <a:solidFill>
                  <a:srgbClr val="818779"/>
                </a:solidFill>
                <a:latin typeface="Arial"/>
                <a:cs typeface="Arial"/>
              </a:rPr>
              <a:t>i</a:t>
            </a:r>
            <a:r>
              <a:rPr dirty="0" sz="1200" spc="100">
                <a:solidFill>
                  <a:srgbClr val="818779"/>
                </a:solidFill>
                <a:latin typeface="Arial"/>
                <a:cs typeface="Arial"/>
              </a:rPr>
              <a:t>t</a:t>
            </a:r>
            <a:r>
              <a:rPr dirty="0" sz="1200" spc="30">
                <a:solidFill>
                  <a:srgbClr val="818779"/>
                </a:solidFill>
                <a:latin typeface="Arial"/>
                <a:cs typeface="Arial"/>
              </a:rPr>
              <a:t>ems</a:t>
            </a:r>
            <a:r>
              <a:rPr dirty="0" sz="1200" spc="30">
                <a:solidFill>
                  <a:srgbClr val="818779"/>
                </a:solidFill>
                <a:latin typeface="Arial"/>
                <a:cs typeface="Arial"/>
              </a:rPr>
              <a:t> </a:t>
            </a:r>
            <a:r>
              <a:rPr dirty="0" sz="1200" spc="15">
                <a:solidFill>
                  <a:srgbClr val="818779"/>
                </a:solidFill>
                <a:latin typeface="Arial"/>
                <a:cs typeface="Arial"/>
              </a:rPr>
              <a:t>li</a:t>
            </a:r>
            <a:r>
              <a:rPr dirty="0" sz="1200" spc="45">
                <a:solidFill>
                  <a:srgbClr val="818779"/>
                </a:solidFill>
                <a:latin typeface="Arial"/>
                <a:cs typeface="Arial"/>
              </a:rPr>
              <a:t>k</a:t>
            </a:r>
            <a:r>
              <a:rPr dirty="0" sz="1200" spc="25">
                <a:solidFill>
                  <a:srgbClr val="818779"/>
                </a:solidFill>
                <a:latin typeface="Arial"/>
                <a:cs typeface="Arial"/>
              </a:rPr>
              <a:t>e</a:t>
            </a:r>
            <a:r>
              <a:rPr dirty="0" sz="1200" spc="25">
                <a:solidFill>
                  <a:srgbClr val="818779"/>
                </a:solidFill>
                <a:latin typeface="Arial"/>
                <a:cs typeface="Arial"/>
              </a:rPr>
              <a:t> </a:t>
            </a:r>
            <a:r>
              <a:rPr dirty="0" sz="1200" spc="40">
                <a:solidFill>
                  <a:srgbClr val="818779"/>
                </a:solidFill>
                <a:latin typeface="Arial"/>
                <a:cs typeface="Arial"/>
              </a:rPr>
              <a:t>h</a:t>
            </a:r>
            <a:r>
              <a:rPr dirty="0" sz="1200" spc="5">
                <a:solidFill>
                  <a:srgbClr val="818779"/>
                </a:solidFill>
                <a:latin typeface="Arial"/>
                <a:cs typeface="Arial"/>
              </a:rPr>
              <a:t>a</a:t>
            </a:r>
            <a:r>
              <a:rPr dirty="0" sz="1200" spc="15">
                <a:solidFill>
                  <a:srgbClr val="818779"/>
                </a:solidFill>
                <a:latin typeface="Arial"/>
                <a:cs typeface="Arial"/>
              </a:rPr>
              <a:t>l</a:t>
            </a:r>
            <a:r>
              <a:rPr dirty="0" sz="1200" spc="95">
                <a:solidFill>
                  <a:srgbClr val="818779"/>
                </a:solidFill>
                <a:latin typeface="Arial"/>
                <a:cs typeface="Arial"/>
              </a:rPr>
              <a:t>f</a:t>
            </a:r>
            <a:r>
              <a:rPr dirty="0" sz="1200" spc="95">
                <a:solidFill>
                  <a:srgbClr val="818779"/>
                </a:solidFill>
                <a:latin typeface="Arial"/>
                <a:cs typeface="Arial"/>
              </a:rPr>
              <a:t> </a:t>
            </a:r>
            <a:r>
              <a:rPr dirty="0" sz="1200" spc="5">
                <a:solidFill>
                  <a:srgbClr val="818779"/>
                </a:solidFill>
                <a:latin typeface="Arial"/>
                <a:cs typeface="Arial"/>
              </a:rPr>
              <a:t>a</a:t>
            </a:r>
            <a:r>
              <a:rPr dirty="0" sz="1200" spc="5">
                <a:solidFill>
                  <a:srgbClr val="818779"/>
                </a:solidFill>
                <a:latin typeface="Arial"/>
                <a:cs typeface="Arial"/>
              </a:rPr>
              <a:t> </a:t>
            </a:r>
            <a:r>
              <a:rPr dirty="0" sz="1200" spc="70">
                <a:solidFill>
                  <a:srgbClr val="818779"/>
                </a:solidFill>
                <a:latin typeface="Arial"/>
                <a:cs typeface="Arial"/>
              </a:rPr>
              <a:t>b</a:t>
            </a:r>
            <a:r>
              <a:rPr dirty="0" sz="1200" spc="5">
                <a:solidFill>
                  <a:srgbClr val="818779"/>
                </a:solidFill>
                <a:latin typeface="Arial"/>
                <a:cs typeface="Arial"/>
              </a:rPr>
              <a:t>a</a:t>
            </a:r>
            <a:r>
              <a:rPr dirty="0" sz="1200" spc="30">
                <a:solidFill>
                  <a:srgbClr val="818779"/>
                </a:solidFill>
                <a:latin typeface="Arial"/>
                <a:cs typeface="Arial"/>
              </a:rPr>
              <a:t>n</a:t>
            </a:r>
            <a:r>
              <a:rPr dirty="0" sz="1200" spc="5">
                <a:solidFill>
                  <a:srgbClr val="818779"/>
                </a:solidFill>
                <a:latin typeface="Arial"/>
                <a:cs typeface="Arial"/>
              </a:rPr>
              <a:t>a</a:t>
            </a:r>
            <a:r>
              <a:rPr dirty="0" sz="1200" spc="30">
                <a:solidFill>
                  <a:srgbClr val="818779"/>
                </a:solidFill>
                <a:latin typeface="Arial"/>
                <a:cs typeface="Arial"/>
              </a:rPr>
              <a:t>n</a:t>
            </a:r>
            <a:r>
              <a:rPr dirty="0" sz="1200" spc="5">
                <a:solidFill>
                  <a:srgbClr val="818779"/>
                </a:solidFill>
                <a:latin typeface="Arial"/>
                <a:cs typeface="Arial"/>
              </a:rPr>
              <a:t>a</a:t>
            </a:r>
            <a:r>
              <a:rPr dirty="0" sz="1200" spc="5">
                <a:solidFill>
                  <a:srgbClr val="818779"/>
                </a:solidFill>
                <a:latin typeface="Arial"/>
                <a:cs typeface="Arial"/>
              </a:rPr>
              <a:t> </a:t>
            </a:r>
            <a:r>
              <a:rPr dirty="0" sz="1200" spc="45">
                <a:solidFill>
                  <a:srgbClr val="818779"/>
                </a:solidFill>
                <a:latin typeface="Arial"/>
                <a:cs typeface="Arial"/>
              </a:rPr>
              <a:t>o</a:t>
            </a:r>
            <a:r>
              <a:rPr dirty="0" sz="1200" spc="60">
                <a:solidFill>
                  <a:srgbClr val="818779"/>
                </a:solidFill>
                <a:latin typeface="Arial"/>
                <a:cs typeface="Arial"/>
              </a:rPr>
              <a:t>r</a:t>
            </a:r>
            <a:r>
              <a:rPr dirty="0" sz="1200" spc="60">
                <a:solidFill>
                  <a:srgbClr val="818779"/>
                </a:solidFill>
                <a:latin typeface="Arial"/>
                <a:cs typeface="Arial"/>
              </a:rPr>
              <a:t> </a:t>
            </a:r>
            <a:r>
              <a:rPr dirty="0" sz="1200" spc="40">
                <a:solidFill>
                  <a:srgbClr val="818779"/>
                </a:solidFill>
                <a:latin typeface="Arial"/>
                <a:cs typeface="Arial"/>
              </a:rPr>
              <a:t>h</a:t>
            </a:r>
            <a:r>
              <a:rPr dirty="0" sz="1200" spc="5">
                <a:solidFill>
                  <a:srgbClr val="818779"/>
                </a:solidFill>
                <a:latin typeface="Arial"/>
                <a:cs typeface="Arial"/>
              </a:rPr>
              <a:t>a</a:t>
            </a:r>
            <a:r>
              <a:rPr dirty="0" sz="1200" spc="15">
                <a:solidFill>
                  <a:srgbClr val="818779"/>
                </a:solidFill>
                <a:latin typeface="Arial"/>
                <a:cs typeface="Arial"/>
              </a:rPr>
              <a:t>l</a:t>
            </a:r>
            <a:r>
              <a:rPr dirty="0" sz="1200" spc="95">
                <a:solidFill>
                  <a:srgbClr val="818779"/>
                </a:solidFill>
                <a:latin typeface="Arial"/>
                <a:cs typeface="Arial"/>
              </a:rPr>
              <a:t>f</a:t>
            </a:r>
            <a:r>
              <a:rPr dirty="0" sz="1200" spc="150">
                <a:solidFill>
                  <a:srgbClr val="818779"/>
                </a:solidFill>
                <a:latin typeface="Arial"/>
                <a:cs typeface="Arial"/>
              </a:rPr>
              <a:t>-</a:t>
            </a:r>
            <a:r>
              <a:rPr dirty="0" sz="1200" spc="65">
                <a:solidFill>
                  <a:srgbClr val="818779"/>
                </a:solidFill>
                <a:latin typeface="Arial"/>
                <a:cs typeface="Arial"/>
              </a:rPr>
              <a:t>c</a:t>
            </a:r>
            <a:r>
              <a:rPr dirty="0" sz="1200" spc="25">
                <a:solidFill>
                  <a:srgbClr val="818779"/>
                </a:solidFill>
                <a:latin typeface="Arial"/>
                <a:cs typeface="Arial"/>
              </a:rPr>
              <a:t>u</a:t>
            </a:r>
            <a:r>
              <a:rPr dirty="0" sz="1200" spc="60">
                <a:solidFill>
                  <a:srgbClr val="818779"/>
                </a:solidFill>
                <a:latin typeface="Arial"/>
                <a:cs typeface="Arial"/>
              </a:rPr>
              <a:t>p</a:t>
            </a:r>
            <a:r>
              <a:rPr dirty="0" sz="1200" spc="60">
                <a:solidFill>
                  <a:srgbClr val="818779"/>
                </a:solidFill>
                <a:latin typeface="Arial"/>
                <a:cs typeface="Arial"/>
              </a:rPr>
              <a:t> </a:t>
            </a:r>
            <a:r>
              <a:rPr dirty="0" sz="1200" spc="25">
                <a:solidFill>
                  <a:srgbClr val="818779"/>
                </a:solidFill>
                <a:latin typeface="Arial"/>
                <a:cs typeface="Arial"/>
              </a:rPr>
              <a:t>se</a:t>
            </a:r>
            <a:r>
              <a:rPr dirty="0" sz="1200" spc="60">
                <a:solidFill>
                  <a:srgbClr val="818779"/>
                </a:solidFill>
                <a:latin typeface="Arial"/>
                <a:cs typeface="Arial"/>
              </a:rPr>
              <a:t>r</a:t>
            </a:r>
            <a:r>
              <a:rPr dirty="0" sz="1200" spc="65">
                <a:solidFill>
                  <a:srgbClr val="818779"/>
                </a:solidFill>
                <a:latin typeface="Arial"/>
                <a:cs typeface="Arial"/>
              </a:rPr>
              <a:t>v</a:t>
            </a:r>
            <a:r>
              <a:rPr dirty="0" sz="1200" spc="15">
                <a:solidFill>
                  <a:srgbClr val="818779"/>
                </a:solidFill>
                <a:latin typeface="Arial"/>
                <a:cs typeface="Arial"/>
              </a:rPr>
              <a:t>i</a:t>
            </a:r>
            <a:r>
              <a:rPr dirty="0" sz="1200" spc="30">
                <a:solidFill>
                  <a:srgbClr val="818779"/>
                </a:solidFill>
                <a:latin typeface="Arial"/>
                <a:cs typeface="Arial"/>
              </a:rPr>
              <a:t>n</a:t>
            </a:r>
            <a:r>
              <a:rPr dirty="0" sz="1200" spc="60">
                <a:solidFill>
                  <a:srgbClr val="818779"/>
                </a:solidFill>
                <a:latin typeface="Arial"/>
                <a:cs typeface="Arial"/>
              </a:rPr>
              <a:t>g</a:t>
            </a:r>
            <a:r>
              <a:rPr dirty="0" sz="1200" spc="20">
                <a:solidFill>
                  <a:srgbClr val="818779"/>
                </a:solidFill>
                <a:latin typeface="Arial"/>
                <a:cs typeface="Arial"/>
              </a:rPr>
              <a:t>s</a:t>
            </a:r>
            <a:r>
              <a:rPr dirty="0" sz="1200" spc="20">
                <a:solidFill>
                  <a:srgbClr val="818779"/>
                </a:solidFill>
                <a:latin typeface="Arial"/>
                <a:cs typeface="Arial"/>
              </a:rPr>
              <a:t> </a:t>
            </a:r>
            <a:r>
              <a:rPr dirty="0" sz="1200" spc="45">
                <a:solidFill>
                  <a:srgbClr val="818779"/>
                </a:solidFill>
                <a:latin typeface="Arial"/>
                <a:cs typeface="Arial"/>
              </a:rPr>
              <a:t>o</a:t>
            </a:r>
            <a:r>
              <a:rPr dirty="0" sz="1200" spc="95">
                <a:solidFill>
                  <a:srgbClr val="818779"/>
                </a:solidFill>
                <a:latin typeface="Arial"/>
                <a:cs typeface="Arial"/>
              </a:rPr>
              <a:t>f</a:t>
            </a:r>
            <a:r>
              <a:rPr dirty="0" sz="1200" spc="95">
                <a:solidFill>
                  <a:srgbClr val="818779"/>
                </a:solidFill>
                <a:latin typeface="Arial"/>
                <a:cs typeface="Arial"/>
              </a:rPr>
              <a:t> </a:t>
            </a:r>
            <a:r>
              <a:rPr dirty="0" sz="1200" spc="65">
                <a:solidFill>
                  <a:srgbClr val="818779"/>
                </a:solidFill>
                <a:latin typeface="Arial"/>
                <a:cs typeface="Arial"/>
              </a:rPr>
              <a:t>v</a:t>
            </a:r>
            <a:r>
              <a:rPr dirty="0" sz="1200" spc="25">
                <a:solidFill>
                  <a:srgbClr val="818779"/>
                </a:solidFill>
                <a:latin typeface="Arial"/>
                <a:cs typeface="Arial"/>
              </a:rPr>
              <a:t>e</a:t>
            </a:r>
            <a:r>
              <a:rPr dirty="0" sz="1200" spc="60">
                <a:solidFill>
                  <a:srgbClr val="818779"/>
                </a:solidFill>
                <a:latin typeface="Arial"/>
                <a:cs typeface="Arial"/>
              </a:rPr>
              <a:t>g</a:t>
            </a:r>
            <a:r>
              <a:rPr dirty="0" sz="1200" spc="25">
                <a:solidFill>
                  <a:srgbClr val="818779"/>
                </a:solidFill>
                <a:latin typeface="Arial"/>
                <a:cs typeface="Arial"/>
              </a:rPr>
              <a:t>e</a:t>
            </a:r>
            <a:r>
              <a:rPr dirty="0" sz="1200" spc="100">
                <a:solidFill>
                  <a:srgbClr val="818779"/>
                </a:solidFill>
                <a:latin typeface="Arial"/>
                <a:cs typeface="Arial"/>
              </a:rPr>
              <a:t>t</a:t>
            </a:r>
            <a:r>
              <a:rPr dirty="0" sz="1200" spc="5">
                <a:solidFill>
                  <a:srgbClr val="818779"/>
                </a:solidFill>
                <a:latin typeface="Arial"/>
                <a:cs typeface="Arial"/>
              </a:rPr>
              <a:t>a</a:t>
            </a:r>
            <a:r>
              <a:rPr dirty="0" sz="1200" spc="70">
                <a:solidFill>
                  <a:srgbClr val="818779"/>
                </a:solidFill>
                <a:latin typeface="Arial"/>
                <a:cs typeface="Arial"/>
              </a:rPr>
              <a:t>b</a:t>
            </a:r>
            <a:r>
              <a:rPr dirty="0" sz="1200" spc="15">
                <a:solidFill>
                  <a:srgbClr val="818779"/>
                </a:solidFill>
                <a:latin typeface="Arial"/>
                <a:cs typeface="Arial"/>
              </a:rPr>
              <a:t>l</a:t>
            </a:r>
            <a:r>
              <a:rPr dirty="0" sz="1200" spc="25">
                <a:solidFill>
                  <a:srgbClr val="818779"/>
                </a:solidFill>
                <a:latin typeface="Arial"/>
                <a:cs typeface="Arial"/>
              </a:rPr>
              <a:t>es</a:t>
            </a:r>
            <a:r>
              <a:rPr dirty="0" sz="1200" spc="-5">
                <a:solidFill>
                  <a:srgbClr val="818779"/>
                </a:solidFill>
                <a:latin typeface="Arial"/>
                <a:cs typeface="Arial"/>
              </a:rPr>
              <a:t>.</a:t>
            </a:r>
            <a:endParaRPr sz="1200">
              <a:latin typeface="Arial"/>
              <a:cs typeface="Arial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595344" y="957924"/>
            <a:ext cx="6043295" cy="0"/>
          </a:xfrm>
          <a:custGeom>
            <a:avLst/>
            <a:gdLst/>
            <a:ahLst/>
            <a:cxnLst/>
            <a:rect l="l" t="t" r="r" b="b"/>
            <a:pathLst>
              <a:path w="6043295" h="0">
                <a:moveTo>
                  <a:pt x="0" y="0"/>
                </a:moveTo>
                <a:lnTo>
                  <a:pt x="6042760" y="0"/>
                </a:lnTo>
              </a:path>
            </a:pathLst>
          </a:custGeom>
          <a:ln w="9516">
            <a:solidFill>
              <a:srgbClr val="818779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 txBox="1"/>
          <p:nvPr/>
        </p:nvSpPr>
        <p:spPr>
          <a:xfrm>
            <a:off x="1036038" y="8189217"/>
            <a:ext cx="2834005" cy="232219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algn="ctr">
              <a:lnSpc>
                <a:spcPct val="100000"/>
              </a:lnSpc>
            </a:pPr>
            <a:r>
              <a:rPr dirty="0" sz="1900" spc="135">
                <a:solidFill>
                  <a:srgbClr val="181818"/>
                </a:solidFill>
                <a:latin typeface="Trebuchet MS"/>
                <a:cs typeface="Trebuchet MS"/>
              </a:rPr>
              <a:t>B</a:t>
            </a:r>
            <a:r>
              <a:rPr dirty="0" sz="1900" spc="-145">
                <a:solidFill>
                  <a:srgbClr val="181818"/>
                </a:solidFill>
                <a:latin typeface="Trebuchet MS"/>
                <a:cs typeface="Trebuchet MS"/>
              </a:rPr>
              <a:t>r</a:t>
            </a:r>
            <a:r>
              <a:rPr dirty="0" sz="1900" spc="-160">
                <a:solidFill>
                  <a:srgbClr val="181818"/>
                </a:solidFill>
                <a:latin typeface="Trebuchet MS"/>
                <a:cs typeface="Trebuchet MS"/>
              </a:rPr>
              <a:t>e</a:t>
            </a:r>
            <a:r>
              <a:rPr dirty="0" sz="1900" spc="-160">
                <a:solidFill>
                  <a:srgbClr val="181818"/>
                </a:solidFill>
                <a:latin typeface="Trebuchet MS"/>
                <a:cs typeface="Trebuchet MS"/>
              </a:rPr>
              <a:t>a</a:t>
            </a:r>
            <a:r>
              <a:rPr dirty="0" sz="1900" spc="-30">
                <a:solidFill>
                  <a:srgbClr val="181818"/>
                </a:solidFill>
                <a:latin typeface="Trebuchet MS"/>
                <a:cs typeface="Trebuchet MS"/>
              </a:rPr>
              <a:t>k</a:t>
            </a:r>
            <a:r>
              <a:rPr dirty="0" sz="1900" spc="-80">
                <a:solidFill>
                  <a:srgbClr val="181818"/>
                </a:solidFill>
                <a:latin typeface="Trebuchet MS"/>
                <a:cs typeface="Trebuchet MS"/>
              </a:rPr>
              <a:t>f</a:t>
            </a:r>
            <a:r>
              <a:rPr dirty="0" sz="1900" spc="-160">
                <a:solidFill>
                  <a:srgbClr val="181818"/>
                </a:solidFill>
                <a:latin typeface="Trebuchet MS"/>
                <a:cs typeface="Trebuchet MS"/>
              </a:rPr>
              <a:t>a</a:t>
            </a:r>
            <a:r>
              <a:rPr dirty="0" sz="1900" spc="-70">
                <a:solidFill>
                  <a:srgbClr val="181818"/>
                </a:solidFill>
                <a:latin typeface="Trebuchet MS"/>
                <a:cs typeface="Trebuchet MS"/>
              </a:rPr>
              <a:t>s</a:t>
            </a:r>
            <a:r>
              <a:rPr dirty="0" sz="1900" spc="-130">
                <a:solidFill>
                  <a:srgbClr val="181818"/>
                </a:solidFill>
                <a:latin typeface="Trebuchet MS"/>
                <a:cs typeface="Trebuchet MS"/>
              </a:rPr>
              <a:t>t</a:t>
            </a:r>
            <a:endParaRPr sz="190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</a:pPr>
            <a:endParaRPr sz="1900">
              <a:latin typeface="Times New Roman"/>
              <a:cs typeface="Times New Roman"/>
            </a:endParaRPr>
          </a:p>
          <a:p>
            <a:pPr algn="ctr" marL="141605" marR="134620">
              <a:lnSpc>
                <a:spcPct val="111000"/>
              </a:lnSpc>
              <a:spcBef>
                <a:spcPts val="1170"/>
              </a:spcBef>
            </a:pPr>
            <a:r>
              <a:rPr dirty="0" sz="900" spc="65">
                <a:solidFill>
                  <a:srgbClr val="181818"/>
                </a:solidFill>
                <a:latin typeface="Arial"/>
                <a:cs typeface="Arial"/>
              </a:rPr>
              <a:t>M</a:t>
            </a:r>
            <a:r>
              <a:rPr dirty="0" sz="900" spc="10">
                <a:solidFill>
                  <a:srgbClr val="181818"/>
                </a:solidFill>
                <a:latin typeface="Arial"/>
                <a:cs typeface="Arial"/>
              </a:rPr>
              <a:t>i</a:t>
            </a:r>
            <a:r>
              <a:rPr dirty="0" sz="900" spc="25">
                <a:solidFill>
                  <a:srgbClr val="181818"/>
                </a:solidFill>
                <a:latin typeface="Arial"/>
                <a:cs typeface="Arial"/>
              </a:rPr>
              <a:t>n</a:t>
            </a:r>
            <a:r>
              <a:rPr dirty="0" sz="900" spc="10">
                <a:solidFill>
                  <a:srgbClr val="181818"/>
                </a:solidFill>
                <a:latin typeface="Arial"/>
                <a:cs typeface="Arial"/>
              </a:rPr>
              <a:t>i</a:t>
            </a:r>
            <a:r>
              <a:rPr dirty="0" sz="900" spc="10">
                <a:solidFill>
                  <a:srgbClr val="181818"/>
                </a:solidFill>
                <a:latin typeface="Arial"/>
                <a:cs typeface="Arial"/>
              </a:rPr>
              <a:t> W</a:t>
            </a:r>
            <a:r>
              <a:rPr dirty="0" sz="900" spc="30">
                <a:solidFill>
                  <a:srgbClr val="181818"/>
                </a:solidFill>
                <a:latin typeface="Arial"/>
                <a:cs typeface="Arial"/>
              </a:rPr>
              <a:t>h</a:t>
            </a:r>
            <a:r>
              <a:rPr dirty="0" sz="900" spc="35">
                <a:solidFill>
                  <a:srgbClr val="181818"/>
                </a:solidFill>
                <a:latin typeface="Arial"/>
                <a:cs typeface="Arial"/>
              </a:rPr>
              <a:t>o</a:t>
            </a:r>
            <a:r>
              <a:rPr dirty="0" sz="900" spc="10">
                <a:solidFill>
                  <a:srgbClr val="181818"/>
                </a:solidFill>
                <a:latin typeface="Arial"/>
                <a:cs typeface="Arial"/>
              </a:rPr>
              <a:t>l</a:t>
            </a:r>
            <a:r>
              <a:rPr dirty="0" sz="900" spc="20">
                <a:solidFill>
                  <a:srgbClr val="181818"/>
                </a:solidFill>
                <a:latin typeface="Arial"/>
                <a:cs typeface="Arial"/>
              </a:rPr>
              <a:t>e</a:t>
            </a:r>
            <a:r>
              <a:rPr dirty="0" sz="900" spc="20">
                <a:solidFill>
                  <a:srgbClr val="181818"/>
                </a:solidFill>
                <a:latin typeface="Arial"/>
                <a:cs typeface="Arial"/>
              </a:rPr>
              <a:t> W</a:t>
            </a:r>
            <a:r>
              <a:rPr dirty="0" sz="900" spc="30">
                <a:solidFill>
                  <a:srgbClr val="181818"/>
                </a:solidFill>
                <a:latin typeface="Arial"/>
                <a:cs typeface="Arial"/>
              </a:rPr>
              <a:t>h</a:t>
            </a:r>
            <a:r>
              <a:rPr dirty="0" sz="900" spc="20">
                <a:solidFill>
                  <a:srgbClr val="181818"/>
                </a:solidFill>
                <a:latin typeface="Arial"/>
                <a:cs typeface="Arial"/>
              </a:rPr>
              <a:t>e</a:t>
            </a:r>
            <a:r>
              <a:rPr dirty="0" sz="900" spc="5">
                <a:solidFill>
                  <a:srgbClr val="181818"/>
                </a:solidFill>
                <a:latin typeface="Arial"/>
                <a:cs typeface="Arial"/>
              </a:rPr>
              <a:t>a</a:t>
            </a:r>
            <a:r>
              <a:rPr dirty="0" sz="900" spc="75">
                <a:solidFill>
                  <a:srgbClr val="181818"/>
                </a:solidFill>
                <a:latin typeface="Arial"/>
                <a:cs typeface="Arial"/>
              </a:rPr>
              <a:t>t</a:t>
            </a:r>
            <a:r>
              <a:rPr dirty="0" sz="900" spc="75">
                <a:solidFill>
                  <a:srgbClr val="181818"/>
                </a:solidFill>
                <a:latin typeface="Arial"/>
                <a:cs typeface="Arial"/>
              </a:rPr>
              <a:t> </a:t>
            </a:r>
            <a:r>
              <a:rPr dirty="0" sz="900" spc="-20">
                <a:solidFill>
                  <a:srgbClr val="181818"/>
                </a:solidFill>
                <a:latin typeface="Arial"/>
                <a:cs typeface="Arial"/>
              </a:rPr>
              <a:t>B</a:t>
            </a:r>
            <a:r>
              <a:rPr dirty="0" sz="900" spc="5">
                <a:solidFill>
                  <a:srgbClr val="181818"/>
                </a:solidFill>
                <a:latin typeface="Arial"/>
                <a:cs typeface="Arial"/>
              </a:rPr>
              <a:t>a</a:t>
            </a:r>
            <a:r>
              <a:rPr dirty="0" sz="900" spc="45">
                <a:solidFill>
                  <a:srgbClr val="181818"/>
                </a:solidFill>
                <a:latin typeface="Arial"/>
                <a:cs typeface="Arial"/>
              </a:rPr>
              <a:t>g</a:t>
            </a:r>
            <a:r>
              <a:rPr dirty="0" sz="900" spc="20">
                <a:solidFill>
                  <a:srgbClr val="181818"/>
                </a:solidFill>
                <a:latin typeface="Arial"/>
                <a:cs typeface="Arial"/>
              </a:rPr>
              <a:t>e</a:t>
            </a:r>
            <a:r>
              <a:rPr dirty="0" sz="900" spc="10">
                <a:solidFill>
                  <a:srgbClr val="181818"/>
                </a:solidFill>
                <a:latin typeface="Arial"/>
                <a:cs typeface="Arial"/>
              </a:rPr>
              <a:t>l</a:t>
            </a:r>
            <a:r>
              <a:rPr dirty="0" sz="900" spc="15">
                <a:solidFill>
                  <a:srgbClr val="181818"/>
                </a:solidFill>
                <a:latin typeface="Arial"/>
                <a:cs typeface="Arial"/>
              </a:rPr>
              <a:t>s</a:t>
            </a:r>
            <a:r>
              <a:rPr dirty="0" sz="900" spc="15">
                <a:solidFill>
                  <a:srgbClr val="181818"/>
                </a:solidFill>
                <a:latin typeface="Arial"/>
                <a:cs typeface="Arial"/>
              </a:rPr>
              <a:t> </a:t>
            </a:r>
            <a:r>
              <a:rPr dirty="0" sz="900" spc="20">
                <a:solidFill>
                  <a:srgbClr val="181818"/>
                </a:solidFill>
                <a:latin typeface="Arial"/>
                <a:cs typeface="Arial"/>
              </a:rPr>
              <a:t>(</a:t>
            </a:r>
            <a:r>
              <a:rPr dirty="0" sz="900" spc="-105">
                <a:solidFill>
                  <a:srgbClr val="181818"/>
                </a:solidFill>
                <a:latin typeface="Arial"/>
                <a:cs typeface="Arial"/>
              </a:rPr>
              <a:t>1</a:t>
            </a:r>
            <a:r>
              <a:rPr dirty="0" sz="900" spc="-105">
                <a:solidFill>
                  <a:srgbClr val="181818"/>
                </a:solidFill>
                <a:latin typeface="Arial"/>
                <a:cs typeface="Arial"/>
              </a:rPr>
              <a:t> </a:t>
            </a:r>
            <a:r>
              <a:rPr dirty="0" sz="900" spc="45">
                <a:solidFill>
                  <a:srgbClr val="181818"/>
                </a:solidFill>
                <a:latin typeface="Arial"/>
                <a:cs typeface="Arial"/>
              </a:rPr>
              <a:t>p</a:t>
            </a:r>
            <a:r>
              <a:rPr dirty="0" sz="900" spc="20">
                <a:solidFill>
                  <a:srgbClr val="181818"/>
                </a:solidFill>
                <a:latin typeface="Arial"/>
                <a:cs typeface="Arial"/>
              </a:rPr>
              <a:t>e</a:t>
            </a:r>
            <a:r>
              <a:rPr dirty="0" sz="900" spc="45">
                <a:solidFill>
                  <a:srgbClr val="181818"/>
                </a:solidFill>
                <a:latin typeface="Arial"/>
                <a:cs typeface="Arial"/>
              </a:rPr>
              <a:t>r</a:t>
            </a:r>
            <a:r>
              <a:rPr dirty="0" sz="900" spc="45">
                <a:solidFill>
                  <a:srgbClr val="181818"/>
                </a:solidFill>
                <a:latin typeface="Arial"/>
                <a:cs typeface="Arial"/>
              </a:rPr>
              <a:t> </a:t>
            </a:r>
            <a:r>
              <a:rPr dirty="0" sz="900" spc="45">
                <a:solidFill>
                  <a:srgbClr val="181818"/>
                </a:solidFill>
                <a:latin typeface="Arial"/>
                <a:cs typeface="Arial"/>
              </a:rPr>
              <a:t>c</a:t>
            </a:r>
            <a:r>
              <a:rPr dirty="0" sz="900" spc="15">
                <a:solidFill>
                  <a:srgbClr val="181818"/>
                </a:solidFill>
                <a:latin typeface="Arial"/>
                <a:cs typeface="Arial"/>
              </a:rPr>
              <a:t>hil</a:t>
            </a:r>
            <a:r>
              <a:rPr dirty="0" sz="900" spc="55">
                <a:solidFill>
                  <a:srgbClr val="181818"/>
                </a:solidFill>
                <a:latin typeface="Arial"/>
                <a:cs typeface="Arial"/>
              </a:rPr>
              <a:t>d</a:t>
            </a:r>
            <a:r>
              <a:rPr dirty="0" sz="900" spc="20">
                <a:solidFill>
                  <a:srgbClr val="181818"/>
                </a:solidFill>
                <a:latin typeface="Arial"/>
                <a:cs typeface="Arial"/>
              </a:rPr>
              <a:t>)</a:t>
            </a:r>
            <a:r>
              <a:rPr dirty="0" sz="900" spc="20">
                <a:solidFill>
                  <a:srgbClr val="181818"/>
                </a:solidFill>
                <a:latin typeface="Arial"/>
                <a:cs typeface="Arial"/>
              </a:rPr>
              <a:t>, </a:t>
            </a:r>
            <a:r>
              <a:rPr dirty="0" sz="900" spc="5">
                <a:solidFill>
                  <a:srgbClr val="181818"/>
                </a:solidFill>
                <a:latin typeface="Arial"/>
                <a:cs typeface="Arial"/>
              </a:rPr>
              <a:t>L</a:t>
            </a:r>
            <a:r>
              <a:rPr dirty="0" sz="900" spc="35">
                <a:solidFill>
                  <a:srgbClr val="181818"/>
                </a:solidFill>
                <a:latin typeface="Arial"/>
                <a:cs typeface="Arial"/>
              </a:rPr>
              <a:t>o</a:t>
            </a:r>
            <a:r>
              <a:rPr dirty="0" sz="900" spc="75">
                <a:solidFill>
                  <a:srgbClr val="181818"/>
                </a:solidFill>
                <a:latin typeface="Arial"/>
                <a:cs typeface="Arial"/>
              </a:rPr>
              <a:t>w</a:t>
            </a:r>
            <a:r>
              <a:rPr dirty="0" sz="900" spc="110">
                <a:solidFill>
                  <a:srgbClr val="181818"/>
                </a:solidFill>
                <a:latin typeface="Arial"/>
                <a:cs typeface="Arial"/>
              </a:rPr>
              <a:t>-</a:t>
            </a:r>
            <a:r>
              <a:rPr dirty="0" sz="900" spc="-25">
                <a:solidFill>
                  <a:srgbClr val="181818"/>
                </a:solidFill>
                <a:latin typeface="Arial"/>
                <a:cs typeface="Arial"/>
              </a:rPr>
              <a:t>F</a:t>
            </a:r>
            <a:r>
              <a:rPr dirty="0" sz="900" spc="5">
                <a:solidFill>
                  <a:srgbClr val="181818"/>
                </a:solidFill>
                <a:latin typeface="Arial"/>
                <a:cs typeface="Arial"/>
              </a:rPr>
              <a:t>a</a:t>
            </a:r>
            <a:r>
              <a:rPr dirty="0" sz="900" spc="75">
                <a:solidFill>
                  <a:srgbClr val="181818"/>
                </a:solidFill>
                <a:latin typeface="Arial"/>
                <a:cs typeface="Arial"/>
              </a:rPr>
              <a:t>t</a:t>
            </a:r>
            <a:r>
              <a:rPr dirty="0" sz="900" spc="75">
                <a:solidFill>
                  <a:srgbClr val="181818"/>
                </a:solidFill>
                <a:latin typeface="Arial"/>
                <a:cs typeface="Arial"/>
              </a:rPr>
              <a:t> </a:t>
            </a:r>
            <a:r>
              <a:rPr dirty="0" sz="900" spc="75">
                <a:solidFill>
                  <a:srgbClr val="181818"/>
                </a:solidFill>
                <a:latin typeface="Arial"/>
                <a:cs typeface="Arial"/>
              </a:rPr>
              <a:t>C</a:t>
            </a:r>
            <a:r>
              <a:rPr dirty="0" sz="900" spc="45">
                <a:solidFill>
                  <a:srgbClr val="181818"/>
                </a:solidFill>
                <a:latin typeface="Arial"/>
                <a:cs typeface="Arial"/>
              </a:rPr>
              <a:t>r</a:t>
            </a:r>
            <a:r>
              <a:rPr dirty="0" sz="900" spc="20">
                <a:solidFill>
                  <a:srgbClr val="181818"/>
                </a:solidFill>
                <a:latin typeface="Arial"/>
                <a:cs typeface="Arial"/>
              </a:rPr>
              <a:t>e</a:t>
            </a:r>
            <a:r>
              <a:rPr dirty="0" sz="900" spc="5">
                <a:solidFill>
                  <a:srgbClr val="181818"/>
                </a:solidFill>
                <a:latin typeface="Arial"/>
                <a:cs typeface="Arial"/>
              </a:rPr>
              <a:t>a</a:t>
            </a:r>
            <a:r>
              <a:rPr dirty="0" sz="900" spc="30">
                <a:solidFill>
                  <a:srgbClr val="181818"/>
                </a:solidFill>
                <a:latin typeface="Arial"/>
                <a:cs typeface="Arial"/>
              </a:rPr>
              <a:t>m</a:t>
            </a:r>
            <a:r>
              <a:rPr dirty="0" sz="900" spc="30">
                <a:solidFill>
                  <a:srgbClr val="181818"/>
                </a:solidFill>
                <a:latin typeface="Arial"/>
                <a:cs typeface="Arial"/>
              </a:rPr>
              <a:t> C</a:t>
            </a:r>
            <a:r>
              <a:rPr dirty="0" sz="900" spc="30">
                <a:solidFill>
                  <a:srgbClr val="181818"/>
                </a:solidFill>
                <a:latin typeface="Arial"/>
                <a:cs typeface="Arial"/>
              </a:rPr>
              <a:t>h</a:t>
            </a:r>
            <a:r>
              <a:rPr dirty="0" sz="900" spc="15">
                <a:solidFill>
                  <a:srgbClr val="181818"/>
                </a:solidFill>
                <a:latin typeface="Arial"/>
                <a:cs typeface="Arial"/>
              </a:rPr>
              <a:t>eese</a:t>
            </a:r>
            <a:r>
              <a:rPr dirty="0" sz="900" spc="70">
                <a:solidFill>
                  <a:srgbClr val="181818"/>
                </a:solidFill>
                <a:latin typeface="Arial"/>
                <a:cs typeface="Arial"/>
              </a:rPr>
              <a:t>/</a:t>
            </a:r>
            <a:r>
              <a:rPr dirty="0" sz="900" spc="10">
                <a:solidFill>
                  <a:srgbClr val="181818"/>
                </a:solidFill>
                <a:latin typeface="Arial"/>
                <a:cs typeface="Arial"/>
              </a:rPr>
              <a:t>H</a:t>
            </a:r>
            <a:r>
              <a:rPr dirty="0" sz="900" spc="20">
                <a:solidFill>
                  <a:srgbClr val="181818"/>
                </a:solidFill>
                <a:latin typeface="Arial"/>
                <a:cs typeface="Arial"/>
              </a:rPr>
              <a:t>ummus</a:t>
            </a:r>
            <a:r>
              <a:rPr dirty="0" sz="900" spc="20">
                <a:solidFill>
                  <a:srgbClr val="181818"/>
                </a:solidFill>
                <a:latin typeface="Arial"/>
                <a:cs typeface="Arial"/>
              </a:rPr>
              <a:t> </a:t>
            </a:r>
            <a:r>
              <a:rPr dirty="0" sz="900" spc="20">
                <a:solidFill>
                  <a:srgbClr val="181818"/>
                </a:solidFill>
                <a:latin typeface="Arial"/>
                <a:cs typeface="Arial"/>
              </a:rPr>
              <a:t>(</a:t>
            </a:r>
            <a:r>
              <a:rPr dirty="0" sz="900" spc="-105">
                <a:solidFill>
                  <a:srgbClr val="181818"/>
                </a:solidFill>
                <a:latin typeface="Arial"/>
                <a:cs typeface="Arial"/>
              </a:rPr>
              <a:t>1</a:t>
            </a:r>
            <a:r>
              <a:rPr dirty="0" sz="900" spc="-105">
                <a:solidFill>
                  <a:srgbClr val="181818"/>
                </a:solidFill>
                <a:latin typeface="Arial"/>
                <a:cs typeface="Arial"/>
              </a:rPr>
              <a:t> </a:t>
            </a:r>
            <a:r>
              <a:rPr dirty="0" sz="900" spc="75">
                <a:solidFill>
                  <a:srgbClr val="181818"/>
                </a:solidFill>
                <a:latin typeface="Arial"/>
                <a:cs typeface="Arial"/>
              </a:rPr>
              <a:t>t</a:t>
            </a:r>
            <a:r>
              <a:rPr dirty="0" sz="900" spc="55">
                <a:solidFill>
                  <a:srgbClr val="181818"/>
                </a:solidFill>
                <a:latin typeface="Arial"/>
                <a:cs typeface="Arial"/>
              </a:rPr>
              <a:t>b</a:t>
            </a:r>
            <a:r>
              <a:rPr dirty="0" sz="900" spc="15">
                <a:solidFill>
                  <a:srgbClr val="181818"/>
                </a:solidFill>
                <a:latin typeface="Arial"/>
                <a:cs typeface="Arial"/>
              </a:rPr>
              <a:t>s</a:t>
            </a:r>
            <a:r>
              <a:rPr dirty="0" sz="900" spc="45">
                <a:solidFill>
                  <a:srgbClr val="181818"/>
                </a:solidFill>
                <a:latin typeface="Arial"/>
                <a:cs typeface="Arial"/>
              </a:rPr>
              <a:t>p</a:t>
            </a:r>
            <a:r>
              <a:rPr dirty="0" sz="900" spc="20">
                <a:solidFill>
                  <a:srgbClr val="181818"/>
                </a:solidFill>
                <a:latin typeface="Arial"/>
                <a:cs typeface="Arial"/>
              </a:rPr>
              <a:t>)</a:t>
            </a:r>
            <a:r>
              <a:rPr dirty="0" sz="900" spc="20">
                <a:solidFill>
                  <a:srgbClr val="181818"/>
                </a:solidFill>
                <a:latin typeface="Arial"/>
                <a:cs typeface="Arial"/>
              </a:rPr>
              <a:t>, </a:t>
            </a:r>
            <a:r>
              <a:rPr dirty="0" sz="900" spc="-30">
                <a:solidFill>
                  <a:srgbClr val="181818"/>
                </a:solidFill>
                <a:latin typeface="Arial"/>
                <a:cs typeface="Arial"/>
              </a:rPr>
              <a:t>S</a:t>
            </a:r>
            <a:r>
              <a:rPr dirty="0" sz="900" spc="10">
                <a:solidFill>
                  <a:srgbClr val="181818"/>
                </a:solidFill>
                <a:latin typeface="Arial"/>
                <a:cs typeface="Arial"/>
              </a:rPr>
              <a:t>li</a:t>
            </a:r>
            <a:r>
              <a:rPr dirty="0" sz="900" spc="45">
                <a:solidFill>
                  <a:srgbClr val="181818"/>
                </a:solidFill>
                <a:latin typeface="Arial"/>
                <a:cs typeface="Arial"/>
              </a:rPr>
              <a:t>c</a:t>
            </a:r>
            <a:r>
              <a:rPr dirty="0" sz="900" spc="20">
                <a:solidFill>
                  <a:srgbClr val="181818"/>
                </a:solidFill>
                <a:latin typeface="Arial"/>
                <a:cs typeface="Arial"/>
              </a:rPr>
              <a:t>e</a:t>
            </a:r>
            <a:r>
              <a:rPr dirty="0" sz="900" spc="55">
                <a:solidFill>
                  <a:srgbClr val="181818"/>
                </a:solidFill>
                <a:latin typeface="Arial"/>
                <a:cs typeface="Arial"/>
              </a:rPr>
              <a:t>d</a:t>
            </a:r>
            <a:r>
              <a:rPr dirty="0" sz="900" spc="25">
                <a:solidFill>
                  <a:srgbClr val="181818"/>
                </a:solidFill>
                <a:latin typeface="Arial"/>
                <a:cs typeface="Arial"/>
              </a:rPr>
              <a:t> </a:t>
            </a:r>
            <a:r>
              <a:rPr dirty="0" sz="900" spc="-20">
                <a:solidFill>
                  <a:srgbClr val="181818"/>
                </a:solidFill>
                <a:latin typeface="Arial"/>
                <a:cs typeface="Arial"/>
              </a:rPr>
              <a:t>B</a:t>
            </a:r>
            <a:r>
              <a:rPr dirty="0" sz="900" spc="5">
                <a:solidFill>
                  <a:srgbClr val="181818"/>
                </a:solidFill>
                <a:latin typeface="Arial"/>
                <a:cs typeface="Arial"/>
              </a:rPr>
              <a:t>a</a:t>
            </a:r>
            <a:r>
              <a:rPr dirty="0" sz="900" spc="25">
                <a:solidFill>
                  <a:srgbClr val="181818"/>
                </a:solidFill>
                <a:latin typeface="Arial"/>
                <a:cs typeface="Arial"/>
              </a:rPr>
              <a:t>n</a:t>
            </a:r>
            <a:r>
              <a:rPr dirty="0" sz="900" spc="5">
                <a:solidFill>
                  <a:srgbClr val="181818"/>
                </a:solidFill>
                <a:latin typeface="Arial"/>
                <a:cs typeface="Arial"/>
              </a:rPr>
              <a:t>a</a:t>
            </a:r>
            <a:r>
              <a:rPr dirty="0" sz="900" spc="25">
                <a:solidFill>
                  <a:srgbClr val="181818"/>
                </a:solidFill>
                <a:latin typeface="Arial"/>
                <a:cs typeface="Arial"/>
              </a:rPr>
              <a:t>n</a:t>
            </a:r>
            <a:r>
              <a:rPr dirty="0" sz="900" spc="5">
                <a:solidFill>
                  <a:srgbClr val="181818"/>
                </a:solidFill>
                <a:latin typeface="Arial"/>
                <a:cs typeface="Arial"/>
              </a:rPr>
              <a:t>a</a:t>
            </a:r>
            <a:r>
              <a:rPr dirty="0" sz="900" spc="15">
                <a:solidFill>
                  <a:srgbClr val="181818"/>
                </a:solidFill>
                <a:latin typeface="Arial"/>
                <a:cs typeface="Arial"/>
              </a:rPr>
              <a:t>s</a:t>
            </a:r>
            <a:r>
              <a:rPr dirty="0" sz="900" spc="15">
                <a:solidFill>
                  <a:srgbClr val="181818"/>
                </a:solidFill>
                <a:latin typeface="Arial"/>
                <a:cs typeface="Arial"/>
              </a:rPr>
              <a:t> </a:t>
            </a:r>
            <a:r>
              <a:rPr dirty="0" sz="900" spc="20">
                <a:solidFill>
                  <a:srgbClr val="181818"/>
                </a:solidFill>
                <a:latin typeface="Arial"/>
                <a:cs typeface="Arial"/>
              </a:rPr>
              <a:t>(</a:t>
            </a:r>
            <a:r>
              <a:rPr dirty="0" sz="900" spc="-105">
                <a:solidFill>
                  <a:srgbClr val="181818"/>
                </a:solidFill>
                <a:latin typeface="Arial"/>
                <a:cs typeface="Arial"/>
              </a:rPr>
              <a:t>1</a:t>
            </a:r>
            <a:r>
              <a:rPr dirty="0" sz="900" spc="70">
                <a:solidFill>
                  <a:srgbClr val="181818"/>
                </a:solidFill>
                <a:latin typeface="Arial"/>
                <a:cs typeface="Arial"/>
              </a:rPr>
              <a:t>/</a:t>
            </a:r>
            <a:r>
              <a:rPr dirty="0" sz="900" spc="40">
                <a:solidFill>
                  <a:srgbClr val="181818"/>
                </a:solidFill>
                <a:latin typeface="Arial"/>
                <a:cs typeface="Arial"/>
              </a:rPr>
              <a:t>2</a:t>
            </a:r>
            <a:r>
              <a:rPr dirty="0" sz="900" spc="40">
                <a:solidFill>
                  <a:srgbClr val="181818"/>
                </a:solidFill>
                <a:latin typeface="Arial"/>
                <a:cs typeface="Arial"/>
              </a:rPr>
              <a:t> </a:t>
            </a:r>
            <a:r>
              <a:rPr dirty="0" sz="900" spc="55">
                <a:solidFill>
                  <a:srgbClr val="181818"/>
                </a:solidFill>
                <a:latin typeface="Arial"/>
                <a:cs typeface="Arial"/>
              </a:rPr>
              <a:t>b</a:t>
            </a:r>
            <a:r>
              <a:rPr dirty="0" sz="900" spc="5">
                <a:solidFill>
                  <a:srgbClr val="181818"/>
                </a:solidFill>
                <a:latin typeface="Arial"/>
                <a:cs typeface="Arial"/>
              </a:rPr>
              <a:t>a</a:t>
            </a:r>
            <a:r>
              <a:rPr dirty="0" sz="900" spc="25">
                <a:solidFill>
                  <a:srgbClr val="181818"/>
                </a:solidFill>
                <a:latin typeface="Arial"/>
                <a:cs typeface="Arial"/>
              </a:rPr>
              <a:t>n</a:t>
            </a:r>
            <a:r>
              <a:rPr dirty="0" sz="900" spc="5">
                <a:solidFill>
                  <a:srgbClr val="181818"/>
                </a:solidFill>
                <a:latin typeface="Arial"/>
                <a:cs typeface="Arial"/>
              </a:rPr>
              <a:t>a</a:t>
            </a:r>
            <a:r>
              <a:rPr dirty="0" sz="900" spc="25">
                <a:solidFill>
                  <a:srgbClr val="181818"/>
                </a:solidFill>
                <a:latin typeface="Arial"/>
                <a:cs typeface="Arial"/>
              </a:rPr>
              <a:t>n</a:t>
            </a:r>
            <a:r>
              <a:rPr dirty="0" sz="900" spc="5">
                <a:solidFill>
                  <a:srgbClr val="181818"/>
                </a:solidFill>
                <a:latin typeface="Arial"/>
                <a:cs typeface="Arial"/>
              </a:rPr>
              <a:t>a</a:t>
            </a:r>
            <a:r>
              <a:rPr dirty="0" sz="900" spc="20">
                <a:solidFill>
                  <a:srgbClr val="181818"/>
                </a:solidFill>
                <a:latin typeface="Arial"/>
                <a:cs typeface="Arial"/>
              </a:rPr>
              <a:t>)</a:t>
            </a:r>
            <a:r>
              <a:rPr dirty="0" sz="900" spc="20">
                <a:solidFill>
                  <a:srgbClr val="181818"/>
                </a:solidFill>
                <a:latin typeface="Arial"/>
                <a:cs typeface="Arial"/>
              </a:rPr>
              <a:t>, </a:t>
            </a:r>
            <a:r>
              <a:rPr dirty="0" sz="900" spc="65">
                <a:solidFill>
                  <a:srgbClr val="181818"/>
                </a:solidFill>
                <a:latin typeface="Arial"/>
                <a:cs typeface="Arial"/>
              </a:rPr>
              <a:t>M</a:t>
            </a:r>
            <a:r>
              <a:rPr dirty="0" sz="900" spc="10">
                <a:solidFill>
                  <a:srgbClr val="181818"/>
                </a:solidFill>
                <a:latin typeface="Arial"/>
                <a:cs typeface="Arial"/>
              </a:rPr>
              <a:t>il</a:t>
            </a:r>
            <a:r>
              <a:rPr dirty="0" sz="900" spc="35">
                <a:solidFill>
                  <a:srgbClr val="181818"/>
                </a:solidFill>
                <a:latin typeface="Arial"/>
                <a:cs typeface="Arial"/>
              </a:rPr>
              <a:t>k</a:t>
            </a:r>
            <a:r>
              <a:rPr dirty="0" sz="900" spc="35">
                <a:solidFill>
                  <a:srgbClr val="181818"/>
                </a:solidFill>
                <a:latin typeface="Arial"/>
                <a:cs typeface="Arial"/>
              </a:rPr>
              <a:t> </a:t>
            </a:r>
            <a:r>
              <a:rPr dirty="0" sz="900" spc="20">
                <a:solidFill>
                  <a:srgbClr val="181818"/>
                </a:solidFill>
                <a:latin typeface="Arial"/>
                <a:cs typeface="Arial"/>
              </a:rPr>
              <a:t>(</a:t>
            </a:r>
            <a:r>
              <a:rPr dirty="0" sz="900" spc="50">
                <a:solidFill>
                  <a:srgbClr val="181818"/>
                </a:solidFill>
                <a:latin typeface="Arial"/>
                <a:cs typeface="Arial"/>
              </a:rPr>
              <a:t>8</a:t>
            </a:r>
            <a:r>
              <a:rPr dirty="0" sz="900" spc="50">
                <a:solidFill>
                  <a:srgbClr val="181818"/>
                </a:solidFill>
                <a:latin typeface="Arial"/>
                <a:cs typeface="Arial"/>
              </a:rPr>
              <a:t> </a:t>
            </a:r>
            <a:r>
              <a:rPr dirty="0" sz="900" spc="35">
                <a:solidFill>
                  <a:srgbClr val="181818"/>
                </a:solidFill>
                <a:latin typeface="Arial"/>
                <a:cs typeface="Arial"/>
              </a:rPr>
              <a:t>o</a:t>
            </a:r>
            <a:r>
              <a:rPr dirty="0" sz="900" spc="30">
                <a:solidFill>
                  <a:srgbClr val="181818"/>
                </a:solidFill>
                <a:latin typeface="Arial"/>
                <a:cs typeface="Arial"/>
              </a:rPr>
              <a:t>z)</a:t>
            </a:r>
            <a:endParaRPr sz="9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9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9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9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4"/>
              </a:spcBef>
            </a:pPr>
            <a:endParaRPr sz="750">
              <a:latin typeface="Times New Roman"/>
              <a:cs typeface="Times New Roman"/>
            </a:endParaRPr>
          </a:p>
          <a:p>
            <a:pPr algn="ctr" marL="205740" marR="198755">
              <a:lnSpc>
                <a:spcPct val="111000"/>
              </a:lnSpc>
            </a:pPr>
            <a:r>
              <a:rPr dirty="0" sz="900" spc="-35">
                <a:solidFill>
                  <a:srgbClr val="181818"/>
                </a:solidFill>
                <a:latin typeface="Arial"/>
                <a:cs typeface="Arial"/>
              </a:rPr>
              <a:t>G</a:t>
            </a:r>
            <a:r>
              <a:rPr dirty="0" sz="900" spc="10">
                <a:solidFill>
                  <a:srgbClr val="181818"/>
                </a:solidFill>
                <a:latin typeface="Arial"/>
                <a:cs typeface="Arial"/>
              </a:rPr>
              <a:t>l</a:t>
            </a:r>
            <a:r>
              <a:rPr dirty="0" sz="900" spc="20">
                <a:solidFill>
                  <a:srgbClr val="181818"/>
                </a:solidFill>
                <a:latin typeface="Arial"/>
                <a:cs typeface="Arial"/>
              </a:rPr>
              <a:t>u</a:t>
            </a:r>
            <a:r>
              <a:rPr dirty="0" sz="900" spc="75">
                <a:solidFill>
                  <a:srgbClr val="181818"/>
                </a:solidFill>
                <a:latin typeface="Arial"/>
                <a:cs typeface="Arial"/>
              </a:rPr>
              <a:t>t</a:t>
            </a:r>
            <a:r>
              <a:rPr dirty="0" sz="900" spc="20">
                <a:solidFill>
                  <a:srgbClr val="181818"/>
                </a:solidFill>
                <a:latin typeface="Arial"/>
                <a:cs typeface="Arial"/>
              </a:rPr>
              <a:t>e</a:t>
            </a:r>
            <a:r>
              <a:rPr dirty="0" sz="900" spc="25">
                <a:solidFill>
                  <a:srgbClr val="181818"/>
                </a:solidFill>
                <a:latin typeface="Arial"/>
                <a:cs typeface="Arial"/>
              </a:rPr>
              <a:t>n</a:t>
            </a:r>
            <a:r>
              <a:rPr dirty="0" sz="900" spc="110">
                <a:solidFill>
                  <a:srgbClr val="181818"/>
                </a:solidFill>
                <a:latin typeface="Arial"/>
                <a:cs typeface="Arial"/>
              </a:rPr>
              <a:t>-</a:t>
            </a:r>
            <a:r>
              <a:rPr dirty="0" sz="900" spc="-25">
                <a:solidFill>
                  <a:srgbClr val="181818"/>
                </a:solidFill>
                <a:latin typeface="Arial"/>
                <a:cs typeface="Arial"/>
              </a:rPr>
              <a:t>F</a:t>
            </a:r>
            <a:r>
              <a:rPr dirty="0" sz="900" spc="45">
                <a:solidFill>
                  <a:srgbClr val="181818"/>
                </a:solidFill>
                <a:latin typeface="Arial"/>
                <a:cs typeface="Arial"/>
              </a:rPr>
              <a:t>r</a:t>
            </a:r>
            <a:r>
              <a:rPr dirty="0" sz="900" spc="20">
                <a:solidFill>
                  <a:srgbClr val="181818"/>
                </a:solidFill>
                <a:latin typeface="Arial"/>
                <a:cs typeface="Arial"/>
              </a:rPr>
              <a:t>ee</a:t>
            </a:r>
            <a:r>
              <a:rPr dirty="0" sz="900" spc="20">
                <a:solidFill>
                  <a:srgbClr val="181818"/>
                </a:solidFill>
                <a:latin typeface="Arial"/>
                <a:cs typeface="Arial"/>
              </a:rPr>
              <a:t> </a:t>
            </a:r>
            <a:r>
              <a:rPr dirty="0" sz="900" spc="-25">
                <a:solidFill>
                  <a:srgbClr val="181818"/>
                </a:solidFill>
                <a:latin typeface="Arial"/>
                <a:cs typeface="Arial"/>
              </a:rPr>
              <a:t>O</a:t>
            </a:r>
            <a:r>
              <a:rPr dirty="0" sz="900" spc="5">
                <a:solidFill>
                  <a:srgbClr val="181818"/>
                </a:solidFill>
                <a:latin typeface="Arial"/>
                <a:cs typeface="Arial"/>
              </a:rPr>
              <a:t>a</a:t>
            </a:r>
            <a:r>
              <a:rPr dirty="0" sz="900" spc="75">
                <a:solidFill>
                  <a:srgbClr val="181818"/>
                </a:solidFill>
                <a:latin typeface="Arial"/>
                <a:cs typeface="Arial"/>
              </a:rPr>
              <a:t>t</a:t>
            </a:r>
            <a:r>
              <a:rPr dirty="0" sz="900" spc="25">
                <a:solidFill>
                  <a:srgbClr val="181818"/>
                </a:solidFill>
                <a:latin typeface="Arial"/>
                <a:cs typeface="Arial"/>
              </a:rPr>
              <a:t>me</a:t>
            </a:r>
            <a:r>
              <a:rPr dirty="0" sz="900" spc="5">
                <a:solidFill>
                  <a:srgbClr val="181818"/>
                </a:solidFill>
                <a:latin typeface="Arial"/>
                <a:cs typeface="Arial"/>
              </a:rPr>
              <a:t>a</a:t>
            </a:r>
            <a:r>
              <a:rPr dirty="0" sz="900" spc="10">
                <a:solidFill>
                  <a:srgbClr val="181818"/>
                </a:solidFill>
                <a:latin typeface="Arial"/>
                <a:cs typeface="Arial"/>
              </a:rPr>
              <a:t>l</a:t>
            </a:r>
            <a:r>
              <a:rPr dirty="0" sz="900" spc="10">
                <a:solidFill>
                  <a:srgbClr val="181818"/>
                </a:solidFill>
                <a:latin typeface="Arial"/>
                <a:cs typeface="Arial"/>
              </a:rPr>
              <a:t> </a:t>
            </a:r>
            <a:r>
              <a:rPr dirty="0" sz="900" spc="20">
                <a:solidFill>
                  <a:srgbClr val="181818"/>
                </a:solidFill>
                <a:latin typeface="Arial"/>
                <a:cs typeface="Arial"/>
              </a:rPr>
              <a:t>(</a:t>
            </a:r>
            <a:r>
              <a:rPr dirty="0" sz="900" spc="-105">
                <a:solidFill>
                  <a:srgbClr val="181818"/>
                </a:solidFill>
                <a:latin typeface="Arial"/>
                <a:cs typeface="Arial"/>
              </a:rPr>
              <a:t>1</a:t>
            </a:r>
            <a:r>
              <a:rPr dirty="0" sz="900" spc="70">
                <a:solidFill>
                  <a:srgbClr val="181818"/>
                </a:solidFill>
                <a:latin typeface="Arial"/>
                <a:cs typeface="Arial"/>
              </a:rPr>
              <a:t>/</a:t>
            </a:r>
            <a:r>
              <a:rPr dirty="0" sz="900" spc="40">
                <a:solidFill>
                  <a:srgbClr val="181818"/>
                </a:solidFill>
                <a:latin typeface="Arial"/>
                <a:cs typeface="Arial"/>
              </a:rPr>
              <a:t>2</a:t>
            </a:r>
            <a:r>
              <a:rPr dirty="0" sz="900" spc="40">
                <a:solidFill>
                  <a:srgbClr val="181818"/>
                </a:solidFill>
                <a:latin typeface="Arial"/>
                <a:cs typeface="Arial"/>
              </a:rPr>
              <a:t> </a:t>
            </a:r>
            <a:r>
              <a:rPr dirty="0" sz="900" spc="45">
                <a:solidFill>
                  <a:srgbClr val="181818"/>
                </a:solidFill>
                <a:latin typeface="Arial"/>
                <a:cs typeface="Arial"/>
              </a:rPr>
              <a:t>c</a:t>
            </a:r>
            <a:r>
              <a:rPr dirty="0" sz="900" spc="20">
                <a:solidFill>
                  <a:srgbClr val="181818"/>
                </a:solidFill>
                <a:latin typeface="Arial"/>
                <a:cs typeface="Arial"/>
              </a:rPr>
              <a:t>u</a:t>
            </a:r>
            <a:r>
              <a:rPr dirty="0" sz="900" spc="45">
                <a:solidFill>
                  <a:srgbClr val="181818"/>
                </a:solidFill>
                <a:latin typeface="Arial"/>
                <a:cs typeface="Arial"/>
              </a:rPr>
              <a:t>p</a:t>
            </a:r>
            <a:r>
              <a:rPr dirty="0" sz="900" spc="20">
                <a:solidFill>
                  <a:srgbClr val="181818"/>
                </a:solidFill>
                <a:latin typeface="Arial"/>
                <a:cs typeface="Arial"/>
              </a:rPr>
              <a:t>)</a:t>
            </a:r>
            <a:r>
              <a:rPr dirty="0" sz="900" spc="20">
                <a:solidFill>
                  <a:srgbClr val="181818"/>
                </a:solidFill>
                <a:latin typeface="Arial"/>
                <a:cs typeface="Arial"/>
              </a:rPr>
              <a:t>, </a:t>
            </a:r>
            <a:r>
              <a:rPr dirty="0" sz="900" spc="-25">
                <a:solidFill>
                  <a:srgbClr val="181818"/>
                </a:solidFill>
                <a:latin typeface="Arial"/>
                <a:cs typeface="Arial"/>
              </a:rPr>
              <a:t>F</a:t>
            </a:r>
            <a:r>
              <a:rPr dirty="0" sz="900" spc="45">
                <a:solidFill>
                  <a:srgbClr val="181818"/>
                </a:solidFill>
                <a:latin typeface="Arial"/>
                <a:cs typeface="Arial"/>
              </a:rPr>
              <a:t>r</a:t>
            </a:r>
            <a:r>
              <a:rPr dirty="0" sz="900" spc="15">
                <a:solidFill>
                  <a:srgbClr val="181818"/>
                </a:solidFill>
                <a:latin typeface="Arial"/>
                <a:cs typeface="Arial"/>
              </a:rPr>
              <a:t>es</a:t>
            </a:r>
            <a:r>
              <a:rPr dirty="0" sz="900" spc="30">
                <a:solidFill>
                  <a:srgbClr val="181818"/>
                </a:solidFill>
                <a:latin typeface="Arial"/>
                <a:cs typeface="Arial"/>
              </a:rPr>
              <a:t>h</a:t>
            </a:r>
            <a:r>
              <a:rPr dirty="0" sz="900" spc="30">
                <a:solidFill>
                  <a:srgbClr val="181818"/>
                </a:solidFill>
                <a:latin typeface="Arial"/>
                <a:cs typeface="Arial"/>
              </a:rPr>
              <a:t> </a:t>
            </a:r>
            <a:r>
              <a:rPr dirty="0" sz="900" spc="-20">
                <a:solidFill>
                  <a:srgbClr val="181818"/>
                </a:solidFill>
                <a:latin typeface="Arial"/>
                <a:cs typeface="Arial"/>
              </a:rPr>
              <a:t>B</a:t>
            </a:r>
            <a:r>
              <a:rPr dirty="0" sz="900" spc="20">
                <a:solidFill>
                  <a:srgbClr val="181818"/>
                </a:solidFill>
                <a:latin typeface="Arial"/>
                <a:cs typeface="Arial"/>
              </a:rPr>
              <a:t>e</a:t>
            </a:r>
            <a:r>
              <a:rPr dirty="0" sz="900" spc="45">
                <a:solidFill>
                  <a:srgbClr val="181818"/>
                </a:solidFill>
                <a:latin typeface="Arial"/>
                <a:cs typeface="Arial"/>
              </a:rPr>
              <a:t>rr</a:t>
            </a:r>
            <a:r>
              <a:rPr dirty="0" sz="900" spc="10">
                <a:solidFill>
                  <a:srgbClr val="181818"/>
                </a:solidFill>
                <a:latin typeface="Arial"/>
                <a:cs typeface="Arial"/>
              </a:rPr>
              <a:t>i</a:t>
            </a:r>
            <a:r>
              <a:rPr dirty="0" sz="900" spc="15">
                <a:solidFill>
                  <a:srgbClr val="181818"/>
                </a:solidFill>
                <a:latin typeface="Arial"/>
                <a:cs typeface="Arial"/>
              </a:rPr>
              <a:t>es</a:t>
            </a:r>
            <a:r>
              <a:rPr dirty="0" sz="900" spc="10">
                <a:solidFill>
                  <a:srgbClr val="181818"/>
                </a:solidFill>
                <a:latin typeface="Arial"/>
                <a:cs typeface="Arial"/>
              </a:rPr>
              <a:t> </a:t>
            </a:r>
            <a:r>
              <a:rPr dirty="0" sz="900" spc="20">
                <a:solidFill>
                  <a:srgbClr val="181818"/>
                </a:solidFill>
                <a:latin typeface="Arial"/>
                <a:cs typeface="Arial"/>
              </a:rPr>
              <a:t>(</a:t>
            </a:r>
            <a:r>
              <a:rPr dirty="0" sz="900" spc="-105">
                <a:solidFill>
                  <a:srgbClr val="181818"/>
                </a:solidFill>
                <a:latin typeface="Arial"/>
                <a:cs typeface="Arial"/>
              </a:rPr>
              <a:t>1</a:t>
            </a:r>
            <a:r>
              <a:rPr dirty="0" sz="900" spc="70">
                <a:solidFill>
                  <a:srgbClr val="181818"/>
                </a:solidFill>
                <a:latin typeface="Arial"/>
                <a:cs typeface="Arial"/>
              </a:rPr>
              <a:t>/</a:t>
            </a:r>
            <a:r>
              <a:rPr dirty="0" sz="900" spc="40">
                <a:solidFill>
                  <a:srgbClr val="181818"/>
                </a:solidFill>
                <a:latin typeface="Arial"/>
                <a:cs typeface="Arial"/>
              </a:rPr>
              <a:t>2</a:t>
            </a:r>
            <a:r>
              <a:rPr dirty="0" sz="900" spc="40">
                <a:solidFill>
                  <a:srgbClr val="181818"/>
                </a:solidFill>
                <a:latin typeface="Arial"/>
                <a:cs typeface="Arial"/>
              </a:rPr>
              <a:t> </a:t>
            </a:r>
            <a:r>
              <a:rPr dirty="0" sz="900" spc="45">
                <a:solidFill>
                  <a:srgbClr val="181818"/>
                </a:solidFill>
                <a:latin typeface="Arial"/>
                <a:cs typeface="Arial"/>
              </a:rPr>
              <a:t>c</a:t>
            </a:r>
            <a:r>
              <a:rPr dirty="0" sz="900" spc="20">
                <a:solidFill>
                  <a:srgbClr val="181818"/>
                </a:solidFill>
                <a:latin typeface="Arial"/>
                <a:cs typeface="Arial"/>
              </a:rPr>
              <a:t>u</a:t>
            </a:r>
            <a:r>
              <a:rPr dirty="0" sz="900" spc="45">
                <a:solidFill>
                  <a:srgbClr val="181818"/>
                </a:solidFill>
                <a:latin typeface="Arial"/>
                <a:cs typeface="Arial"/>
              </a:rPr>
              <a:t>p</a:t>
            </a:r>
            <a:r>
              <a:rPr dirty="0" sz="900" spc="20">
                <a:solidFill>
                  <a:srgbClr val="181818"/>
                </a:solidFill>
                <a:latin typeface="Arial"/>
                <a:cs typeface="Arial"/>
              </a:rPr>
              <a:t>)</a:t>
            </a:r>
            <a:r>
              <a:rPr dirty="0" sz="900" spc="20">
                <a:solidFill>
                  <a:srgbClr val="181818"/>
                </a:solidFill>
                <a:latin typeface="Arial"/>
                <a:cs typeface="Arial"/>
              </a:rPr>
              <a:t>, </a:t>
            </a:r>
            <a:r>
              <a:rPr dirty="0" sz="900" spc="65">
                <a:solidFill>
                  <a:srgbClr val="181818"/>
                </a:solidFill>
                <a:latin typeface="Arial"/>
                <a:cs typeface="Arial"/>
              </a:rPr>
              <a:t>M</a:t>
            </a:r>
            <a:r>
              <a:rPr dirty="0" sz="900" spc="10">
                <a:solidFill>
                  <a:srgbClr val="181818"/>
                </a:solidFill>
                <a:latin typeface="Arial"/>
                <a:cs typeface="Arial"/>
              </a:rPr>
              <a:t>il</a:t>
            </a:r>
            <a:r>
              <a:rPr dirty="0" sz="900" spc="35">
                <a:solidFill>
                  <a:srgbClr val="181818"/>
                </a:solidFill>
                <a:latin typeface="Arial"/>
                <a:cs typeface="Arial"/>
              </a:rPr>
              <a:t>k</a:t>
            </a:r>
            <a:r>
              <a:rPr dirty="0" sz="900" spc="35">
                <a:solidFill>
                  <a:srgbClr val="181818"/>
                </a:solidFill>
                <a:latin typeface="Arial"/>
                <a:cs typeface="Arial"/>
              </a:rPr>
              <a:t> </a:t>
            </a:r>
            <a:r>
              <a:rPr dirty="0" sz="900" spc="20">
                <a:solidFill>
                  <a:srgbClr val="181818"/>
                </a:solidFill>
                <a:latin typeface="Arial"/>
                <a:cs typeface="Arial"/>
              </a:rPr>
              <a:t>(</a:t>
            </a:r>
            <a:r>
              <a:rPr dirty="0" sz="900" spc="50">
                <a:solidFill>
                  <a:srgbClr val="181818"/>
                </a:solidFill>
                <a:latin typeface="Arial"/>
                <a:cs typeface="Arial"/>
              </a:rPr>
              <a:t>8</a:t>
            </a:r>
            <a:r>
              <a:rPr dirty="0" sz="900" spc="50">
                <a:solidFill>
                  <a:srgbClr val="181818"/>
                </a:solidFill>
                <a:latin typeface="Arial"/>
                <a:cs typeface="Arial"/>
              </a:rPr>
              <a:t> </a:t>
            </a:r>
            <a:r>
              <a:rPr dirty="0" sz="900" spc="35">
                <a:solidFill>
                  <a:srgbClr val="181818"/>
                </a:solidFill>
                <a:latin typeface="Arial"/>
                <a:cs typeface="Arial"/>
              </a:rPr>
              <a:t>o</a:t>
            </a:r>
            <a:r>
              <a:rPr dirty="0" sz="900" spc="30">
                <a:solidFill>
                  <a:srgbClr val="181818"/>
                </a:solidFill>
                <a:latin typeface="Arial"/>
                <a:cs typeface="Arial"/>
              </a:rPr>
              <a:t>z)</a:t>
            </a:r>
            <a:endParaRPr sz="90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3870017" y="8189217"/>
            <a:ext cx="1429385" cy="232219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algn="ctr">
              <a:lnSpc>
                <a:spcPct val="100000"/>
              </a:lnSpc>
            </a:pPr>
            <a:r>
              <a:rPr dirty="0" sz="1900" spc="135">
                <a:solidFill>
                  <a:srgbClr val="181818"/>
                </a:solidFill>
                <a:latin typeface="Trebuchet MS"/>
                <a:cs typeface="Trebuchet MS"/>
              </a:rPr>
              <a:t>S</a:t>
            </a:r>
            <a:r>
              <a:rPr dirty="0" sz="1900" spc="-95">
                <a:solidFill>
                  <a:srgbClr val="181818"/>
                </a:solidFill>
                <a:latin typeface="Trebuchet MS"/>
                <a:cs typeface="Trebuchet MS"/>
              </a:rPr>
              <a:t>n</a:t>
            </a:r>
            <a:r>
              <a:rPr dirty="0" sz="1900" spc="-160">
                <a:solidFill>
                  <a:srgbClr val="181818"/>
                </a:solidFill>
                <a:latin typeface="Trebuchet MS"/>
                <a:cs typeface="Trebuchet MS"/>
              </a:rPr>
              <a:t>a</a:t>
            </a:r>
            <a:r>
              <a:rPr dirty="0" sz="1900" spc="-180">
                <a:solidFill>
                  <a:srgbClr val="181818"/>
                </a:solidFill>
                <a:latin typeface="Trebuchet MS"/>
                <a:cs typeface="Trebuchet MS"/>
              </a:rPr>
              <a:t>c</a:t>
            </a:r>
            <a:r>
              <a:rPr dirty="0" sz="1900" spc="-30">
                <a:solidFill>
                  <a:srgbClr val="181818"/>
                </a:solidFill>
                <a:latin typeface="Trebuchet MS"/>
                <a:cs typeface="Trebuchet MS"/>
              </a:rPr>
              <a:t>k</a:t>
            </a:r>
            <a:endParaRPr sz="190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  <a:spcBef>
                <a:spcPts val="29"/>
              </a:spcBef>
            </a:pPr>
            <a:endParaRPr sz="1850">
              <a:latin typeface="Times New Roman"/>
              <a:cs typeface="Times New Roman"/>
            </a:endParaRPr>
          </a:p>
          <a:p>
            <a:pPr algn="ctr" marL="126364" marR="118745">
              <a:lnSpc>
                <a:spcPct val="111000"/>
              </a:lnSpc>
            </a:pPr>
            <a:r>
              <a:rPr dirty="0" sz="900">
                <a:solidFill>
                  <a:srgbClr val="181818"/>
                </a:solidFill>
                <a:latin typeface="Arial"/>
                <a:cs typeface="Arial"/>
              </a:rPr>
              <a:t>W</a:t>
            </a:r>
            <a:r>
              <a:rPr dirty="0" sz="900" spc="30">
                <a:solidFill>
                  <a:srgbClr val="181818"/>
                </a:solidFill>
                <a:latin typeface="Arial"/>
                <a:cs typeface="Arial"/>
              </a:rPr>
              <a:t>h</a:t>
            </a:r>
            <a:r>
              <a:rPr dirty="0" sz="900" spc="35">
                <a:solidFill>
                  <a:srgbClr val="181818"/>
                </a:solidFill>
                <a:latin typeface="Arial"/>
                <a:cs typeface="Arial"/>
              </a:rPr>
              <a:t>o</a:t>
            </a:r>
            <a:r>
              <a:rPr dirty="0" sz="900" spc="10">
                <a:solidFill>
                  <a:srgbClr val="181818"/>
                </a:solidFill>
                <a:latin typeface="Arial"/>
                <a:cs typeface="Arial"/>
              </a:rPr>
              <a:t>l</a:t>
            </a:r>
            <a:r>
              <a:rPr dirty="0" sz="900" spc="20">
                <a:solidFill>
                  <a:srgbClr val="181818"/>
                </a:solidFill>
                <a:latin typeface="Arial"/>
                <a:cs typeface="Arial"/>
              </a:rPr>
              <a:t>e</a:t>
            </a:r>
            <a:r>
              <a:rPr dirty="0" sz="900" spc="20">
                <a:solidFill>
                  <a:srgbClr val="181818"/>
                </a:solidFill>
                <a:latin typeface="Arial"/>
                <a:cs typeface="Arial"/>
              </a:rPr>
              <a:t> </a:t>
            </a:r>
            <a:r>
              <a:rPr dirty="0" sz="900" spc="-35">
                <a:solidFill>
                  <a:srgbClr val="181818"/>
                </a:solidFill>
                <a:latin typeface="Arial"/>
                <a:cs typeface="Arial"/>
              </a:rPr>
              <a:t>G</a:t>
            </a:r>
            <a:r>
              <a:rPr dirty="0" sz="900" spc="45">
                <a:solidFill>
                  <a:srgbClr val="181818"/>
                </a:solidFill>
                <a:latin typeface="Arial"/>
                <a:cs typeface="Arial"/>
              </a:rPr>
              <a:t>r</a:t>
            </a:r>
            <a:r>
              <a:rPr dirty="0" sz="900" spc="5">
                <a:solidFill>
                  <a:srgbClr val="181818"/>
                </a:solidFill>
                <a:latin typeface="Arial"/>
                <a:cs typeface="Arial"/>
              </a:rPr>
              <a:t>a</a:t>
            </a:r>
            <a:r>
              <a:rPr dirty="0" sz="900" spc="10">
                <a:solidFill>
                  <a:srgbClr val="181818"/>
                </a:solidFill>
                <a:latin typeface="Arial"/>
                <a:cs typeface="Arial"/>
              </a:rPr>
              <a:t>i</a:t>
            </a:r>
            <a:r>
              <a:rPr dirty="0" sz="900" spc="25">
                <a:solidFill>
                  <a:srgbClr val="181818"/>
                </a:solidFill>
                <a:latin typeface="Arial"/>
                <a:cs typeface="Arial"/>
              </a:rPr>
              <a:t>n</a:t>
            </a:r>
            <a:r>
              <a:rPr dirty="0" sz="900" spc="25">
                <a:solidFill>
                  <a:srgbClr val="181818"/>
                </a:solidFill>
                <a:latin typeface="Arial"/>
                <a:cs typeface="Arial"/>
              </a:rPr>
              <a:t> C</a:t>
            </a:r>
            <a:r>
              <a:rPr dirty="0" sz="900" spc="45">
                <a:solidFill>
                  <a:srgbClr val="181818"/>
                </a:solidFill>
                <a:latin typeface="Arial"/>
                <a:cs typeface="Arial"/>
              </a:rPr>
              <a:t>r</a:t>
            </a:r>
            <a:r>
              <a:rPr dirty="0" sz="900" spc="5">
                <a:solidFill>
                  <a:srgbClr val="181818"/>
                </a:solidFill>
                <a:latin typeface="Arial"/>
                <a:cs typeface="Arial"/>
              </a:rPr>
              <a:t>a</a:t>
            </a:r>
            <a:r>
              <a:rPr dirty="0" sz="900" spc="45">
                <a:solidFill>
                  <a:srgbClr val="181818"/>
                </a:solidFill>
                <a:latin typeface="Arial"/>
                <a:cs typeface="Arial"/>
              </a:rPr>
              <a:t>c</a:t>
            </a:r>
            <a:r>
              <a:rPr dirty="0" sz="900" spc="35">
                <a:solidFill>
                  <a:srgbClr val="181818"/>
                </a:solidFill>
                <a:latin typeface="Arial"/>
                <a:cs typeface="Arial"/>
              </a:rPr>
              <a:t>k</a:t>
            </a:r>
            <a:r>
              <a:rPr dirty="0" sz="900" spc="20">
                <a:solidFill>
                  <a:srgbClr val="181818"/>
                </a:solidFill>
                <a:latin typeface="Arial"/>
                <a:cs typeface="Arial"/>
              </a:rPr>
              <a:t>e</a:t>
            </a:r>
            <a:r>
              <a:rPr dirty="0" sz="900" spc="45">
                <a:solidFill>
                  <a:srgbClr val="181818"/>
                </a:solidFill>
                <a:latin typeface="Arial"/>
                <a:cs typeface="Arial"/>
              </a:rPr>
              <a:t>r</a:t>
            </a:r>
            <a:r>
              <a:rPr dirty="0" sz="900" spc="15">
                <a:solidFill>
                  <a:srgbClr val="181818"/>
                </a:solidFill>
                <a:latin typeface="Arial"/>
                <a:cs typeface="Arial"/>
              </a:rPr>
              <a:t>s</a:t>
            </a:r>
            <a:r>
              <a:rPr dirty="0" sz="900" spc="10">
                <a:solidFill>
                  <a:srgbClr val="181818"/>
                </a:solidFill>
                <a:latin typeface="Arial"/>
                <a:cs typeface="Arial"/>
              </a:rPr>
              <a:t> </a:t>
            </a:r>
            <a:r>
              <a:rPr dirty="0" sz="900" spc="20">
                <a:solidFill>
                  <a:srgbClr val="181818"/>
                </a:solidFill>
                <a:latin typeface="Arial"/>
                <a:cs typeface="Arial"/>
              </a:rPr>
              <a:t>(</a:t>
            </a:r>
            <a:r>
              <a:rPr dirty="0" sz="900" spc="75">
                <a:solidFill>
                  <a:srgbClr val="181818"/>
                </a:solidFill>
                <a:latin typeface="Arial"/>
                <a:cs typeface="Arial"/>
              </a:rPr>
              <a:t>4</a:t>
            </a:r>
            <a:r>
              <a:rPr dirty="0" sz="900" spc="110">
                <a:solidFill>
                  <a:srgbClr val="181818"/>
                </a:solidFill>
                <a:latin typeface="Arial"/>
                <a:cs typeface="Arial"/>
              </a:rPr>
              <a:t>-</a:t>
            </a:r>
            <a:r>
              <a:rPr dirty="0" sz="900" spc="45">
                <a:solidFill>
                  <a:srgbClr val="181818"/>
                </a:solidFill>
                <a:latin typeface="Arial"/>
                <a:cs typeface="Arial"/>
              </a:rPr>
              <a:t>5</a:t>
            </a:r>
            <a:r>
              <a:rPr dirty="0" sz="900" spc="45">
                <a:solidFill>
                  <a:srgbClr val="181818"/>
                </a:solidFill>
                <a:latin typeface="Arial"/>
                <a:cs typeface="Arial"/>
              </a:rPr>
              <a:t> </a:t>
            </a:r>
            <a:r>
              <a:rPr dirty="0" sz="900" spc="45">
                <a:solidFill>
                  <a:srgbClr val="181818"/>
                </a:solidFill>
                <a:latin typeface="Arial"/>
                <a:cs typeface="Arial"/>
              </a:rPr>
              <a:t>c</a:t>
            </a:r>
            <a:r>
              <a:rPr dirty="0" sz="900" spc="45">
                <a:solidFill>
                  <a:srgbClr val="181818"/>
                </a:solidFill>
                <a:latin typeface="Arial"/>
                <a:cs typeface="Arial"/>
              </a:rPr>
              <a:t>r</a:t>
            </a:r>
            <a:r>
              <a:rPr dirty="0" sz="900" spc="5">
                <a:solidFill>
                  <a:srgbClr val="181818"/>
                </a:solidFill>
                <a:latin typeface="Arial"/>
                <a:cs typeface="Arial"/>
              </a:rPr>
              <a:t>a</a:t>
            </a:r>
            <a:r>
              <a:rPr dirty="0" sz="900" spc="45">
                <a:solidFill>
                  <a:srgbClr val="181818"/>
                </a:solidFill>
                <a:latin typeface="Arial"/>
                <a:cs typeface="Arial"/>
              </a:rPr>
              <a:t>c</a:t>
            </a:r>
            <a:r>
              <a:rPr dirty="0" sz="900" spc="35">
                <a:solidFill>
                  <a:srgbClr val="181818"/>
                </a:solidFill>
                <a:latin typeface="Arial"/>
                <a:cs typeface="Arial"/>
              </a:rPr>
              <a:t>k</a:t>
            </a:r>
            <a:r>
              <a:rPr dirty="0" sz="900" spc="20">
                <a:solidFill>
                  <a:srgbClr val="181818"/>
                </a:solidFill>
                <a:latin typeface="Arial"/>
                <a:cs typeface="Arial"/>
              </a:rPr>
              <a:t>e</a:t>
            </a:r>
            <a:r>
              <a:rPr dirty="0" sz="900" spc="45">
                <a:solidFill>
                  <a:srgbClr val="181818"/>
                </a:solidFill>
                <a:latin typeface="Arial"/>
                <a:cs typeface="Arial"/>
              </a:rPr>
              <a:t>r</a:t>
            </a:r>
            <a:r>
              <a:rPr dirty="0" sz="900" spc="15">
                <a:solidFill>
                  <a:srgbClr val="181818"/>
                </a:solidFill>
                <a:latin typeface="Arial"/>
                <a:cs typeface="Arial"/>
              </a:rPr>
              <a:t>s</a:t>
            </a:r>
            <a:r>
              <a:rPr dirty="0" sz="900" spc="15">
                <a:solidFill>
                  <a:srgbClr val="181818"/>
                </a:solidFill>
                <a:latin typeface="Arial"/>
                <a:cs typeface="Arial"/>
              </a:rPr>
              <a:t> </a:t>
            </a:r>
            <a:r>
              <a:rPr dirty="0" sz="900" spc="45">
                <a:solidFill>
                  <a:srgbClr val="181818"/>
                </a:solidFill>
                <a:latin typeface="Arial"/>
                <a:cs typeface="Arial"/>
              </a:rPr>
              <a:t>p</a:t>
            </a:r>
            <a:r>
              <a:rPr dirty="0" sz="900" spc="20">
                <a:solidFill>
                  <a:srgbClr val="181818"/>
                </a:solidFill>
                <a:latin typeface="Arial"/>
                <a:cs typeface="Arial"/>
              </a:rPr>
              <a:t>e</a:t>
            </a:r>
            <a:r>
              <a:rPr dirty="0" sz="900" spc="45">
                <a:solidFill>
                  <a:srgbClr val="181818"/>
                </a:solidFill>
                <a:latin typeface="Arial"/>
                <a:cs typeface="Arial"/>
              </a:rPr>
              <a:t>r</a:t>
            </a:r>
            <a:r>
              <a:rPr dirty="0" sz="900" spc="35">
                <a:solidFill>
                  <a:srgbClr val="181818"/>
                </a:solidFill>
                <a:latin typeface="Arial"/>
                <a:cs typeface="Arial"/>
              </a:rPr>
              <a:t> </a:t>
            </a:r>
            <a:r>
              <a:rPr dirty="0" sz="900" spc="45">
                <a:solidFill>
                  <a:srgbClr val="181818"/>
                </a:solidFill>
                <a:latin typeface="Arial"/>
                <a:cs typeface="Arial"/>
              </a:rPr>
              <a:t>c</a:t>
            </a:r>
            <a:r>
              <a:rPr dirty="0" sz="900" spc="15">
                <a:solidFill>
                  <a:srgbClr val="181818"/>
                </a:solidFill>
                <a:latin typeface="Arial"/>
                <a:cs typeface="Arial"/>
              </a:rPr>
              <a:t>hil</a:t>
            </a:r>
            <a:r>
              <a:rPr dirty="0" sz="900" spc="55">
                <a:solidFill>
                  <a:srgbClr val="181818"/>
                </a:solidFill>
                <a:latin typeface="Arial"/>
                <a:cs typeface="Arial"/>
              </a:rPr>
              <a:t>d</a:t>
            </a:r>
            <a:r>
              <a:rPr dirty="0" sz="900" spc="20">
                <a:solidFill>
                  <a:srgbClr val="181818"/>
                </a:solidFill>
                <a:latin typeface="Arial"/>
                <a:cs typeface="Arial"/>
              </a:rPr>
              <a:t>)</a:t>
            </a:r>
            <a:r>
              <a:rPr dirty="0" sz="900" spc="20">
                <a:solidFill>
                  <a:srgbClr val="181818"/>
                </a:solidFill>
                <a:latin typeface="Arial"/>
                <a:cs typeface="Arial"/>
              </a:rPr>
              <a:t> </a:t>
            </a:r>
            <a:r>
              <a:rPr dirty="0" sz="900" spc="75">
                <a:solidFill>
                  <a:srgbClr val="181818"/>
                </a:solidFill>
                <a:latin typeface="Arial"/>
                <a:cs typeface="Arial"/>
              </a:rPr>
              <a:t>w</a:t>
            </a:r>
            <a:r>
              <a:rPr dirty="0" sz="900" spc="10">
                <a:solidFill>
                  <a:srgbClr val="181818"/>
                </a:solidFill>
                <a:latin typeface="Arial"/>
                <a:cs typeface="Arial"/>
              </a:rPr>
              <a:t>i</a:t>
            </a:r>
            <a:r>
              <a:rPr dirty="0" sz="900" spc="75">
                <a:solidFill>
                  <a:srgbClr val="181818"/>
                </a:solidFill>
                <a:latin typeface="Arial"/>
                <a:cs typeface="Arial"/>
              </a:rPr>
              <a:t>t</a:t>
            </a:r>
            <a:r>
              <a:rPr dirty="0" sz="900" spc="30">
                <a:solidFill>
                  <a:srgbClr val="181818"/>
                </a:solidFill>
                <a:latin typeface="Arial"/>
                <a:cs typeface="Arial"/>
              </a:rPr>
              <a:t>h</a:t>
            </a:r>
            <a:r>
              <a:rPr dirty="0" sz="900" spc="30">
                <a:solidFill>
                  <a:srgbClr val="181818"/>
                </a:solidFill>
                <a:latin typeface="Arial"/>
                <a:cs typeface="Arial"/>
              </a:rPr>
              <a:t> C</a:t>
            </a:r>
            <a:r>
              <a:rPr dirty="0" sz="900" spc="30">
                <a:solidFill>
                  <a:srgbClr val="181818"/>
                </a:solidFill>
                <a:latin typeface="Arial"/>
                <a:cs typeface="Arial"/>
              </a:rPr>
              <a:t>h</a:t>
            </a:r>
            <a:r>
              <a:rPr dirty="0" sz="900" spc="15">
                <a:solidFill>
                  <a:srgbClr val="181818"/>
                </a:solidFill>
                <a:latin typeface="Arial"/>
                <a:cs typeface="Arial"/>
              </a:rPr>
              <a:t>eese</a:t>
            </a:r>
            <a:r>
              <a:rPr dirty="0" sz="900" spc="10">
                <a:solidFill>
                  <a:srgbClr val="181818"/>
                </a:solidFill>
                <a:latin typeface="Arial"/>
                <a:cs typeface="Arial"/>
              </a:rPr>
              <a:t> </a:t>
            </a:r>
            <a:r>
              <a:rPr dirty="0" sz="900" spc="10">
                <a:solidFill>
                  <a:srgbClr val="181818"/>
                </a:solidFill>
                <a:latin typeface="Arial"/>
                <a:cs typeface="Arial"/>
              </a:rPr>
              <a:t>C</a:t>
            </a:r>
            <a:r>
              <a:rPr dirty="0" sz="900" spc="20">
                <a:solidFill>
                  <a:srgbClr val="181818"/>
                </a:solidFill>
                <a:latin typeface="Arial"/>
                <a:cs typeface="Arial"/>
              </a:rPr>
              <a:t>u</a:t>
            </a:r>
            <a:r>
              <a:rPr dirty="0" sz="900" spc="55">
                <a:solidFill>
                  <a:srgbClr val="181818"/>
                </a:solidFill>
                <a:latin typeface="Arial"/>
                <a:cs typeface="Arial"/>
              </a:rPr>
              <a:t>b</a:t>
            </a:r>
            <a:r>
              <a:rPr dirty="0" sz="900" spc="15">
                <a:solidFill>
                  <a:srgbClr val="181818"/>
                </a:solidFill>
                <a:latin typeface="Arial"/>
                <a:cs typeface="Arial"/>
              </a:rPr>
              <a:t>es</a:t>
            </a:r>
            <a:r>
              <a:rPr dirty="0" sz="900" spc="15">
                <a:solidFill>
                  <a:srgbClr val="181818"/>
                </a:solidFill>
                <a:latin typeface="Arial"/>
                <a:cs typeface="Arial"/>
              </a:rPr>
              <a:t> </a:t>
            </a:r>
            <a:r>
              <a:rPr dirty="0" sz="900" spc="30">
                <a:solidFill>
                  <a:srgbClr val="181818"/>
                </a:solidFill>
                <a:latin typeface="Arial"/>
                <a:cs typeface="Arial"/>
              </a:rPr>
              <a:t>(2</a:t>
            </a:r>
            <a:r>
              <a:rPr dirty="0" sz="900" spc="110">
                <a:solidFill>
                  <a:srgbClr val="181818"/>
                </a:solidFill>
                <a:latin typeface="Arial"/>
                <a:cs typeface="Arial"/>
              </a:rPr>
              <a:t>-</a:t>
            </a:r>
            <a:r>
              <a:rPr dirty="0" sz="900" spc="70">
                <a:solidFill>
                  <a:srgbClr val="181818"/>
                </a:solidFill>
                <a:latin typeface="Arial"/>
                <a:cs typeface="Arial"/>
              </a:rPr>
              <a:t>3</a:t>
            </a:r>
            <a:r>
              <a:rPr dirty="0" sz="900" spc="70">
                <a:solidFill>
                  <a:srgbClr val="181818"/>
                </a:solidFill>
                <a:latin typeface="Arial"/>
                <a:cs typeface="Arial"/>
              </a:rPr>
              <a:t> </a:t>
            </a:r>
            <a:r>
              <a:rPr dirty="0" sz="900" spc="45">
                <a:solidFill>
                  <a:srgbClr val="181818"/>
                </a:solidFill>
                <a:latin typeface="Arial"/>
                <a:cs typeface="Arial"/>
              </a:rPr>
              <a:t>c</a:t>
            </a:r>
            <a:r>
              <a:rPr dirty="0" sz="900" spc="20">
                <a:solidFill>
                  <a:srgbClr val="181818"/>
                </a:solidFill>
                <a:latin typeface="Arial"/>
                <a:cs typeface="Arial"/>
              </a:rPr>
              <a:t>u</a:t>
            </a:r>
            <a:r>
              <a:rPr dirty="0" sz="900" spc="55">
                <a:solidFill>
                  <a:srgbClr val="181818"/>
                </a:solidFill>
                <a:latin typeface="Arial"/>
                <a:cs typeface="Arial"/>
              </a:rPr>
              <a:t>b</a:t>
            </a:r>
            <a:r>
              <a:rPr dirty="0" sz="900" spc="15">
                <a:solidFill>
                  <a:srgbClr val="181818"/>
                </a:solidFill>
                <a:latin typeface="Arial"/>
                <a:cs typeface="Arial"/>
              </a:rPr>
              <a:t>es</a:t>
            </a:r>
            <a:r>
              <a:rPr dirty="0" sz="900" spc="15">
                <a:solidFill>
                  <a:srgbClr val="181818"/>
                </a:solidFill>
                <a:latin typeface="Arial"/>
                <a:cs typeface="Arial"/>
              </a:rPr>
              <a:t>,</a:t>
            </a:r>
            <a:endParaRPr sz="900">
              <a:latin typeface="Arial"/>
              <a:cs typeface="Arial"/>
            </a:endParaRPr>
          </a:p>
          <a:p>
            <a:pPr algn="ctr">
              <a:lnSpc>
                <a:spcPct val="100000"/>
              </a:lnSpc>
              <a:spcBef>
                <a:spcPts val="114"/>
              </a:spcBef>
            </a:pPr>
            <a:r>
              <a:rPr dirty="0" sz="900" spc="5">
                <a:solidFill>
                  <a:srgbClr val="181818"/>
                </a:solidFill>
                <a:latin typeface="Arial"/>
                <a:cs typeface="Arial"/>
              </a:rPr>
              <a:t>a</a:t>
            </a:r>
            <a:r>
              <a:rPr dirty="0" sz="900" spc="45">
                <a:solidFill>
                  <a:srgbClr val="181818"/>
                </a:solidFill>
                <a:latin typeface="Arial"/>
                <a:cs typeface="Arial"/>
              </a:rPr>
              <a:t>pp</a:t>
            </a:r>
            <a:r>
              <a:rPr dirty="0" sz="900" spc="45">
                <a:solidFill>
                  <a:srgbClr val="181818"/>
                </a:solidFill>
                <a:latin typeface="Arial"/>
                <a:cs typeface="Arial"/>
              </a:rPr>
              <a:t>r</a:t>
            </a:r>
            <a:r>
              <a:rPr dirty="0" sz="900" spc="30">
                <a:solidFill>
                  <a:srgbClr val="181818"/>
                </a:solidFill>
                <a:latin typeface="Arial"/>
                <a:cs typeface="Arial"/>
              </a:rPr>
              <a:t>ox</a:t>
            </a:r>
            <a:r>
              <a:rPr dirty="0" sz="900" spc="-5">
                <a:solidFill>
                  <a:srgbClr val="181818"/>
                </a:solidFill>
                <a:latin typeface="Arial"/>
                <a:cs typeface="Arial"/>
              </a:rPr>
              <a:t>.</a:t>
            </a:r>
            <a:r>
              <a:rPr dirty="0" sz="900" spc="-5">
                <a:solidFill>
                  <a:srgbClr val="181818"/>
                </a:solidFill>
                <a:latin typeface="Arial"/>
                <a:cs typeface="Arial"/>
              </a:rPr>
              <a:t> </a:t>
            </a:r>
            <a:r>
              <a:rPr dirty="0" sz="900" spc="-105">
                <a:solidFill>
                  <a:srgbClr val="181818"/>
                </a:solidFill>
                <a:latin typeface="Arial"/>
                <a:cs typeface="Arial"/>
              </a:rPr>
              <a:t>1</a:t>
            </a:r>
            <a:r>
              <a:rPr dirty="0" sz="900" spc="-105">
                <a:solidFill>
                  <a:srgbClr val="181818"/>
                </a:solidFill>
                <a:latin typeface="Arial"/>
                <a:cs typeface="Arial"/>
              </a:rPr>
              <a:t> </a:t>
            </a:r>
            <a:r>
              <a:rPr dirty="0" sz="900" spc="35">
                <a:solidFill>
                  <a:srgbClr val="181818"/>
                </a:solidFill>
                <a:latin typeface="Arial"/>
                <a:cs typeface="Arial"/>
              </a:rPr>
              <a:t>o</a:t>
            </a:r>
            <a:r>
              <a:rPr dirty="0" sz="900" spc="30">
                <a:solidFill>
                  <a:srgbClr val="181818"/>
                </a:solidFill>
                <a:latin typeface="Arial"/>
                <a:cs typeface="Arial"/>
              </a:rPr>
              <a:t>z)</a:t>
            </a:r>
            <a:endParaRPr sz="9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9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950">
              <a:latin typeface="Times New Roman"/>
              <a:cs typeface="Times New Roman"/>
            </a:endParaRPr>
          </a:p>
          <a:p>
            <a:pPr algn="ctr" marL="142240" marR="134620">
              <a:lnSpc>
                <a:spcPct val="111000"/>
              </a:lnSpc>
            </a:pPr>
            <a:r>
              <a:rPr dirty="0" sz="900" spc="-30">
                <a:solidFill>
                  <a:srgbClr val="181818"/>
                </a:solidFill>
                <a:latin typeface="Arial"/>
                <a:cs typeface="Arial"/>
              </a:rPr>
              <a:t>S</a:t>
            </a:r>
            <a:r>
              <a:rPr dirty="0" sz="900" spc="10">
                <a:solidFill>
                  <a:srgbClr val="181818"/>
                </a:solidFill>
                <a:latin typeface="Arial"/>
                <a:cs typeface="Arial"/>
              </a:rPr>
              <a:t>li</a:t>
            </a:r>
            <a:r>
              <a:rPr dirty="0" sz="900" spc="45">
                <a:solidFill>
                  <a:srgbClr val="181818"/>
                </a:solidFill>
                <a:latin typeface="Arial"/>
                <a:cs typeface="Arial"/>
              </a:rPr>
              <a:t>c</a:t>
            </a:r>
            <a:r>
              <a:rPr dirty="0" sz="900" spc="20">
                <a:solidFill>
                  <a:srgbClr val="181818"/>
                </a:solidFill>
                <a:latin typeface="Arial"/>
                <a:cs typeface="Arial"/>
              </a:rPr>
              <a:t>e</a:t>
            </a:r>
            <a:r>
              <a:rPr dirty="0" sz="900" spc="55">
                <a:solidFill>
                  <a:srgbClr val="181818"/>
                </a:solidFill>
                <a:latin typeface="Arial"/>
                <a:cs typeface="Arial"/>
              </a:rPr>
              <a:t>d</a:t>
            </a:r>
            <a:r>
              <a:rPr dirty="0" sz="900" spc="55">
                <a:solidFill>
                  <a:srgbClr val="181818"/>
                </a:solidFill>
                <a:latin typeface="Arial"/>
                <a:cs typeface="Arial"/>
              </a:rPr>
              <a:t> C</a:t>
            </a:r>
            <a:r>
              <a:rPr dirty="0" sz="900" spc="20">
                <a:solidFill>
                  <a:srgbClr val="181818"/>
                </a:solidFill>
                <a:latin typeface="Arial"/>
                <a:cs typeface="Arial"/>
              </a:rPr>
              <a:t>u</a:t>
            </a:r>
            <a:r>
              <a:rPr dirty="0" sz="900" spc="45">
                <a:solidFill>
                  <a:srgbClr val="181818"/>
                </a:solidFill>
                <a:latin typeface="Arial"/>
                <a:cs typeface="Arial"/>
              </a:rPr>
              <a:t>c</a:t>
            </a:r>
            <a:r>
              <a:rPr dirty="0" sz="900" spc="25">
                <a:solidFill>
                  <a:srgbClr val="181818"/>
                </a:solidFill>
                <a:latin typeface="Arial"/>
                <a:cs typeface="Arial"/>
              </a:rPr>
              <a:t>um</a:t>
            </a:r>
            <a:r>
              <a:rPr dirty="0" sz="900" spc="55">
                <a:solidFill>
                  <a:srgbClr val="181818"/>
                </a:solidFill>
                <a:latin typeface="Arial"/>
                <a:cs typeface="Arial"/>
              </a:rPr>
              <a:t>b</a:t>
            </a:r>
            <a:r>
              <a:rPr dirty="0" sz="900" spc="20">
                <a:solidFill>
                  <a:srgbClr val="181818"/>
                </a:solidFill>
                <a:latin typeface="Arial"/>
                <a:cs typeface="Arial"/>
              </a:rPr>
              <a:t>e</a:t>
            </a:r>
            <a:r>
              <a:rPr dirty="0" sz="900" spc="45">
                <a:solidFill>
                  <a:srgbClr val="181818"/>
                </a:solidFill>
                <a:latin typeface="Arial"/>
                <a:cs typeface="Arial"/>
              </a:rPr>
              <a:t>r</a:t>
            </a:r>
            <a:r>
              <a:rPr dirty="0" sz="900" spc="15">
                <a:solidFill>
                  <a:srgbClr val="181818"/>
                </a:solidFill>
                <a:latin typeface="Arial"/>
                <a:cs typeface="Arial"/>
              </a:rPr>
              <a:t>s</a:t>
            </a:r>
            <a:r>
              <a:rPr dirty="0" sz="900" spc="10">
                <a:solidFill>
                  <a:srgbClr val="181818"/>
                </a:solidFill>
                <a:latin typeface="Arial"/>
                <a:cs typeface="Arial"/>
              </a:rPr>
              <a:t> </a:t>
            </a:r>
            <a:r>
              <a:rPr dirty="0" sz="900" spc="20">
                <a:solidFill>
                  <a:srgbClr val="181818"/>
                </a:solidFill>
                <a:latin typeface="Arial"/>
                <a:cs typeface="Arial"/>
              </a:rPr>
              <a:t>(</a:t>
            </a:r>
            <a:r>
              <a:rPr dirty="0" sz="900" spc="-105">
                <a:solidFill>
                  <a:srgbClr val="181818"/>
                </a:solidFill>
                <a:latin typeface="Arial"/>
                <a:cs typeface="Arial"/>
              </a:rPr>
              <a:t>1</a:t>
            </a:r>
            <a:r>
              <a:rPr dirty="0" sz="900" spc="70">
                <a:solidFill>
                  <a:srgbClr val="181818"/>
                </a:solidFill>
                <a:latin typeface="Arial"/>
                <a:cs typeface="Arial"/>
              </a:rPr>
              <a:t>/</a:t>
            </a:r>
            <a:r>
              <a:rPr dirty="0" sz="900" spc="40">
                <a:solidFill>
                  <a:srgbClr val="181818"/>
                </a:solidFill>
                <a:latin typeface="Arial"/>
                <a:cs typeface="Arial"/>
              </a:rPr>
              <a:t>2</a:t>
            </a:r>
            <a:r>
              <a:rPr dirty="0" sz="900" spc="40">
                <a:solidFill>
                  <a:srgbClr val="181818"/>
                </a:solidFill>
                <a:latin typeface="Arial"/>
                <a:cs typeface="Arial"/>
              </a:rPr>
              <a:t> </a:t>
            </a:r>
            <a:r>
              <a:rPr dirty="0" sz="900" spc="45">
                <a:solidFill>
                  <a:srgbClr val="181818"/>
                </a:solidFill>
                <a:latin typeface="Arial"/>
                <a:cs typeface="Arial"/>
              </a:rPr>
              <a:t>c</a:t>
            </a:r>
            <a:r>
              <a:rPr dirty="0" sz="900" spc="20">
                <a:solidFill>
                  <a:srgbClr val="181818"/>
                </a:solidFill>
                <a:latin typeface="Arial"/>
                <a:cs typeface="Arial"/>
              </a:rPr>
              <a:t>u</a:t>
            </a:r>
            <a:r>
              <a:rPr dirty="0" sz="900" spc="45">
                <a:solidFill>
                  <a:srgbClr val="181818"/>
                </a:solidFill>
                <a:latin typeface="Arial"/>
                <a:cs typeface="Arial"/>
              </a:rPr>
              <a:t>p</a:t>
            </a:r>
            <a:r>
              <a:rPr dirty="0" sz="900" spc="20">
                <a:solidFill>
                  <a:srgbClr val="181818"/>
                </a:solidFill>
                <a:latin typeface="Arial"/>
                <a:cs typeface="Arial"/>
              </a:rPr>
              <a:t>)</a:t>
            </a:r>
            <a:r>
              <a:rPr dirty="0" sz="900" spc="20">
                <a:solidFill>
                  <a:srgbClr val="181818"/>
                </a:solidFill>
                <a:latin typeface="Arial"/>
                <a:cs typeface="Arial"/>
              </a:rPr>
              <a:t> </a:t>
            </a:r>
            <a:r>
              <a:rPr dirty="0" sz="900" spc="75">
                <a:solidFill>
                  <a:srgbClr val="181818"/>
                </a:solidFill>
                <a:latin typeface="Arial"/>
                <a:cs typeface="Arial"/>
              </a:rPr>
              <a:t>w</a:t>
            </a:r>
            <a:r>
              <a:rPr dirty="0" sz="900" spc="10">
                <a:solidFill>
                  <a:srgbClr val="181818"/>
                </a:solidFill>
                <a:latin typeface="Arial"/>
                <a:cs typeface="Arial"/>
              </a:rPr>
              <a:t>i</a:t>
            </a:r>
            <a:r>
              <a:rPr dirty="0" sz="900" spc="75">
                <a:solidFill>
                  <a:srgbClr val="181818"/>
                </a:solidFill>
                <a:latin typeface="Arial"/>
                <a:cs typeface="Arial"/>
              </a:rPr>
              <a:t>t</a:t>
            </a:r>
            <a:r>
              <a:rPr dirty="0" sz="900" spc="30">
                <a:solidFill>
                  <a:srgbClr val="181818"/>
                </a:solidFill>
                <a:latin typeface="Arial"/>
                <a:cs typeface="Arial"/>
              </a:rPr>
              <a:t>h</a:t>
            </a:r>
            <a:r>
              <a:rPr dirty="0" sz="900" spc="15">
                <a:solidFill>
                  <a:srgbClr val="181818"/>
                </a:solidFill>
                <a:latin typeface="Arial"/>
                <a:cs typeface="Arial"/>
              </a:rPr>
              <a:t> </a:t>
            </a:r>
            <a:r>
              <a:rPr dirty="0" sz="900" spc="10">
                <a:solidFill>
                  <a:srgbClr val="181818"/>
                </a:solidFill>
                <a:latin typeface="Arial"/>
                <a:cs typeface="Arial"/>
              </a:rPr>
              <a:t>H</a:t>
            </a:r>
            <a:r>
              <a:rPr dirty="0" sz="900" spc="20">
                <a:solidFill>
                  <a:srgbClr val="181818"/>
                </a:solidFill>
                <a:latin typeface="Arial"/>
                <a:cs typeface="Arial"/>
              </a:rPr>
              <a:t>ummus</a:t>
            </a:r>
            <a:r>
              <a:rPr dirty="0" sz="900" spc="20">
                <a:solidFill>
                  <a:srgbClr val="181818"/>
                </a:solidFill>
                <a:latin typeface="Arial"/>
                <a:cs typeface="Arial"/>
              </a:rPr>
              <a:t> </a:t>
            </a:r>
            <a:r>
              <a:rPr dirty="0" sz="900" spc="-10">
                <a:solidFill>
                  <a:srgbClr val="181818"/>
                </a:solidFill>
                <a:latin typeface="Arial"/>
                <a:cs typeface="Arial"/>
              </a:rPr>
              <a:t>D</a:t>
            </a:r>
            <a:r>
              <a:rPr dirty="0" sz="900" spc="10">
                <a:solidFill>
                  <a:srgbClr val="181818"/>
                </a:solidFill>
                <a:latin typeface="Arial"/>
                <a:cs typeface="Arial"/>
              </a:rPr>
              <a:t>i</a:t>
            </a:r>
            <a:r>
              <a:rPr dirty="0" sz="900" spc="45">
                <a:solidFill>
                  <a:srgbClr val="181818"/>
                </a:solidFill>
                <a:latin typeface="Arial"/>
                <a:cs typeface="Arial"/>
              </a:rPr>
              <a:t>p</a:t>
            </a:r>
            <a:r>
              <a:rPr dirty="0" sz="900" spc="45">
                <a:solidFill>
                  <a:srgbClr val="181818"/>
                </a:solidFill>
                <a:latin typeface="Arial"/>
                <a:cs typeface="Arial"/>
              </a:rPr>
              <a:t> </a:t>
            </a:r>
            <a:r>
              <a:rPr dirty="0" sz="900" spc="30">
                <a:solidFill>
                  <a:srgbClr val="181818"/>
                </a:solidFill>
                <a:latin typeface="Arial"/>
                <a:cs typeface="Arial"/>
              </a:rPr>
              <a:t>(2</a:t>
            </a:r>
            <a:r>
              <a:rPr dirty="0" sz="900" spc="30">
                <a:solidFill>
                  <a:srgbClr val="181818"/>
                </a:solidFill>
                <a:latin typeface="Arial"/>
                <a:cs typeface="Arial"/>
              </a:rPr>
              <a:t> </a:t>
            </a:r>
            <a:r>
              <a:rPr dirty="0" sz="900" spc="75">
                <a:solidFill>
                  <a:srgbClr val="181818"/>
                </a:solidFill>
                <a:latin typeface="Arial"/>
                <a:cs typeface="Arial"/>
              </a:rPr>
              <a:t>t</a:t>
            </a:r>
            <a:r>
              <a:rPr dirty="0" sz="900" spc="55">
                <a:solidFill>
                  <a:srgbClr val="181818"/>
                </a:solidFill>
                <a:latin typeface="Arial"/>
                <a:cs typeface="Arial"/>
              </a:rPr>
              <a:t>b</a:t>
            </a:r>
            <a:r>
              <a:rPr dirty="0" sz="900" spc="15">
                <a:solidFill>
                  <a:srgbClr val="181818"/>
                </a:solidFill>
                <a:latin typeface="Arial"/>
                <a:cs typeface="Arial"/>
              </a:rPr>
              <a:t>s</a:t>
            </a:r>
            <a:r>
              <a:rPr dirty="0" sz="900" spc="45">
                <a:solidFill>
                  <a:srgbClr val="181818"/>
                </a:solidFill>
                <a:latin typeface="Arial"/>
                <a:cs typeface="Arial"/>
              </a:rPr>
              <a:t>p</a:t>
            </a:r>
            <a:r>
              <a:rPr dirty="0" sz="900" spc="20">
                <a:solidFill>
                  <a:srgbClr val="181818"/>
                </a:solidFill>
                <a:latin typeface="Arial"/>
                <a:cs typeface="Arial"/>
              </a:rPr>
              <a:t>)</a:t>
            </a:r>
            <a:endParaRPr sz="90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5299411" y="8189217"/>
            <a:ext cx="2035175" cy="232219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algn="ctr">
              <a:lnSpc>
                <a:spcPct val="100000"/>
              </a:lnSpc>
            </a:pPr>
            <a:r>
              <a:rPr dirty="0" sz="1900" spc="-40">
                <a:solidFill>
                  <a:srgbClr val="181818"/>
                </a:solidFill>
                <a:latin typeface="Trebuchet MS"/>
                <a:cs typeface="Trebuchet MS"/>
              </a:rPr>
              <a:t>L</a:t>
            </a:r>
            <a:r>
              <a:rPr dirty="0" sz="1900" spc="-135">
                <a:solidFill>
                  <a:srgbClr val="181818"/>
                </a:solidFill>
                <a:latin typeface="Trebuchet MS"/>
                <a:cs typeface="Trebuchet MS"/>
              </a:rPr>
              <a:t>u</a:t>
            </a:r>
            <a:r>
              <a:rPr dirty="0" sz="1900" spc="-95">
                <a:solidFill>
                  <a:srgbClr val="181818"/>
                </a:solidFill>
                <a:latin typeface="Trebuchet MS"/>
                <a:cs typeface="Trebuchet MS"/>
              </a:rPr>
              <a:t>n</a:t>
            </a:r>
            <a:r>
              <a:rPr dirty="0" sz="1900" spc="-180">
                <a:solidFill>
                  <a:srgbClr val="181818"/>
                </a:solidFill>
                <a:latin typeface="Trebuchet MS"/>
                <a:cs typeface="Trebuchet MS"/>
              </a:rPr>
              <a:t>c</a:t>
            </a:r>
            <a:r>
              <a:rPr dirty="0" sz="1900" spc="-85">
                <a:solidFill>
                  <a:srgbClr val="181818"/>
                </a:solidFill>
                <a:latin typeface="Trebuchet MS"/>
                <a:cs typeface="Trebuchet MS"/>
              </a:rPr>
              <a:t>h</a:t>
            </a:r>
            <a:endParaRPr sz="190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  <a:spcBef>
                <a:spcPts val="53"/>
              </a:spcBef>
            </a:pPr>
            <a:endParaRPr sz="2350">
              <a:latin typeface="Times New Roman"/>
              <a:cs typeface="Times New Roman"/>
            </a:endParaRPr>
          </a:p>
          <a:p>
            <a:pPr algn="ctr" marL="121285" marR="114300">
              <a:lnSpc>
                <a:spcPct val="111000"/>
              </a:lnSpc>
            </a:pPr>
            <a:r>
              <a:rPr dirty="0" sz="900" spc="10">
                <a:solidFill>
                  <a:srgbClr val="181818"/>
                </a:solidFill>
                <a:latin typeface="Arial"/>
                <a:cs typeface="Arial"/>
              </a:rPr>
              <a:t>H</a:t>
            </a:r>
            <a:r>
              <a:rPr dirty="0" sz="900" spc="5">
                <a:solidFill>
                  <a:srgbClr val="181818"/>
                </a:solidFill>
                <a:latin typeface="Arial"/>
                <a:cs typeface="Arial"/>
              </a:rPr>
              <a:t>a</a:t>
            </a:r>
            <a:r>
              <a:rPr dirty="0" sz="900" spc="10">
                <a:solidFill>
                  <a:srgbClr val="181818"/>
                </a:solidFill>
                <a:latin typeface="Arial"/>
                <a:cs typeface="Arial"/>
              </a:rPr>
              <a:t>l</a:t>
            </a:r>
            <a:r>
              <a:rPr dirty="0" sz="900" spc="5">
                <a:solidFill>
                  <a:srgbClr val="181818"/>
                </a:solidFill>
                <a:latin typeface="Arial"/>
                <a:cs typeface="Arial"/>
              </a:rPr>
              <a:t>a</a:t>
            </a:r>
            <a:r>
              <a:rPr dirty="0" sz="900" spc="10">
                <a:solidFill>
                  <a:srgbClr val="181818"/>
                </a:solidFill>
                <a:latin typeface="Arial"/>
                <a:cs typeface="Arial"/>
              </a:rPr>
              <a:t>l</a:t>
            </a:r>
            <a:r>
              <a:rPr dirty="0" sz="900" spc="10">
                <a:solidFill>
                  <a:srgbClr val="181818"/>
                </a:solidFill>
                <a:latin typeface="Arial"/>
                <a:cs typeface="Arial"/>
              </a:rPr>
              <a:t> </a:t>
            </a:r>
            <a:r>
              <a:rPr dirty="0" sz="900" spc="25">
                <a:solidFill>
                  <a:srgbClr val="181818"/>
                </a:solidFill>
                <a:latin typeface="Arial"/>
                <a:cs typeface="Arial"/>
              </a:rPr>
              <a:t>T</a:t>
            </a:r>
            <a:r>
              <a:rPr dirty="0" sz="900" spc="20">
                <a:solidFill>
                  <a:srgbClr val="181818"/>
                </a:solidFill>
                <a:latin typeface="Arial"/>
                <a:cs typeface="Arial"/>
              </a:rPr>
              <a:t>u</a:t>
            </a:r>
            <a:r>
              <a:rPr dirty="0" sz="900" spc="45">
                <a:solidFill>
                  <a:srgbClr val="181818"/>
                </a:solidFill>
                <a:latin typeface="Arial"/>
                <a:cs typeface="Arial"/>
              </a:rPr>
              <a:t>r</a:t>
            </a:r>
            <a:r>
              <a:rPr dirty="0" sz="900" spc="35">
                <a:solidFill>
                  <a:srgbClr val="181818"/>
                </a:solidFill>
                <a:latin typeface="Arial"/>
                <a:cs typeface="Arial"/>
              </a:rPr>
              <a:t>k</a:t>
            </a:r>
            <a:r>
              <a:rPr dirty="0" sz="900" spc="20">
                <a:solidFill>
                  <a:srgbClr val="181818"/>
                </a:solidFill>
                <a:latin typeface="Arial"/>
                <a:cs typeface="Arial"/>
              </a:rPr>
              <a:t>e</a:t>
            </a:r>
            <a:r>
              <a:rPr dirty="0" sz="900" spc="45">
                <a:solidFill>
                  <a:srgbClr val="181818"/>
                </a:solidFill>
                <a:latin typeface="Arial"/>
                <a:cs typeface="Arial"/>
              </a:rPr>
              <a:t>y</a:t>
            </a:r>
            <a:r>
              <a:rPr dirty="0" sz="900" spc="45">
                <a:solidFill>
                  <a:srgbClr val="181818"/>
                </a:solidFill>
                <a:latin typeface="Arial"/>
                <a:cs typeface="Arial"/>
              </a:rPr>
              <a:t> </a:t>
            </a:r>
            <a:r>
              <a:rPr dirty="0" sz="900" spc="5">
                <a:solidFill>
                  <a:srgbClr val="181818"/>
                </a:solidFill>
                <a:latin typeface="Arial"/>
                <a:cs typeface="Arial"/>
              </a:rPr>
              <a:t>a</a:t>
            </a:r>
            <a:r>
              <a:rPr dirty="0" sz="900" spc="25">
                <a:solidFill>
                  <a:srgbClr val="181818"/>
                </a:solidFill>
                <a:latin typeface="Arial"/>
                <a:cs typeface="Arial"/>
              </a:rPr>
              <a:t>n</a:t>
            </a:r>
            <a:r>
              <a:rPr dirty="0" sz="900" spc="55">
                <a:solidFill>
                  <a:srgbClr val="181818"/>
                </a:solidFill>
                <a:latin typeface="Arial"/>
                <a:cs typeface="Arial"/>
              </a:rPr>
              <a:t>d</a:t>
            </a:r>
            <a:r>
              <a:rPr dirty="0" sz="900" spc="55">
                <a:solidFill>
                  <a:srgbClr val="181818"/>
                </a:solidFill>
                <a:latin typeface="Arial"/>
                <a:cs typeface="Arial"/>
              </a:rPr>
              <a:t> C</a:t>
            </a:r>
            <a:r>
              <a:rPr dirty="0" sz="900" spc="30">
                <a:solidFill>
                  <a:srgbClr val="181818"/>
                </a:solidFill>
                <a:latin typeface="Arial"/>
                <a:cs typeface="Arial"/>
              </a:rPr>
              <a:t>h</a:t>
            </a:r>
            <a:r>
              <a:rPr dirty="0" sz="900" spc="15">
                <a:solidFill>
                  <a:srgbClr val="181818"/>
                </a:solidFill>
                <a:latin typeface="Arial"/>
                <a:cs typeface="Arial"/>
              </a:rPr>
              <a:t>eese</a:t>
            </a:r>
            <a:r>
              <a:rPr dirty="0" sz="900" spc="10">
                <a:solidFill>
                  <a:srgbClr val="181818"/>
                </a:solidFill>
                <a:latin typeface="Arial"/>
                <a:cs typeface="Arial"/>
              </a:rPr>
              <a:t> </a:t>
            </a:r>
            <a:r>
              <a:rPr dirty="0" sz="900" spc="-30">
                <a:solidFill>
                  <a:srgbClr val="181818"/>
                </a:solidFill>
                <a:latin typeface="Arial"/>
                <a:cs typeface="Arial"/>
              </a:rPr>
              <a:t>S</a:t>
            </a:r>
            <a:r>
              <a:rPr dirty="0" sz="900" spc="5">
                <a:solidFill>
                  <a:srgbClr val="181818"/>
                </a:solidFill>
                <a:latin typeface="Arial"/>
                <a:cs typeface="Arial"/>
              </a:rPr>
              <a:t>a</a:t>
            </a:r>
            <a:r>
              <a:rPr dirty="0" sz="900" spc="25">
                <a:solidFill>
                  <a:srgbClr val="181818"/>
                </a:solidFill>
                <a:latin typeface="Arial"/>
                <a:cs typeface="Arial"/>
              </a:rPr>
              <a:t>n</a:t>
            </a:r>
            <a:r>
              <a:rPr dirty="0" sz="900" spc="55">
                <a:solidFill>
                  <a:srgbClr val="181818"/>
                </a:solidFill>
                <a:latin typeface="Arial"/>
                <a:cs typeface="Arial"/>
              </a:rPr>
              <a:t>d</a:t>
            </a:r>
            <a:r>
              <a:rPr dirty="0" sz="900" spc="75">
                <a:solidFill>
                  <a:srgbClr val="181818"/>
                </a:solidFill>
                <a:latin typeface="Arial"/>
                <a:cs typeface="Arial"/>
              </a:rPr>
              <a:t>w</a:t>
            </a:r>
            <a:r>
              <a:rPr dirty="0" sz="900" spc="10">
                <a:solidFill>
                  <a:srgbClr val="181818"/>
                </a:solidFill>
                <a:latin typeface="Arial"/>
                <a:cs typeface="Arial"/>
              </a:rPr>
              <a:t>i</a:t>
            </a:r>
            <a:r>
              <a:rPr dirty="0" sz="900" spc="45">
                <a:solidFill>
                  <a:srgbClr val="181818"/>
                </a:solidFill>
                <a:latin typeface="Arial"/>
                <a:cs typeface="Arial"/>
              </a:rPr>
              <a:t>c</a:t>
            </a:r>
            <a:r>
              <a:rPr dirty="0" sz="900" spc="30">
                <a:solidFill>
                  <a:srgbClr val="181818"/>
                </a:solidFill>
                <a:latin typeface="Arial"/>
                <a:cs typeface="Arial"/>
              </a:rPr>
              <a:t>h</a:t>
            </a:r>
            <a:r>
              <a:rPr dirty="0" sz="900" spc="30">
                <a:solidFill>
                  <a:srgbClr val="181818"/>
                </a:solidFill>
                <a:latin typeface="Arial"/>
                <a:cs typeface="Arial"/>
              </a:rPr>
              <a:t> </a:t>
            </a:r>
            <a:r>
              <a:rPr dirty="0" sz="900" spc="20">
                <a:solidFill>
                  <a:srgbClr val="181818"/>
                </a:solidFill>
                <a:latin typeface="Arial"/>
                <a:cs typeface="Arial"/>
              </a:rPr>
              <a:t>(</a:t>
            </a:r>
            <a:r>
              <a:rPr dirty="0" sz="900" spc="-105">
                <a:solidFill>
                  <a:srgbClr val="181818"/>
                </a:solidFill>
                <a:latin typeface="Arial"/>
                <a:cs typeface="Arial"/>
              </a:rPr>
              <a:t>1</a:t>
            </a:r>
            <a:r>
              <a:rPr dirty="0" sz="900" spc="-105">
                <a:solidFill>
                  <a:srgbClr val="181818"/>
                </a:solidFill>
                <a:latin typeface="Arial"/>
                <a:cs typeface="Arial"/>
              </a:rPr>
              <a:t> </a:t>
            </a:r>
            <a:r>
              <a:rPr dirty="0" sz="900" spc="15">
                <a:solidFill>
                  <a:srgbClr val="181818"/>
                </a:solidFill>
                <a:latin typeface="Arial"/>
                <a:cs typeface="Arial"/>
              </a:rPr>
              <a:t>s</a:t>
            </a:r>
            <a:r>
              <a:rPr dirty="0" sz="900" spc="5">
                <a:solidFill>
                  <a:srgbClr val="181818"/>
                </a:solidFill>
                <a:latin typeface="Arial"/>
                <a:cs typeface="Arial"/>
              </a:rPr>
              <a:t>a</a:t>
            </a:r>
            <a:r>
              <a:rPr dirty="0" sz="900" spc="25">
                <a:solidFill>
                  <a:srgbClr val="181818"/>
                </a:solidFill>
                <a:latin typeface="Arial"/>
                <a:cs typeface="Arial"/>
              </a:rPr>
              <a:t>n</a:t>
            </a:r>
            <a:r>
              <a:rPr dirty="0" sz="900" spc="55">
                <a:solidFill>
                  <a:srgbClr val="181818"/>
                </a:solidFill>
                <a:latin typeface="Arial"/>
                <a:cs typeface="Arial"/>
              </a:rPr>
              <a:t>d</a:t>
            </a:r>
            <a:r>
              <a:rPr dirty="0" sz="900" spc="75">
                <a:solidFill>
                  <a:srgbClr val="181818"/>
                </a:solidFill>
                <a:latin typeface="Arial"/>
                <a:cs typeface="Arial"/>
              </a:rPr>
              <a:t>w</a:t>
            </a:r>
            <a:r>
              <a:rPr dirty="0" sz="900" spc="10">
                <a:solidFill>
                  <a:srgbClr val="181818"/>
                </a:solidFill>
                <a:latin typeface="Arial"/>
                <a:cs typeface="Arial"/>
              </a:rPr>
              <a:t>i</a:t>
            </a:r>
            <a:r>
              <a:rPr dirty="0" sz="900" spc="45">
                <a:solidFill>
                  <a:srgbClr val="181818"/>
                </a:solidFill>
                <a:latin typeface="Arial"/>
                <a:cs typeface="Arial"/>
              </a:rPr>
              <a:t>c</a:t>
            </a:r>
            <a:r>
              <a:rPr dirty="0" sz="900" spc="30">
                <a:solidFill>
                  <a:srgbClr val="181818"/>
                </a:solidFill>
                <a:latin typeface="Arial"/>
                <a:cs typeface="Arial"/>
              </a:rPr>
              <a:t>h</a:t>
            </a:r>
            <a:r>
              <a:rPr dirty="0" sz="900" spc="20">
                <a:solidFill>
                  <a:srgbClr val="181818"/>
                </a:solidFill>
                <a:latin typeface="Arial"/>
                <a:cs typeface="Arial"/>
              </a:rPr>
              <a:t>)</a:t>
            </a:r>
            <a:r>
              <a:rPr dirty="0" sz="900" spc="20">
                <a:solidFill>
                  <a:srgbClr val="181818"/>
                </a:solidFill>
                <a:latin typeface="Arial"/>
                <a:cs typeface="Arial"/>
              </a:rPr>
              <a:t>, C</a:t>
            </a:r>
            <a:r>
              <a:rPr dirty="0" sz="900" spc="5">
                <a:solidFill>
                  <a:srgbClr val="181818"/>
                </a:solidFill>
                <a:latin typeface="Arial"/>
                <a:cs typeface="Arial"/>
              </a:rPr>
              <a:t>a</a:t>
            </a:r>
            <a:r>
              <a:rPr dirty="0" sz="900" spc="45">
                <a:solidFill>
                  <a:srgbClr val="181818"/>
                </a:solidFill>
                <a:latin typeface="Arial"/>
                <a:cs typeface="Arial"/>
              </a:rPr>
              <a:t>rr</a:t>
            </a:r>
            <a:r>
              <a:rPr dirty="0" sz="900" spc="35">
                <a:solidFill>
                  <a:srgbClr val="181818"/>
                </a:solidFill>
                <a:latin typeface="Arial"/>
                <a:cs typeface="Arial"/>
              </a:rPr>
              <a:t>o</a:t>
            </a:r>
            <a:r>
              <a:rPr dirty="0" sz="900" spc="75">
                <a:solidFill>
                  <a:srgbClr val="181818"/>
                </a:solidFill>
                <a:latin typeface="Arial"/>
                <a:cs typeface="Arial"/>
              </a:rPr>
              <a:t>t</a:t>
            </a:r>
            <a:r>
              <a:rPr dirty="0" sz="900" spc="75">
                <a:solidFill>
                  <a:srgbClr val="181818"/>
                </a:solidFill>
                <a:latin typeface="Arial"/>
                <a:cs typeface="Arial"/>
              </a:rPr>
              <a:t> </a:t>
            </a:r>
            <a:r>
              <a:rPr dirty="0" sz="900" spc="-30">
                <a:solidFill>
                  <a:srgbClr val="181818"/>
                </a:solidFill>
                <a:latin typeface="Arial"/>
                <a:cs typeface="Arial"/>
              </a:rPr>
              <a:t>S</a:t>
            </a:r>
            <a:r>
              <a:rPr dirty="0" sz="900" spc="75">
                <a:solidFill>
                  <a:srgbClr val="181818"/>
                </a:solidFill>
                <a:latin typeface="Arial"/>
                <a:cs typeface="Arial"/>
              </a:rPr>
              <a:t>t</a:t>
            </a:r>
            <a:r>
              <a:rPr dirty="0" sz="900" spc="10">
                <a:solidFill>
                  <a:srgbClr val="181818"/>
                </a:solidFill>
                <a:latin typeface="Arial"/>
                <a:cs typeface="Arial"/>
              </a:rPr>
              <a:t>i</a:t>
            </a:r>
            <a:r>
              <a:rPr dirty="0" sz="900" spc="45">
                <a:solidFill>
                  <a:srgbClr val="181818"/>
                </a:solidFill>
                <a:latin typeface="Arial"/>
                <a:cs typeface="Arial"/>
              </a:rPr>
              <a:t>c</a:t>
            </a:r>
            <a:r>
              <a:rPr dirty="0" sz="900" spc="35">
                <a:solidFill>
                  <a:srgbClr val="181818"/>
                </a:solidFill>
                <a:latin typeface="Arial"/>
                <a:cs typeface="Arial"/>
              </a:rPr>
              <a:t>k</a:t>
            </a:r>
            <a:r>
              <a:rPr dirty="0" sz="900" spc="15">
                <a:solidFill>
                  <a:srgbClr val="181818"/>
                </a:solidFill>
                <a:latin typeface="Arial"/>
                <a:cs typeface="Arial"/>
              </a:rPr>
              <a:t>s</a:t>
            </a:r>
            <a:r>
              <a:rPr dirty="0" sz="900" spc="15">
                <a:solidFill>
                  <a:srgbClr val="181818"/>
                </a:solidFill>
                <a:latin typeface="Arial"/>
                <a:cs typeface="Arial"/>
              </a:rPr>
              <a:t> </a:t>
            </a:r>
            <a:r>
              <a:rPr dirty="0" sz="900" spc="20">
                <a:solidFill>
                  <a:srgbClr val="181818"/>
                </a:solidFill>
                <a:latin typeface="Arial"/>
                <a:cs typeface="Arial"/>
              </a:rPr>
              <a:t>(</a:t>
            </a:r>
            <a:r>
              <a:rPr dirty="0" sz="900" spc="-105">
                <a:solidFill>
                  <a:srgbClr val="181818"/>
                </a:solidFill>
                <a:latin typeface="Arial"/>
                <a:cs typeface="Arial"/>
              </a:rPr>
              <a:t>1</a:t>
            </a:r>
            <a:r>
              <a:rPr dirty="0" sz="900" spc="70">
                <a:solidFill>
                  <a:srgbClr val="181818"/>
                </a:solidFill>
                <a:latin typeface="Arial"/>
                <a:cs typeface="Arial"/>
              </a:rPr>
              <a:t>/</a:t>
            </a:r>
            <a:r>
              <a:rPr dirty="0" sz="900" spc="40">
                <a:solidFill>
                  <a:srgbClr val="181818"/>
                </a:solidFill>
                <a:latin typeface="Arial"/>
                <a:cs typeface="Arial"/>
              </a:rPr>
              <a:t>2</a:t>
            </a:r>
            <a:r>
              <a:rPr dirty="0" sz="900" spc="40">
                <a:solidFill>
                  <a:srgbClr val="181818"/>
                </a:solidFill>
                <a:latin typeface="Arial"/>
                <a:cs typeface="Arial"/>
              </a:rPr>
              <a:t> </a:t>
            </a:r>
            <a:r>
              <a:rPr dirty="0" sz="900" spc="45">
                <a:solidFill>
                  <a:srgbClr val="181818"/>
                </a:solidFill>
                <a:latin typeface="Arial"/>
                <a:cs typeface="Arial"/>
              </a:rPr>
              <a:t>c</a:t>
            </a:r>
            <a:r>
              <a:rPr dirty="0" sz="900" spc="20">
                <a:solidFill>
                  <a:srgbClr val="181818"/>
                </a:solidFill>
                <a:latin typeface="Arial"/>
                <a:cs typeface="Arial"/>
              </a:rPr>
              <a:t>u</a:t>
            </a:r>
            <a:r>
              <a:rPr dirty="0" sz="900" spc="45">
                <a:solidFill>
                  <a:srgbClr val="181818"/>
                </a:solidFill>
                <a:latin typeface="Arial"/>
                <a:cs typeface="Arial"/>
              </a:rPr>
              <a:t>p</a:t>
            </a:r>
            <a:r>
              <a:rPr dirty="0" sz="900" spc="20">
                <a:solidFill>
                  <a:srgbClr val="181818"/>
                </a:solidFill>
                <a:latin typeface="Arial"/>
                <a:cs typeface="Arial"/>
              </a:rPr>
              <a:t>)</a:t>
            </a:r>
            <a:r>
              <a:rPr dirty="0" sz="900" spc="20">
                <a:solidFill>
                  <a:srgbClr val="181818"/>
                </a:solidFill>
                <a:latin typeface="Arial"/>
                <a:cs typeface="Arial"/>
              </a:rPr>
              <a:t>, </a:t>
            </a:r>
            <a:r>
              <a:rPr dirty="0" sz="900" spc="5">
                <a:solidFill>
                  <a:srgbClr val="181818"/>
                </a:solidFill>
                <a:latin typeface="Arial"/>
                <a:cs typeface="Arial"/>
              </a:rPr>
              <a:t>A</a:t>
            </a:r>
            <a:r>
              <a:rPr dirty="0" sz="900" spc="45">
                <a:solidFill>
                  <a:srgbClr val="181818"/>
                </a:solidFill>
                <a:latin typeface="Arial"/>
                <a:cs typeface="Arial"/>
              </a:rPr>
              <a:t>pp</a:t>
            </a:r>
            <a:r>
              <a:rPr dirty="0" sz="900" spc="10">
                <a:solidFill>
                  <a:srgbClr val="181818"/>
                </a:solidFill>
                <a:latin typeface="Arial"/>
                <a:cs typeface="Arial"/>
              </a:rPr>
              <a:t>l</a:t>
            </a:r>
            <a:r>
              <a:rPr dirty="0" sz="900" spc="20">
                <a:solidFill>
                  <a:srgbClr val="181818"/>
                </a:solidFill>
                <a:latin typeface="Arial"/>
                <a:cs typeface="Arial"/>
              </a:rPr>
              <a:t>e</a:t>
            </a:r>
            <a:r>
              <a:rPr dirty="0" sz="900" spc="20">
                <a:solidFill>
                  <a:srgbClr val="181818"/>
                </a:solidFill>
                <a:latin typeface="Arial"/>
                <a:cs typeface="Arial"/>
              </a:rPr>
              <a:t> </a:t>
            </a:r>
            <a:r>
              <a:rPr dirty="0" sz="900" spc="-30">
                <a:solidFill>
                  <a:srgbClr val="181818"/>
                </a:solidFill>
                <a:latin typeface="Arial"/>
                <a:cs typeface="Arial"/>
              </a:rPr>
              <a:t>S</a:t>
            </a:r>
            <a:r>
              <a:rPr dirty="0" sz="900" spc="10">
                <a:solidFill>
                  <a:srgbClr val="181818"/>
                </a:solidFill>
                <a:latin typeface="Arial"/>
                <a:cs typeface="Arial"/>
              </a:rPr>
              <a:t>li</a:t>
            </a:r>
            <a:r>
              <a:rPr dirty="0" sz="900" spc="45">
                <a:solidFill>
                  <a:srgbClr val="181818"/>
                </a:solidFill>
                <a:latin typeface="Arial"/>
                <a:cs typeface="Arial"/>
              </a:rPr>
              <a:t>c</a:t>
            </a:r>
            <a:r>
              <a:rPr dirty="0" sz="900" spc="15">
                <a:solidFill>
                  <a:srgbClr val="181818"/>
                </a:solidFill>
                <a:latin typeface="Arial"/>
                <a:cs typeface="Arial"/>
              </a:rPr>
              <a:t>es</a:t>
            </a:r>
            <a:r>
              <a:rPr dirty="0" sz="900" spc="15">
                <a:solidFill>
                  <a:srgbClr val="181818"/>
                </a:solidFill>
                <a:latin typeface="Arial"/>
                <a:cs typeface="Arial"/>
              </a:rPr>
              <a:t> </a:t>
            </a:r>
            <a:r>
              <a:rPr dirty="0" sz="900" spc="20">
                <a:solidFill>
                  <a:srgbClr val="181818"/>
                </a:solidFill>
                <a:latin typeface="Arial"/>
                <a:cs typeface="Arial"/>
              </a:rPr>
              <a:t>(</a:t>
            </a:r>
            <a:r>
              <a:rPr dirty="0" sz="900" spc="-105">
                <a:solidFill>
                  <a:srgbClr val="181818"/>
                </a:solidFill>
                <a:latin typeface="Arial"/>
                <a:cs typeface="Arial"/>
              </a:rPr>
              <a:t>1</a:t>
            </a:r>
            <a:r>
              <a:rPr dirty="0" sz="900" spc="70">
                <a:solidFill>
                  <a:srgbClr val="181818"/>
                </a:solidFill>
                <a:latin typeface="Arial"/>
                <a:cs typeface="Arial"/>
              </a:rPr>
              <a:t>/</a:t>
            </a:r>
            <a:r>
              <a:rPr dirty="0" sz="900" spc="40">
                <a:solidFill>
                  <a:srgbClr val="181818"/>
                </a:solidFill>
                <a:latin typeface="Arial"/>
                <a:cs typeface="Arial"/>
              </a:rPr>
              <a:t>2</a:t>
            </a:r>
            <a:r>
              <a:rPr dirty="0" sz="900" spc="20">
                <a:solidFill>
                  <a:srgbClr val="181818"/>
                </a:solidFill>
                <a:latin typeface="Arial"/>
                <a:cs typeface="Arial"/>
              </a:rPr>
              <a:t> </a:t>
            </a:r>
            <a:r>
              <a:rPr dirty="0" sz="900" spc="45">
                <a:solidFill>
                  <a:srgbClr val="181818"/>
                </a:solidFill>
                <a:latin typeface="Arial"/>
                <a:cs typeface="Arial"/>
              </a:rPr>
              <a:t>c</a:t>
            </a:r>
            <a:r>
              <a:rPr dirty="0" sz="900" spc="20">
                <a:solidFill>
                  <a:srgbClr val="181818"/>
                </a:solidFill>
                <a:latin typeface="Arial"/>
                <a:cs typeface="Arial"/>
              </a:rPr>
              <a:t>u</a:t>
            </a:r>
            <a:r>
              <a:rPr dirty="0" sz="900" spc="45">
                <a:solidFill>
                  <a:srgbClr val="181818"/>
                </a:solidFill>
                <a:latin typeface="Arial"/>
                <a:cs typeface="Arial"/>
              </a:rPr>
              <a:t>p</a:t>
            </a:r>
            <a:r>
              <a:rPr dirty="0" sz="900" spc="20">
                <a:solidFill>
                  <a:srgbClr val="181818"/>
                </a:solidFill>
                <a:latin typeface="Arial"/>
                <a:cs typeface="Arial"/>
              </a:rPr>
              <a:t>)</a:t>
            </a:r>
            <a:r>
              <a:rPr dirty="0" sz="900" spc="20">
                <a:solidFill>
                  <a:srgbClr val="181818"/>
                </a:solidFill>
                <a:latin typeface="Arial"/>
                <a:cs typeface="Arial"/>
              </a:rPr>
              <a:t>, </a:t>
            </a:r>
            <a:r>
              <a:rPr dirty="0" sz="900" spc="65">
                <a:solidFill>
                  <a:srgbClr val="181818"/>
                </a:solidFill>
                <a:latin typeface="Arial"/>
                <a:cs typeface="Arial"/>
              </a:rPr>
              <a:t>M</a:t>
            </a:r>
            <a:r>
              <a:rPr dirty="0" sz="900" spc="10">
                <a:solidFill>
                  <a:srgbClr val="181818"/>
                </a:solidFill>
                <a:latin typeface="Arial"/>
                <a:cs typeface="Arial"/>
              </a:rPr>
              <a:t>il</a:t>
            </a:r>
            <a:r>
              <a:rPr dirty="0" sz="900" spc="35">
                <a:solidFill>
                  <a:srgbClr val="181818"/>
                </a:solidFill>
                <a:latin typeface="Arial"/>
                <a:cs typeface="Arial"/>
              </a:rPr>
              <a:t>k</a:t>
            </a:r>
            <a:r>
              <a:rPr dirty="0" sz="900" spc="35">
                <a:solidFill>
                  <a:srgbClr val="181818"/>
                </a:solidFill>
                <a:latin typeface="Arial"/>
                <a:cs typeface="Arial"/>
              </a:rPr>
              <a:t> </a:t>
            </a:r>
            <a:r>
              <a:rPr dirty="0" sz="900" spc="20">
                <a:solidFill>
                  <a:srgbClr val="181818"/>
                </a:solidFill>
                <a:latin typeface="Arial"/>
                <a:cs typeface="Arial"/>
              </a:rPr>
              <a:t>(</a:t>
            </a:r>
            <a:r>
              <a:rPr dirty="0" sz="900" spc="50">
                <a:solidFill>
                  <a:srgbClr val="181818"/>
                </a:solidFill>
                <a:latin typeface="Arial"/>
                <a:cs typeface="Arial"/>
              </a:rPr>
              <a:t>8</a:t>
            </a:r>
            <a:r>
              <a:rPr dirty="0" sz="900" spc="50">
                <a:solidFill>
                  <a:srgbClr val="181818"/>
                </a:solidFill>
                <a:latin typeface="Arial"/>
                <a:cs typeface="Arial"/>
              </a:rPr>
              <a:t> </a:t>
            </a:r>
            <a:r>
              <a:rPr dirty="0" sz="900" spc="35">
                <a:solidFill>
                  <a:srgbClr val="181818"/>
                </a:solidFill>
                <a:latin typeface="Arial"/>
                <a:cs typeface="Arial"/>
              </a:rPr>
              <a:t>o</a:t>
            </a:r>
            <a:r>
              <a:rPr dirty="0" sz="900" spc="30">
                <a:solidFill>
                  <a:srgbClr val="181818"/>
                </a:solidFill>
                <a:latin typeface="Arial"/>
                <a:cs typeface="Arial"/>
              </a:rPr>
              <a:t>z)</a:t>
            </a:r>
            <a:endParaRPr sz="9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9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900">
              <a:latin typeface="Times New Roman"/>
              <a:cs typeface="Times New Roman"/>
            </a:endParaRPr>
          </a:p>
          <a:p>
            <a:pPr algn="ctr" marL="123825" marR="116205">
              <a:lnSpc>
                <a:spcPct val="111000"/>
              </a:lnSpc>
              <a:spcBef>
                <a:spcPts val="700"/>
              </a:spcBef>
            </a:pPr>
            <a:r>
              <a:rPr dirty="0" sz="900" spc="5">
                <a:solidFill>
                  <a:srgbClr val="181818"/>
                </a:solidFill>
                <a:latin typeface="Arial"/>
                <a:cs typeface="Arial"/>
              </a:rPr>
              <a:t>V</a:t>
            </a:r>
            <a:r>
              <a:rPr dirty="0" sz="900" spc="20">
                <a:solidFill>
                  <a:srgbClr val="181818"/>
                </a:solidFill>
                <a:latin typeface="Arial"/>
                <a:cs typeface="Arial"/>
              </a:rPr>
              <a:t>e</a:t>
            </a:r>
            <a:r>
              <a:rPr dirty="0" sz="900" spc="45">
                <a:solidFill>
                  <a:srgbClr val="181818"/>
                </a:solidFill>
                <a:latin typeface="Arial"/>
                <a:cs typeface="Arial"/>
              </a:rPr>
              <a:t>gg</a:t>
            </a:r>
            <a:r>
              <a:rPr dirty="0" sz="900" spc="10">
                <a:solidFill>
                  <a:srgbClr val="181818"/>
                </a:solidFill>
                <a:latin typeface="Arial"/>
                <a:cs typeface="Arial"/>
              </a:rPr>
              <a:t>i</a:t>
            </a:r>
            <a:r>
              <a:rPr dirty="0" sz="900" spc="20">
                <a:solidFill>
                  <a:srgbClr val="181818"/>
                </a:solidFill>
                <a:latin typeface="Arial"/>
                <a:cs typeface="Arial"/>
              </a:rPr>
              <a:t>e</a:t>
            </a:r>
            <a:r>
              <a:rPr dirty="0" sz="900" spc="20">
                <a:solidFill>
                  <a:srgbClr val="181818"/>
                </a:solidFill>
                <a:latin typeface="Arial"/>
                <a:cs typeface="Arial"/>
              </a:rPr>
              <a:t> W</a:t>
            </a:r>
            <a:r>
              <a:rPr dirty="0" sz="900" spc="45">
                <a:solidFill>
                  <a:srgbClr val="181818"/>
                </a:solidFill>
                <a:latin typeface="Arial"/>
                <a:cs typeface="Arial"/>
              </a:rPr>
              <a:t>r</a:t>
            </a:r>
            <a:r>
              <a:rPr dirty="0" sz="900" spc="5">
                <a:solidFill>
                  <a:srgbClr val="181818"/>
                </a:solidFill>
                <a:latin typeface="Arial"/>
                <a:cs typeface="Arial"/>
              </a:rPr>
              <a:t>a</a:t>
            </a:r>
            <a:r>
              <a:rPr dirty="0" sz="900" spc="45">
                <a:solidFill>
                  <a:srgbClr val="181818"/>
                </a:solidFill>
                <a:latin typeface="Arial"/>
                <a:cs typeface="Arial"/>
              </a:rPr>
              <a:t>p</a:t>
            </a:r>
            <a:r>
              <a:rPr dirty="0" sz="900" spc="45">
                <a:solidFill>
                  <a:srgbClr val="181818"/>
                </a:solidFill>
                <a:latin typeface="Arial"/>
                <a:cs typeface="Arial"/>
              </a:rPr>
              <a:t> </a:t>
            </a:r>
            <a:r>
              <a:rPr dirty="0" sz="900" spc="20">
                <a:solidFill>
                  <a:srgbClr val="181818"/>
                </a:solidFill>
                <a:latin typeface="Arial"/>
                <a:cs typeface="Arial"/>
              </a:rPr>
              <a:t>(</a:t>
            </a:r>
            <a:r>
              <a:rPr dirty="0" sz="900" spc="-105">
                <a:solidFill>
                  <a:srgbClr val="181818"/>
                </a:solidFill>
                <a:latin typeface="Arial"/>
                <a:cs typeface="Arial"/>
              </a:rPr>
              <a:t>1</a:t>
            </a:r>
            <a:r>
              <a:rPr dirty="0" sz="900" spc="-105">
                <a:solidFill>
                  <a:srgbClr val="181818"/>
                </a:solidFill>
                <a:latin typeface="Arial"/>
                <a:cs typeface="Arial"/>
              </a:rPr>
              <a:t> </a:t>
            </a:r>
            <a:r>
              <a:rPr dirty="0" sz="900" spc="75">
                <a:solidFill>
                  <a:srgbClr val="181818"/>
                </a:solidFill>
                <a:latin typeface="Arial"/>
                <a:cs typeface="Arial"/>
              </a:rPr>
              <a:t>w</a:t>
            </a:r>
            <a:r>
              <a:rPr dirty="0" sz="900" spc="45">
                <a:solidFill>
                  <a:srgbClr val="181818"/>
                </a:solidFill>
                <a:latin typeface="Arial"/>
                <a:cs typeface="Arial"/>
              </a:rPr>
              <a:t>r</a:t>
            </a:r>
            <a:r>
              <a:rPr dirty="0" sz="900" spc="5">
                <a:solidFill>
                  <a:srgbClr val="181818"/>
                </a:solidFill>
                <a:latin typeface="Arial"/>
                <a:cs typeface="Arial"/>
              </a:rPr>
              <a:t>a</a:t>
            </a:r>
            <a:r>
              <a:rPr dirty="0" sz="900" spc="45">
                <a:solidFill>
                  <a:srgbClr val="181818"/>
                </a:solidFill>
                <a:latin typeface="Arial"/>
                <a:cs typeface="Arial"/>
              </a:rPr>
              <a:t>p</a:t>
            </a:r>
            <a:r>
              <a:rPr dirty="0" sz="900" spc="20">
                <a:solidFill>
                  <a:srgbClr val="181818"/>
                </a:solidFill>
                <a:latin typeface="Arial"/>
                <a:cs typeface="Arial"/>
              </a:rPr>
              <a:t>)</a:t>
            </a:r>
            <a:r>
              <a:rPr dirty="0" sz="900" spc="20">
                <a:solidFill>
                  <a:srgbClr val="181818"/>
                </a:solidFill>
                <a:latin typeface="Arial"/>
                <a:cs typeface="Arial"/>
              </a:rPr>
              <a:t>, C</a:t>
            </a:r>
            <a:r>
              <a:rPr dirty="0" sz="900" spc="20">
                <a:solidFill>
                  <a:srgbClr val="181818"/>
                </a:solidFill>
                <a:latin typeface="Arial"/>
                <a:cs typeface="Arial"/>
              </a:rPr>
              <a:t>u</a:t>
            </a:r>
            <a:r>
              <a:rPr dirty="0" sz="900" spc="45">
                <a:solidFill>
                  <a:srgbClr val="181818"/>
                </a:solidFill>
                <a:latin typeface="Arial"/>
                <a:cs typeface="Arial"/>
              </a:rPr>
              <a:t>c</a:t>
            </a:r>
            <a:r>
              <a:rPr dirty="0" sz="900" spc="25">
                <a:solidFill>
                  <a:srgbClr val="181818"/>
                </a:solidFill>
                <a:latin typeface="Arial"/>
                <a:cs typeface="Arial"/>
              </a:rPr>
              <a:t>um</a:t>
            </a:r>
            <a:r>
              <a:rPr dirty="0" sz="900" spc="55">
                <a:solidFill>
                  <a:srgbClr val="181818"/>
                </a:solidFill>
                <a:latin typeface="Arial"/>
                <a:cs typeface="Arial"/>
              </a:rPr>
              <a:t>b</a:t>
            </a:r>
            <a:r>
              <a:rPr dirty="0" sz="900" spc="20">
                <a:solidFill>
                  <a:srgbClr val="181818"/>
                </a:solidFill>
                <a:latin typeface="Arial"/>
                <a:cs typeface="Arial"/>
              </a:rPr>
              <a:t>e</a:t>
            </a:r>
            <a:r>
              <a:rPr dirty="0" sz="900" spc="45">
                <a:solidFill>
                  <a:srgbClr val="181818"/>
                </a:solidFill>
                <a:latin typeface="Arial"/>
                <a:cs typeface="Arial"/>
              </a:rPr>
              <a:t>r</a:t>
            </a:r>
            <a:r>
              <a:rPr dirty="0" sz="900" spc="35">
                <a:solidFill>
                  <a:srgbClr val="181818"/>
                </a:solidFill>
                <a:latin typeface="Arial"/>
                <a:cs typeface="Arial"/>
              </a:rPr>
              <a:t> </a:t>
            </a:r>
            <a:r>
              <a:rPr dirty="0" sz="900" spc="-30">
                <a:solidFill>
                  <a:srgbClr val="181818"/>
                </a:solidFill>
                <a:latin typeface="Arial"/>
                <a:cs typeface="Arial"/>
              </a:rPr>
              <a:t>S</a:t>
            </a:r>
            <a:r>
              <a:rPr dirty="0" sz="900" spc="10">
                <a:solidFill>
                  <a:srgbClr val="181818"/>
                </a:solidFill>
                <a:latin typeface="Arial"/>
                <a:cs typeface="Arial"/>
              </a:rPr>
              <a:t>li</a:t>
            </a:r>
            <a:r>
              <a:rPr dirty="0" sz="900" spc="45">
                <a:solidFill>
                  <a:srgbClr val="181818"/>
                </a:solidFill>
                <a:latin typeface="Arial"/>
                <a:cs typeface="Arial"/>
              </a:rPr>
              <a:t>c</a:t>
            </a:r>
            <a:r>
              <a:rPr dirty="0" sz="900" spc="15">
                <a:solidFill>
                  <a:srgbClr val="181818"/>
                </a:solidFill>
                <a:latin typeface="Arial"/>
                <a:cs typeface="Arial"/>
              </a:rPr>
              <a:t>es</a:t>
            </a:r>
            <a:r>
              <a:rPr dirty="0" sz="900" spc="15">
                <a:solidFill>
                  <a:srgbClr val="181818"/>
                </a:solidFill>
                <a:latin typeface="Arial"/>
                <a:cs typeface="Arial"/>
              </a:rPr>
              <a:t> </a:t>
            </a:r>
            <a:r>
              <a:rPr dirty="0" sz="900" spc="20">
                <a:solidFill>
                  <a:srgbClr val="181818"/>
                </a:solidFill>
                <a:latin typeface="Arial"/>
                <a:cs typeface="Arial"/>
              </a:rPr>
              <a:t>(</a:t>
            </a:r>
            <a:r>
              <a:rPr dirty="0" sz="900" spc="-105">
                <a:solidFill>
                  <a:srgbClr val="181818"/>
                </a:solidFill>
                <a:latin typeface="Arial"/>
                <a:cs typeface="Arial"/>
              </a:rPr>
              <a:t>1</a:t>
            </a:r>
            <a:r>
              <a:rPr dirty="0" sz="900" spc="70">
                <a:solidFill>
                  <a:srgbClr val="181818"/>
                </a:solidFill>
                <a:latin typeface="Arial"/>
                <a:cs typeface="Arial"/>
              </a:rPr>
              <a:t>/</a:t>
            </a:r>
            <a:r>
              <a:rPr dirty="0" sz="900" spc="40">
                <a:solidFill>
                  <a:srgbClr val="181818"/>
                </a:solidFill>
                <a:latin typeface="Arial"/>
                <a:cs typeface="Arial"/>
              </a:rPr>
              <a:t>2</a:t>
            </a:r>
            <a:r>
              <a:rPr dirty="0" sz="900" spc="40">
                <a:solidFill>
                  <a:srgbClr val="181818"/>
                </a:solidFill>
                <a:latin typeface="Arial"/>
                <a:cs typeface="Arial"/>
              </a:rPr>
              <a:t> </a:t>
            </a:r>
            <a:r>
              <a:rPr dirty="0" sz="900" spc="45">
                <a:solidFill>
                  <a:srgbClr val="181818"/>
                </a:solidFill>
                <a:latin typeface="Arial"/>
                <a:cs typeface="Arial"/>
              </a:rPr>
              <a:t>c</a:t>
            </a:r>
            <a:r>
              <a:rPr dirty="0" sz="900" spc="20">
                <a:solidFill>
                  <a:srgbClr val="181818"/>
                </a:solidFill>
                <a:latin typeface="Arial"/>
                <a:cs typeface="Arial"/>
              </a:rPr>
              <a:t>u</a:t>
            </a:r>
            <a:r>
              <a:rPr dirty="0" sz="900" spc="45">
                <a:solidFill>
                  <a:srgbClr val="181818"/>
                </a:solidFill>
                <a:latin typeface="Arial"/>
                <a:cs typeface="Arial"/>
              </a:rPr>
              <a:t>p</a:t>
            </a:r>
            <a:r>
              <a:rPr dirty="0" sz="900" spc="20">
                <a:solidFill>
                  <a:srgbClr val="181818"/>
                </a:solidFill>
                <a:latin typeface="Arial"/>
                <a:cs typeface="Arial"/>
              </a:rPr>
              <a:t>)</a:t>
            </a:r>
            <a:r>
              <a:rPr dirty="0" sz="900" spc="20">
                <a:solidFill>
                  <a:srgbClr val="181818"/>
                </a:solidFill>
                <a:latin typeface="Arial"/>
                <a:cs typeface="Arial"/>
              </a:rPr>
              <a:t>, </a:t>
            </a:r>
            <a:r>
              <a:rPr dirty="0" sz="900" spc="-25">
                <a:solidFill>
                  <a:srgbClr val="181818"/>
                </a:solidFill>
                <a:latin typeface="Arial"/>
                <a:cs typeface="Arial"/>
              </a:rPr>
              <a:t>O</a:t>
            </a:r>
            <a:r>
              <a:rPr dirty="0" sz="900" spc="45">
                <a:solidFill>
                  <a:srgbClr val="181818"/>
                </a:solidFill>
                <a:latin typeface="Arial"/>
                <a:cs typeface="Arial"/>
              </a:rPr>
              <a:t>r</a:t>
            </a:r>
            <a:r>
              <a:rPr dirty="0" sz="900" spc="5">
                <a:solidFill>
                  <a:srgbClr val="181818"/>
                </a:solidFill>
                <a:latin typeface="Arial"/>
                <a:cs typeface="Arial"/>
              </a:rPr>
              <a:t>a</a:t>
            </a:r>
            <a:r>
              <a:rPr dirty="0" sz="900" spc="25">
                <a:solidFill>
                  <a:srgbClr val="181818"/>
                </a:solidFill>
                <a:latin typeface="Arial"/>
                <a:cs typeface="Arial"/>
              </a:rPr>
              <a:t>n</a:t>
            </a:r>
            <a:r>
              <a:rPr dirty="0" sz="900" spc="45">
                <a:solidFill>
                  <a:srgbClr val="181818"/>
                </a:solidFill>
                <a:latin typeface="Arial"/>
                <a:cs typeface="Arial"/>
              </a:rPr>
              <a:t>g</a:t>
            </a:r>
            <a:r>
              <a:rPr dirty="0" sz="900" spc="20">
                <a:solidFill>
                  <a:srgbClr val="181818"/>
                </a:solidFill>
                <a:latin typeface="Arial"/>
                <a:cs typeface="Arial"/>
              </a:rPr>
              <a:t>e</a:t>
            </a:r>
            <a:r>
              <a:rPr dirty="0" sz="900" spc="20">
                <a:solidFill>
                  <a:srgbClr val="181818"/>
                </a:solidFill>
                <a:latin typeface="Arial"/>
                <a:cs typeface="Arial"/>
              </a:rPr>
              <a:t> </a:t>
            </a:r>
            <a:r>
              <a:rPr dirty="0" sz="900" spc="-30">
                <a:solidFill>
                  <a:srgbClr val="181818"/>
                </a:solidFill>
                <a:latin typeface="Arial"/>
                <a:cs typeface="Arial"/>
              </a:rPr>
              <a:t>S</a:t>
            </a:r>
            <a:r>
              <a:rPr dirty="0" sz="900" spc="10">
                <a:solidFill>
                  <a:srgbClr val="181818"/>
                </a:solidFill>
                <a:latin typeface="Arial"/>
                <a:cs typeface="Arial"/>
              </a:rPr>
              <a:t>li</a:t>
            </a:r>
            <a:r>
              <a:rPr dirty="0" sz="900" spc="45">
                <a:solidFill>
                  <a:srgbClr val="181818"/>
                </a:solidFill>
                <a:latin typeface="Arial"/>
                <a:cs typeface="Arial"/>
              </a:rPr>
              <a:t>c</a:t>
            </a:r>
            <a:r>
              <a:rPr dirty="0" sz="900" spc="15">
                <a:solidFill>
                  <a:srgbClr val="181818"/>
                </a:solidFill>
                <a:latin typeface="Arial"/>
                <a:cs typeface="Arial"/>
              </a:rPr>
              <a:t>es</a:t>
            </a:r>
            <a:r>
              <a:rPr dirty="0" sz="900" spc="10">
                <a:solidFill>
                  <a:srgbClr val="181818"/>
                </a:solidFill>
                <a:latin typeface="Arial"/>
                <a:cs typeface="Arial"/>
              </a:rPr>
              <a:t> </a:t>
            </a:r>
            <a:r>
              <a:rPr dirty="0" sz="900" spc="20">
                <a:solidFill>
                  <a:srgbClr val="181818"/>
                </a:solidFill>
                <a:latin typeface="Arial"/>
                <a:cs typeface="Arial"/>
              </a:rPr>
              <a:t>(</a:t>
            </a:r>
            <a:r>
              <a:rPr dirty="0" sz="900" spc="-105">
                <a:solidFill>
                  <a:srgbClr val="181818"/>
                </a:solidFill>
                <a:latin typeface="Arial"/>
                <a:cs typeface="Arial"/>
              </a:rPr>
              <a:t>1</a:t>
            </a:r>
            <a:r>
              <a:rPr dirty="0" sz="900" spc="70">
                <a:solidFill>
                  <a:srgbClr val="181818"/>
                </a:solidFill>
                <a:latin typeface="Arial"/>
                <a:cs typeface="Arial"/>
              </a:rPr>
              <a:t>/</a:t>
            </a:r>
            <a:r>
              <a:rPr dirty="0" sz="900" spc="40">
                <a:solidFill>
                  <a:srgbClr val="181818"/>
                </a:solidFill>
                <a:latin typeface="Arial"/>
                <a:cs typeface="Arial"/>
              </a:rPr>
              <a:t>2</a:t>
            </a:r>
            <a:r>
              <a:rPr dirty="0" sz="900" spc="40">
                <a:solidFill>
                  <a:srgbClr val="181818"/>
                </a:solidFill>
                <a:latin typeface="Arial"/>
                <a:cs typeface="Arial"/>
              </a:rPr>
              <a:t> </a:t>
            </a:r>
            <a:r>
              <a:rPr dirty="0" sz="900" spc="45">
                <a:solidFill>
                  <a:srgbClr val="181818"/>
                </a:solidFill>
                <a:latin typeface="Arial"/>
                <a:cs typeface="Arial"/>
              </a:rPr>
              <a:t>c</a:t>
            </a:r>
            <a:r>
              <a:rPr dirty="0" sz="900" spc="20">
                <a:solidFill>
                  <a:srgbClr val="181818"/>
                </a:solidFill>
                <a:latin typeface="Arial"/>
                <a:cs typeface="Arial"/>
              </a:rPr>
              <a:t>u</a:t>
            </a:r>
            <a:r>
              <a:rPr dirty="0" sz="900" spc="45">
                <a:solidFill>
                  <a:srgbClr val="181818"/>
                </a:solidFill>
                <a:latin typeface="Arial"/>
                <a:cs typeface="Arial"/>
              </a:rPr>
              <a:t>p</a:t>
            </a:r>
            <a:r>
              <a:rPr dirty="0" sz="900" spc="20">
                <a:solidFill>
                  <a:srgbClr val="181818"/>
                </a:solidFill>
                <a:latin typeface="Arial"/>
                <a:cs typeface="Arial"/>
              </a:rPr>
              <a:t>)</a:t>
            </a:r>
            <a:r>
              <a:rPr dirty="0" sz="900" spc="20">
                <a:solidFill>
                  <a:srgbClr val="181818"/>
                </a:solidFill>
                <a:latin typeface="Arial"/>
                <a:cs typeface="Arial"/>
              </a:rPr>
              <a:t>, </a:t>
            </a:r>
            <a:r>
              <a:rPr dirty="0" sz="900" spc="65">
                <a:solidFill>
                  <a:srgbClr val="181818"/>
                </a:solidFill>
                <a:latin typeface="Arial"/>
                <a:cs typeface="Arial"/>
              </a:rPr>
              <a:t>M</a:t>
            </a:r>
            <a:r>
              <a:rPr dirty="0" sz="900" spc="10">
                <a:solidFill>
                  <a:srgbClr val="181818"/>
                </a:solidFill>
                <a:latin typeface="Arial"/>
                <a:cs typeface="Arial"/>
              </a:rPr>
              <a:t>il</a:t>
            </a:r>
            <a:r>
              <a:rPr dirty="0" sz="900" spc="35">
                <a:solidFill>
                  <a:srgbClr val="181818"/>
                </a:solidFill>
                <a:latin typeface="Arial"/>
                <a:cs typeface="Arial"/>
              </a:rPr>
              <a:t>k</a:t>
            </a:r>
            <a:r>
              <a:rPr dirty="0" sz="900" spc="35">
                <a:solidFill>
                  <a:srgbClr val="181818"/>
                </a:solidFill>
                <a:latin typeface="Arial"/>
                <a:cs typeface="Arial"/>
              </a:rPr>
              <a:t> </a:t>
            </a:r>
            <a:r>
              <a:rPr dirty="0" sz="900" spc="20">
                <a:solidFill>
                  <a:srgbClr val="181818"/>
                </a:solidFill>
                <a:latin typeface="Arial"/>
                <a:cs typeface="Arial"/>
              </a:rPr>
              <a:t>(</a:t>
            </a:r>
            <a:r>
              <a:rPr dirty="0" sz="900" spc="50">
                <a:solidFill>
                  <a:srgbClr val="181818"/>
                </a:solidFill>
                <a:latin typeface="Arial"/>
                <a:cs typeface="Arial"/>
              </a:rPr>
              <a:t>8</a:t>
            </a:r>
            <a:r>
              <a:rPr dirty="0" sz="900" spc="50">
                <a:solidFill>
                  <a:srgbClr val="181818"/>
                </a:solidFill>
                <a:latin typeface="Arial"/>
                <a:cs typeface="Arial"/>
              </a:rPr>
              <a:t> </a:t>
            </a:r>
            <a:r>
              <a:rPr dirty="0" sz="900" spc="35">
                <a:solidFill>
                  <a:srgbClr val="181818"/>
                </a:solidFill>
                <a:latin typeface="Arial"/>
                <a:cs typeface="Arial"/>
              </a:rPr>
              <a:t>o</a:t>
            </a:r>
            <a:r>
              <a:rPr dirty="0" sz="900" spc="30">
                <a:solidFill>
                  <a:srgbClr val="181818"/>
                </a:solidFill>
                <a:latin typeface="Arial"/>
                <a:cs typeface="Arial"/>
              </a:rPr>
              <a:t>z)</a:t>
            </a:r>
            <a:endParaRPr sz="900"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219358" y="8189217"/>
            <a:ext cx="817244" cy="232219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56845">
              <a:lnSpc>
                <a:spcPct val="100000"/>
              </a:lnSpc>
            </a:pPr>
            <a:r>
              <a:rPr dirty="0" sz="1000" spc="35" b="1">
                <a:solidFill>
                  <a:srgbClr val="181818"/>
                </a:solidFill>
                <a:latin typeface="Gill Sans MT"/>
                <a:cs typeface="Gill Sans MT"/>
              </a:rPr>
              <a:t>M</a:t>
            </a:r>
            <a:r>
              <a:rPr dirty="0" sz="1000" spc="15" b="1">
                <a:solidFill>
                  <a:srgbClr val="181818"/>
                </a:solidFill>
                <a:latin typeface="Gill Sans MT"/>
                <a:cs typeface="Gill Sans MT"/>
              </a:rPr>
              <a:t>o</a:t>
            </a:r>
            <a:r>
              <a:rPr dirty="0" sz="1000" spc="35" b="1">
                <a:solidFill>
                  <a:srgbClr val="181818"/>
                </a:solidFill>
                <a:latin typeface="Gill Sans MT"/>
                <a:cs typeface="Gill Sans MT"/>
              </a:rPr>
              <a:t>n</a:t>
            </a:r>
            <a:r>
              <a:rPr dirty="0" sz="1000" spc="45" b="1">
                <a:solidFill>
                  <a:srgbClr val="181818"/>
                </a:solidFill>
                <a:latin typeface="Gill Sans MT"/>
                <a:cs typeface="Gill Sans MT"/>
              </a:rPr>
              <a:t>d</a:t>
            </a:r>
            <a:r>
              <a:rPr dirty="0" sz="1000" spc="45" b="1">
                <a:solidFill>
                  <a:srgbClr val="181818"/>
                </a:solidFill>
                <a:latin typeface="Gill Sans MT"/>
                <a:cs typeface="Gill Sans MT"/>
              </a:rPr>
              <a:t>a</a:t>
            </a:r>
            <a:r>
              <a:rPr dirty="0" sz="1000" spc="70" b="1">
                <a:solidFill>
                  <a:srgbClr val="181818"/>
                </a:solidFill>
                <a:latin typeface="Gill Sans MT"/>
                <a:cs typeface="Gill Sans MT"/>
              </a:rPr>
              <a:t>y</a:t>
            </a:r>
            <a:endParaRPr sz="1000">
              <a:latin typeface="Gill Sans MT"/>
              <a:cs typeface="Gill Sans MT"/>
            </a:endParaRPr>
          </a:p>
          <a:p>
            <a:pPr>
              <a:lnSpc>
                <a:spcPct val="100000"/>
              </a:lnSpc>
            </a:pPr>
            <a:endParaRPr sz="10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0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0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0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9"/>
              </a:spcBef>
            </a:pPr>
            <a:endParaRPr sz="1000">
              <a:latin typeface="Times New Roman"/>
              <a:cs typeface="Times New Roman"/>
            </a:endParaRPr>
          </a:p>
          <a:p>
            <a:pPr marL="138430">
              <a:lnSpc>
                <a:spcPct val="100000"/>
              </a:lnSpc>
            </a:pPr>
            <a:r>
              <a:rPr dirty="0" sz="1000" spc="-60" b="1">
                <a:solidFill>
                  <a:srgbClr val="181818"/>
                </a:solidFill>
                <a:latin typeface="Gill Sans MT"/>
                <a:cs typeface="Gill Sans MT"/>
              </a:rPr>
              <a:t>T</a:t>
            </a:r>
            <a:r>
              <a:rPr dirty="0" sz="1000" spc="35" b="1">
                <a:solidFill>
                  <a:srgbClr val="181818"/>
                </a:solidFill>
                <a:latin typeface="Gill Sans MT"/>
                <a:cs typeface="Gill Sans MT"/>
              </a:rPr>
              <a:t>u</a:t>
            </a:r>
            <a:r>
              <a:rPr dirty="0" sz="1000" spc="40" b="1">
                <a:solidFill>
                  <a:srgbClr val="181818"/>
                </a:solidFill>
                <a:latin typeface="Gill Sans MT"/>
                <a:cs typeface="Gill Sans MT"/>
              </a:rPr>
              <a:t>e</a:t>
            </a:r>
            <a:r>
              <a:rPr dirty="0" sz="1000" spc="130" b="1">
                <a:solidFill>
                  <a:srgbClr val="181818"/>
                </a:solidFill>
                <a:latin typeface="Gill Sans MT"/>
                <a:cs typeface="Gill Sans MT"/>
              </a:rPr>
              <a:t>s</a:t>
            </a:r>
            <a:r>
              <a:rPr dirty="0" sz="1000" spc="45" b="1">
                <a:solidFill>
                  <a:srgbClr val="181818"/>
                </a:solidFill>
                <a:latin typeface="Gill Sans MT"/>
                <a:cs typeface="Gill Sans MT"/>
              </a:rPr>
              <a:t>d</a:t>
            </a:r>
            <a:r>
              <a:rPr dirty="0" sz="1000" spc="45" b="1">
                <a:solidFill>
                  <a:srgbClr val="181818"/>
                </a:solidFill>
                <a:latin typeface="Gill Sans MT"/>
                <a:cs typeface="Gill Sans MT"/>
              </a:rPr>
              <a:t>a</a:t>
            </a:r>
            <a:r>
              <a:rPr dirty="0" sz="1000" spc="70" b="1">
                <a:solidFill>
                  <a:srgbClr val="181818"/>
                </a:solidFill>
                <a:latin typeface="Gill Sans MT"/>
                <a:cs typeface="Gill Sans MT"/>
              </a:rPr>
              <a:t>y</a:t>
            </a:r>
            <a:endParaRPr sz="1000">
              <a:latin typeface="Gill Sans MT"/>
              <a:cs typeface="Gill Sans MT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1180233" y="2270284"/>
            <a:ext cx="2513330" cy="487807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algn="ctr">
              <a:lnSpc>
                <a:spcPct val="100000"/>
              </a:lnSpc>
            </a:pPr>
            <a:r>
              <a:rPr dirty="0" sz="1900" spc="135">
                <a:solidFill>
                  <a:srgbClr val="181818"/>
                </a:solidFill>
                <a:latin typeface="Trebuchet MS"/>
                <a:cs typeface="Trebuchet MS"/>
              </a:rPr>
              <a:t>B</a:t>
            </a:r>
            <a:r>
              <a:rPr dirty="0" sz="1900" spc="-145">
                <a:solidFill>
                  <a:srgbClr val="181818"/>
                </a:solidFill>
                <a:latin typeface="Trebuchet MS"/>
                <a:cs typeface="Trebuchet MS"/>
              </a:rPr>
              <a:t>r</a:t>
            </a:r>
            <a:r>
              <a:rPr dirty="0" sz="1900" spc="-160">
                <a:solidFill>
                  <a:srgbClr val="181818"/>
                </a:solidFill>
                <a:latin typeface="Trebuchet MS"/>
                <a:cs typeface="Trebuchet MS"/>
              </a:rPr>
              <a:t>e</a:t>
            </a:r>
            <a:r>
              <a:rPr dirty="0" sz="1900" spc="-160">
                <a:solidFill>
                  <a:srgbClr val="181818"/>
                </a:solidFill>
                <a:latin typeface="Trebuchet MS"/>
                <a:cs typeface="Trebuchet MS"/>
              </a:rPr>
              <a:t>a</a:t>
            </a:r>
            <a:r>
              <a:rPr dirty="0" sz="1900" spc="-30">
                <a:solidFill>
                  <a:srgbClr val="181818"/>
                </a:solidFill>
                <a:latin typeface="Trebuchet MS"/>
                <a:cs typeface="Trebuchet MS"/>
              </a:rPr>
              <a:t>k</a:t>
            </a:r>
            <a:r>
              <a:rPr dirty="0" sz="1900" spc="-80">
                <a:solidFill>
                  <a:srgbClr val="181818"/>
                </a:solidFill>
                <a:latin typeface="Trebuchet MS"/>
                <a:cs typeface="Trebuchet MS"/>
              </a:rPr>
              <a:t>f</a:t>
            </a:r>
            <a:r>
              <a:rPr dirty="0" sz="1900" spc="-160">
                <a:solidFill>
                  <a:srgbClr val="181818"/>
                </a:solidFill>
                <a:latin typeface="Trebuchet MS"/>
                <a:cs typeface="Trebuchet MS"/>
              </a:rPr>
              <a:t>a</a:t>
            </a:r>
            <a:r>
              <a:rPr dirty="0" sz="1900" spc="-70">
                <a:solidFill>
                  <a:srgbClr val="181818"/>
                </a:solidFill>
                <a:latin typeface="Trebuchet MS"/>
                <a:cs typeface="Trebuchet MS"/>
              </a:rPr>
              <a:t>s</a:t>
            </a:r>
            <a:r>
              <a:rPr dirty="0" sz="1900" spc="-130">
                <a:solidFill>
                  <a:srgbClr val="181818"/>
                </a:solidFill>
                <a:latin typeface="Trebuchet MS"/>
                <a:cs typeface="Trebuchet MS"/>
              </a:rPr>
              <a:t>t</a:t>
            </a:r>
            <a:endParaRPr sz="190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  <a:spcBef>
                <a:spcPts val="27"/>
              </a:spcBef>
            </a:pPr>
            <a:endParaRPr sz="2100">
              <a:latin typeface="Times New Roman"/>
              <a:cs typeface="Times New Roman"/>
            </a:endParaRPr>
          </a:p>
          <a:p>
            <a:pPr algn="ctr" marL="175895" marR="168910">
              <a:lnSpc>
                <a:spcPct val="116599"/>
              </a:lnSpc>
            </a:pPr>
            <a:r>
              <a:rPr dirty="0" sz="1000" spc="90">
                <a:solidFill>
                  <a:srgbClr val="181818"/>
                </a:solidFill>
                <a:latin typeface="Lucida Sans Unicode"/>
                <a:cs typeface="Lucida Sans Unicode"/>
              </a:rPr>
              <a:t>M</a:t>
            </a:r>
            <a:r>
              <a:rPr dirty="0" sz="1000" spc="-45">
                <a:solidFill>
                  <a:srgbClr val="181818"/>
                </a:solidFill>
                <a:latin typeface="Lucida Sans Unicode"/>
                <a:cs typeface="Lucida Sans Unicode"/>
              </a:rPr>
              <a:t>i</a:t>
            </a:r>
            <a:r>
              <a:rPr dirty="0" sz="1000" spc="10">
                <a:solidFill>
                  <a:srgbClr val="181818"/>
                </a:solidFill>
                <a:latin typeface="Lucida Sans Unicode"/>
                <a:cs typeface="Lucida Sans Unicode"/>
              </a:rPr>
              <a:t>n</a:t>
            </a:r>
            <a:r>
              <a:rPr dirty="0" sz="1000" spc="-45">
                <a:solidFill>
                  <a:srgbClr val="181818"/>
                </a:solidFill>
                <a:latin typeface="Lucida Sans Unicode"/>
                <a:cs typeface="Lucida Sans Unicode"/>
              </a:rPr>
              <a:t>i</a:t>
            </a:r>
            <a:r>
              <a:rPr dirty="0" sz="1000" spc="-70">
                <a:solidFill>
                  <a:srgbClr val="181818"/>
                </a:solidFill>
                <a:latin typeface="Lucida Sans Unicode"/>
                <a:cs typeface="Lucida Sans Unicode"/>
              </a:rPr>
              <a:t> </a:t>
            </a:r>
            <a:r>
              <a:rPr dirty="0" sz="1000" spc="85">
                <a:solidFill>
                  <a:srgbClr val="181818"/>
                </a:solidFill>
                <a:latin typeface="Lucida Sans Unicode"/>
                <a:cs typeface="Lucida Sans Unicode"/>
              </a:rPr>
              <a:t>W</a:t>
            </a:r>
            <a:r>
              <a:rPr dirty="0" sz="1000" spc="-20">
                <a:solidFill>
                  <a:srgbClr val="181818"/>
                </a:solidFill>
                <a:latin typeface="Lucida Sans Unicode"/>
                <a:cs typeface="Lucida Sans Unicode"/>
              </a:rPr>
              <a:t>h</a:t>
            </a:r>
            <a:r>
              <a:rPr dirty="0" sz="1000" spc="-10">
                <a:solidFill>
                  <a:srgbClr val="181818"/>
                </a:solidFill>
                <a:latin typeface="Lucida Sans Unicode"/>
                <a:cs typeface="Lucida Sans Unicode"/>
              </a:rPr>
              <a:t>o</a:t>
            </a:r>
            <a:r>
              <a:rPr dirty="0" sz="1000" spc="20">
                <a:solidFill>
                  <a:srgbClr val="181818"/>
                </a:solidFill>
                <a:latin typeface="Lucida Sans Unicode"/>
                <a:cs typeface="Lucida Sans Unicode"/>
              </a:rPr>
              <a:t>l</a:t>
            </a:r>
            <a:r>
              <a:rPr dirty="0" sz="1000" spc="10">
                <a:solidFill>
                  <a:srgbClr val="181818"/>
                </a:solidFill>
                <a:latin typeface="Lucida Sans Unicode"/>
                <a:cs typeface="Lucida Sans Unicode"/>
              </a:rPr>
              <a:t>e</a:t>
            </a:r>
            <a:r>
              <a:rPr dirty="0" sz="1000" spc="-70">
                <a:solidFill>
                  <a:srgbClr val="181818"/>
                </a:solidFill>
                <a:latin typeface="Lucida Sans Unicode"/>
                <a:cs typeface="Lucida Sans Unicode"/>
              </a:rPr>
              <a:t> </a:t>
            </a:r>
            <a:r>
              <a:rPr dirty="0" sz="1000" spc="85">
                <a:solidFill>
                  <a:srgbClr val="181818"/>
                </a:solidFill>
                <a:latin typeface="Lucida Sans Unicode"/>
                <a:cs typeface="Lucida Sans Unicode"/>
              </a:rPr>
              <a:t>W</a:t>
            </a:r>
            <a:r>
              <a:rPr dirty="0" sz="1000" spc="-20">
                <a:solidFill>
                  <a:srgbClr val="181818"/>
                </a:solidFill>
                <a:latin typeface="Lucida Sans Unicode"/>
                <a:cs typeface="Lucida Sans Unicode"/>
              </a:rPr>
              <a:t>h</a:t>
            </a:r>
            <a:r>
              <a:rPr dirty="0" sz="1000" spc="10">
                <a:solidFill>
                  <a:srgbClr val="181818"/>
                </a:solidFill>
                <a:latin typeface="Lucida Sans Unicode"/>
                <a:cs typeface="Lucida Sans Unicode"/>
              </a:rPr>
              <a:t>e</a:t>
            </a:r>
            <a:r>
              <a:rPr dirty="0" sz="1000" spc="70">
                <a:solidFill>
                  <a:srgbClr val="181818"/>
                </a:solidFill>
                <a:latin typeface="Lucida Sans Unicode"/>
                <a:cs typeface="Lucida Sans Unicode"/>
              </a:rPr>
              <a:t>a</a:t>
            </a:r>
            <a:r>
              <a:rPr dirty="0" sz="1000" spc="80">
                <a:solidFill>
                  <a:srgbClr val="181818"/>
                </a:solidFill>
                <a:latin typeface="Lucida Sans Unicode"/>
                <a:cs typeface="Lucida Sans Unicode"/>
              </a:rPr>
              <a:t>t</a:t>
            </a:r>
            <a:r>
              <a:rPr dirty="0" sz="1000" spc="-70">
                <a:solidFill>
                  <a:srgbClr val="181818"/>
                </a:solidFill>
                <a:latin typeface="Lucida Sans Unicode"/>
                <a:cs typeface="Lucida Sans Unicode"/>
              </a:rPr>
              <a:t> </a:t>
            </a:r>
            <a:r>
              <a:rPr dirty="0" sz="1000" spc="105">
                <a:solidFill>
                  <a:srgbClr val="181818"/>
                </a:solidFill>
                <a:latin typeface="Lucida Sans Unicode"/>
                <a:cs typeface="Lucida Sans Unicode"/>
              </a:rPr>
              <a:t>B</a:t>
            </a:r>
            <a:r>
              <a:rPr dirty="0" sz="1000" spc="70">
                <a:solidFill>
                  <a:srgbClr val="181818"/>
                </a:solidFill>
                <a:latin typeface="Lucida Sans Unicode"/>
                <a:cs typeface="Lucida Sans Unicode"/>
              </a:rPr>
              <a:t>a</a:t>
            </a:r>
            <a:r>
              <a:rPr dirty="0" sz="1000" spc="-40">
                <a:solidFill>
                  <a:srgbClr val="181818"/>
                </a:solidFill>
                <a:latin typeface="Lucida Sans Unicode"/>
                <a:cs typeface="Lucida Sans Unicode"/>
              </a:rPr>
              <a:t>g</a:t>
            </a:r>
            <a:r>
              <a:rPr dirty="0" sz="1000" spc="10">
                <a:solidFill>
                  <a:srgbClr val="181818"/>
                </a:solidFill>
                <a:latin typeface="Lucida Sans Unicode"/>
                <a:cs typeface="Lucida Sans Unicode"/>
              </a:rPr>
              <a:t>e</a:t>
            </a:r>
            <a:r>
              <a:rPr dirty="0" sz="1000" spc="20">
                <a:solidFill>
                  <a:srgbClr val="181818"/>
                </a:solidFill>
                <a:latin typeface="Lucida Sans Unicode"/>
                <a:cs typeface="Lucida Sans Unicode"/>
              </a:rPr>
              <a:t>l</a:t>
            </a:r>
            <a:r>
              <a:rPr dirty="0" sz="1000" spc="-25">
                <a:solidFill>
                  <a:srgbClr val="181818"/>
                </a:solidFill>
                <a:latin typeface="Lucida Sans Unicode"/>
                <a:cs typeface="Lucida Sans Unicode"/>
              </a:rPr>
              <a:t>s</a:t>
            </a:r>
            <a:r>
              <a:rPr dirty="0" sz="1000" spc="-105">
                <a:solidFill>
                  <a:srgbClr val="181818"/>
                </a:solidFill>
                <a:latin typeface="Lucida Sans Unicode"/>
                <a:cs typeface="Lucida Sans Unicode"/>
              </a:rPr>
              <a:t>,</a:t>
            </a:r>
            <a:r>
              <a:rPr dirty="0" sz="1000" spc="-70">
                <a:solidFill>
                  <a:srgbClr val="181818"/>
                </a:solidFill>
                <a:latin typeface="Lucida Sans Unicode"/>
                <a:cs typeface="Lucida Sans Unicode"/>
              </a:rPr>
              <a:t> </a:t>
            </a:r>
            <a:r>
              <a:rPr dirty="0" sz="1000" spc="30">
                <a:solidFill>
                  <a:srgbClr val="181818"/>
                </a:solidFill>
                <a:latin typeface="Lucida Sans Unicode"/>
                <a:cs typeface="Lucida Sans Unicode"/>
              </a:rPr>
              <a:t>L</a:t>
            </a:r>
            <a:r>
              <a:rPr dirty="0" sz="1000" spc="-10">
                <a:solidFill>
                  <a:srgbClr val="181818"/>
                </a:solidFill>
                <a:latin typeface="Lucida Sans Unicode"/>
                <a:cs typeface="Lucida Sans Unicode"/>
              </a:rPr>
              <a:t>o</a:t>
            </a:r>
            <a:r>
              <a:rPr dirty="0" sz="1000" spc="90">
                <a:solidFill>
                  <a:srgbClr val="181818"/>
                </a:solidFill>
                <a:latin typeface="Lucida Sans Unicode"/>
                <a:cs typeface="Lucida Sans Unicode"/>
              </a:rPr>
              <a:t>w</a:t>
            </a:r>
            <a:r>
              <a:rPr dirty="0" sz="1000" spc="-130">
                <a:solidFill>
                  <a:srgbClr val="181818"/>
                </a:solidFill>
                <a:latin typeface="Lucida Sans Unicode"/>
                <a:cs typeface="Lucida Sans Unicode"/>
              </a:rPr>
              <a:t>-</a:t>
            </a:r>
            <a:r>
              <a:rPr dirty="0" sz="1000" spc="50">
                <a:solidFill>
                  <a:srgbClr val="181818"/>
                </a:solidFill>
                <a:latin typeface="Lucida Sans Unicode"/>
                <a:cs typeface="Lucida Sans Unicode"/>
              </a:rPr>
              <a:t>F</a:t>
            </a:r>
            <a:r>
              <a:rPr dirty="0" sz="1000" spc="70">
                <a:solidFill>
                  <a:srgbClr val="181818"/>
                </a:solidFill>
                <a:latin typeface="Lucida Sans Unicode"/>
                <a:cs typeface="Lucida Sans Unicode"/>
              </a:rPr>
              <a:t>a</a:t>
            </a:r>
            <a:r>
              <a:rPr dirty="0" sz="1000" spc="80">
                <a:solidFill>
                  <a:srgbClr val="181818"/>
                </a:solidFill>
                <a:latin typeface="Lucida Sans Unicode"/>
                <a:cs typeface="Lucida Sans Unicode"/>
              </a:rPr>
              <a:t>t</a:t>
            </a:r>
            <a:r>
              <a:rPr dirty="0" sz="1000" spc="65">
                <a:solidFill>
                  <a:srgbClr val="181818"/>
                </a:solidFill>
                <a:latin typeface="Lucida Sans Unicode"/>
                <a:cs typeface="Lucida Sans Unicode"/>
              </a:rPr>
              <a:t> </a:t>
            </a:r>
            <a:r>
              <a:rPr dirty="0" sz="1000" spc="-25">
                <a:solidFill>
                  <a:srgbClr val="181818"/>
                </a:solidFill>
                <a:latin typeface="Lucida Sans Unicode"/>
                <a:cs typeface="Lucida Sans Unicode"/>
              </a:rPr>
              <a:t>C</a:t>
            </a:r>
            <a:r>
              <a:rPr dirty="0" sz="1000" spc="20">
                <a:solidFill>
                  <a:srgbClr val="181818"/>
                </a:solidFill>
                <a:latin typeface="Lucida Sans Unicode"/>
                <a:cs typeface="Lucida Sans Unicode"/>
              </a:rPr>
              <a:t>r</a:t>
            </a:r>
            <a:r>
              <a:rPr dirty="0" sz="1000" spc="10">
                <a:solidFill>
                  <a:srgbClr val="181818"/>
                </a:solidFill>
                <a:latin typeface="Lucida Sans Unicode"/>
                <a:cs typeface="Lucida Sans Unicode"/>
              </a:rPr>
              <a:t>e</a:t>
            </a:r>
            <a:r>
              <a:rPr dirty="0" sz="1000" spc="70">
                <a:solidFill>
                  <a:srgbClr val="181818"/>
                </a:solidFill>
                <a:latin typeface="Lucida Sans Unicode"/>
                <a:cs typeface="Lucida Sans Unicode"/>
              </a:rPr>
              <a:t>a</a:t>
            </a:r>
            <a:r>
              <a:rPr dirty="0" sz="1000" spc="45">
                <a:solidFill>
                  <a:srgbClr val="181818"/>
                </a:solidFill>
                <a:latin typeface="Lucida Sans Unicode"/>
                <a:cs typeface="Lucida Sans Unicode"/>
              </a:rPr>
              <a:t>m</a:t>
            </a:r>
            <a:r>
              <a:rPr dirty="0" sz="1000" spc="-70">
                <a:solidFill>
                  <a:srgbClr val="181818"/>
                </a:solidFill>
                <a:latin typeface="Lucida Sans Unicode"/>
                <a:cs typeface="Lucida Sans Unicode"/>
              </a:rPr>
              <a:t> </a:t>
            </a:r>
            <a:r>
              <a:rPr dirty="0" sz="1000" spc="-20">
                <a:solidFill>
                  <a:srgbClr val="181818"/>
                </a:solidFill>
                <a:latin typeface="Lucida Sans Unicode"/>
                <a:cs typeface="Lucida Sans Unicode"/>
              </a:rPr>
              <a:t>Ch</a:t>
            </a:r>
            <a:r>
              <a:rPr dirty="0" sz="1000" spc="10">
                <a:solidFill>
                  <a:srgbClr val="181818"/>
                </a:solidFill>
                <a:latin typeface="Lucida Sans Unicode"/>
                <a:cs typeface="Lucida Sans Unicode"/>
              </a:rPr>
              <a:t>ee</a:t>
            </a:r>
            <a:r>
              <a:rPr dirty="0" sz="1000" spc="-25">
                <a:solidFill>
                  <a:srgbClr val="181818"/>
                </a:solidFill>
                <a:latin typeface="Lucida Sans Unicode"/>
                <a:cs typeface="Lucida Sans Unicode"/>
              </a:rPr>
              <a:t>s</a:t>
            </a:r>
            <a:r>
              <a:rPr dirty="0" sz="1000" spc="10">
                <a:solidFill>
                  <a:srgbClr val="181818"/>
                </a:solidFill>
                <a:latin typeface="Lucida Sans Unicode"/>
                <a:cs typeface="Lucida Sans Unicode"/>
              </a:rPr>
              <a:t>e</a:t>
            </a:r>
            <a:r>
              <a:rPr dirty="0" sz="1000" spc="15">
                <a:solidFill>
                  <a:srgbClr val="181818"/>
                </a:solidFill>
                <a:latin typeface="Lucida Sans Unicode"/>
                <a:cs typeface="Lucida Sans Unicode"/>
              </a:rPr>
              <a:t>/H</a:t>
            </a:r>
            <a:r>
              <a:rPr dirty="0" sz="1000" spc="-20">
                <a:solidFill>
                  <a:srgbClr val="181818"/>
                </a:solidFill>
                <a:latin typeface="Lucida Sans Unicode"/>
                <a:cs typeface="Lucida Sans Unicode"/>
              </a:rPr>
              <a:t>u</a:t>
            </a:r>
            <a:r>
              <a:rPr dirty="0" sz="1000" spc="45">
                <a:solidFill>
                  <a:srgbClr val="181818"/>
                </a:solidFill>
                <a:latin typeface="Lucida Sans Unicode"/>
                <a:cs typeface="Lucida Sans Unicode"/>
              </a:rPr>
              <a:t>mm</a:t>
            </a:r>
            <a:r>
              <a:rPr dirty="0" sz="1000" spc="-20">
                <a:solidFill>
                  <a:srgbClr val="181818"/>
                </a:solidFill>
                <a:latin typeface="Lucida Sans Unicode"/>
                <a:cs typeface="Lucida Sans Unicode"/>
              </a:rPr>
              <a:t>u</a:t>
            </a:r>
            <a:r>
              <a:rPr dirty="0" sz="1000" spc="-25">
                <a:solidFill>
                  <a:srgbClr val="181818"/>
                </a:solidFill>
                <a:latin typeface="Lucida Sans Unicode"/>
                <a:cs typeface="Lucida Sans Unicode"/>
              </a:rPr>
              <a:t>s</a:t>
            </a:r>
            <a:r>
              <a:rPr dirty="0" sz="1000" spc="-105">
                <a:solidFill>
                  <a:srgbClr val="181818"/>
                </a:solidFill>
                <a:latin typeface="Lucida Sans Unicode"/>
                <a:cs typeface="Lucida Sans Unicode"/>
              </a:rPr>
              <a:t>,</a:t>
            </a:r>
            <a:r>
              <a:rPr dirty="0" sz="1000" spc="-70">
                <a:solidFill>
                  <a:srgbClr val="181818"/>
                </a:solidFill>
                <a:latin typeface="Lucida Sans Unicode"/>
                <a:cs typeface="Lucida Sans Unicode"/>
              </a:rPr>
              <a:t> </a:t>
            </a:r>
            <a:r>
              <a:rPr dirty="0" sz="1000" spc="55">
                <a:solidFill>
                  <a:srgbClr val="181818"/>
                </a:solidFill>
                <a:latin typeface="Lucida Sans Unicode"/>
                <a:cs typeface="Lucida Sans Unicode"/>
              </a:rPr>
              <a:t>S</a:t>
            </a:r>
            <a:r>
              <a:rPr dirty="0" sz="1000" spc="20">
                <a:solidFill>
                  <a:srgbClr val="181818"/>
                </a:solidFill>
                <a:latin typeface="Lucida Sans Unicode"/>
                <a:cs typeface="Lucida Sans Unicode"/>
              </a:rPr>
              <a:t>l</a:t>
            </a:r>
            <a:r>
              <a:rPr dirty="0" sz="1000" spc="-45">
                <a:solidFill>
                  <a:srgbClr val="181818"/>
                </a:solidFill>
                <a:latin typeface="Lucida Sans Unicode"/>
                <a:cs typeface="Lucida Sans Unicode"/>
              </a:rPr>
              <a:t>i</a:t>
            </a:r>
            <a:r>
              <a:rPr dirty="0" sz="1000" spc="5">
                <a:solidFill>
                  <a:srgbClr val="181818"/>
                </a:solidFill>
                <a:latin typeface="Lucida Sans Unicode"/>
                <a:cs typeface="Lucida Sans Unicode"/>
              </a:rPr>
              <a:t>c</a:t>
            </a:r>
            <a:r>
              <a:rPr dirty="0" sz="1000" spc="10">
                <a:solidFill>
                  <a:srgbClr val="181818"/>
                </a:solidFill>
                <a:latin typeface="Lucida Sans Unicode"/>
                <a:cs typeface="Lucida Sans Unicode"/>
              </a:rPr>
              <a:t>e</a:t>
            </a:r>
            <a:r>
              <a:rPr dirty="0" sz="1000" spc="-10">
                <a:solidFill>
                  <a:srgbClr val="181818"/>
                </a:solidFill>
                <a:latin typeface="Lucida Sans Unicode"/>
                <a:cs typeface="Lucida Sans Unicode"/>
              </a:rPr>
              <a:t>d</a:t>
            </a:r>
            <a:r>
              <a:rPr dirty="0" sz="1000" spc="-5">
                <a:solidFill>
                  <a:srgbClr val="181818"/>
                </a:solidFill>
                <a:latin typeface="Lucida Sans Unicode"/>
                <a:cs typeface="Lucida Sans Unicode"/>
              </a:rPr>
              <a:t> </a:t>
            </a:r>
            <a:r>
              <a:rPr dirty="0" sz="1000" spc="105">
                <a:solidFill>
                  <a:srgbClr val="181818"/>
                </a:solidFill>
                <a:latin typeface="Lucida Sans Unicode"/>
                <a:cs typeface="Lucida Sans Unicode"/>
              </a:rPr>
              <a:t>B</a:t>
            </a:r>
            <a:r>
              <a:rPr dirty="0" sz="1000" spc="70">
                <a:solidFill>
                  <a:srgbClr val="181818"/>
                </a:solidFill>
                <a:latin typeface="Lucida Sans Unicode"/>
                <a:cs typeface="Lucida Sans Unicode"/>
              </a:rPr>
              <a:t>a</a:t>
            </a:r>
            <a:r>
              <a:rPr dirty="0" sz="1000" spc="10">
                <a:solidFill>
                  <a:srgbClr val="181818"/>
                </a:solidFill>
                <a:latin typeface="Lucida Sans Unicode"/>
                <a:cs typeface="Lucida Sans Unicode"/>
              </a:rPr>
              <a:t>n</a:t>
            </a:r>
            <a:r>
              <a:rPr dirty="0" sz="1000" spc="70">
                <a:solidFill>
                  <a:srgbClr val="181818"/>
                </a:solidFill>
                <a:latin typeface="Lucida Sans Unicode"/>
                <a:cs typeface="Lucida Sans Unicode"/>
              </a:rPr>
              <a:t>a</a:t>
            </a:r>
            <a:r>
              <a:rPr dirty="0" sz="1000" spc="10">
                <a:solidFill>
                  <a:srgbClr val="181818"/>
                </a:solidFill>
                <a:latin typeface="Lucida Sans Unicode"/>
                <a:cs typeface="Lucida Sans Unicode"/>
              </a:rPr>
              <a:t>n</a:t>
            </a:r>
            <a:r>
              <a:rPr dirty="0" sz="1000" spc="70">
                <a:solidFill>
                  <a:srgbClr val="181818"/>
                </a:solidFill>
                <a:latin typeface="Lucida Sans Unicode"/>
                <a:cs typeface="Lucida Sans Unicode"/>
              </a:rPr>
              <a:t>a</a:t>
            </a:r>
            <a:r>
              <a:rPr dirty="0" sz="1000" spc="-25">
                <a:solidFill>
                  <a:srgbClr val="181818"/>
                </a:solidFill>
                <a:latin typeface="Lucida Sans Unicode"/>
                <a:cs typeface="Lucida Sans Unicode"/>
              </a:rPr>
              <a:t>s</a:t>
            </a:r>
            <a:r>
              <a:rPr dirty="0" sz="1000" spc="-105">
                <a:solidFill>
                  <a:srgbClr val="181818"/>
                </a:solidFill>
                <a:latin typeface="Lucida Sans Unicode"/>
                <a:cs typeface="Lucida Sans Unicode"/>
              </a:rPr>
              <a:t>,</a:t>
            </a:r>
            <a:r>
              <a:rPr dirty="0" sz="1000" spc="-70">
                <a:solidFill>
                  <a:srgbClr val="181818"/>
                </a:solidFill>
                <a:latin typeface="Lucida Sans Unicode"/>
                <a:cs typeface="Lucida Sans Unicode"/>
              </a:rPr>
              <a:t> </a:t>
            </a:r>
            <a:r>
              <a:rPr dirty="0" sz="1000" spc="55">
                <a:solidFill>
                  <a:srgbClr val="181818"/>
                </a:solidFill>
                <a:latin typeface="Lucida Sans Unicode"/>
                <a:cs typeface="Lucida Sans Unicode"/>
              </a:rPr>
              <a:t>R</a:t>
            </a:r>
            <a:r>
              <a:rPr dirty="0" sz="1000" spc="10">
                <a:solidFill>
                  <a:srgbClr val="181818"/>
                </a:solidFill>
                <a:latin typeface="Lucida Sans Unicode"/>
                <a:cs typeface="Lucida Sans Unicode"/>
              </a:rPr>
              <a:t>e</a:t>
            </a:r>
            <a:r>
              <a:rPr dirty="0" sz="1000" spc="-40">
                <a:solidFill>
                  <a:srgbClr val="181818"/>
                </a:solidFill>
                <a:latin typeface="Lucida Sans Unicode"/>
                <a:cs typeface="Lucida Sans Unicode"/>
              </a:rPr>
              <a:t>g</a:t>
            </a:r>
            <a:r>
              <a:rPr dirty="0" sz="1000" spc="-20">
                <a:solidFill>
                  <a:srgbClr val="181818"/>
                </a:solidFill>
                <a:latin typeface="Lucida Sans Unicode"/>
                <a:cs typeface="Lucida Sans Unicode"/>
              </a:rPr>
              <a:t>u</a:t>
            </a:r>
            <a:r>
              <a:rPr dirty="0" sz="1000" spc="20">
                <a:solidFill>
                  <a:srgbClr val="181818"/>
                </a:solidFill>
                <a:latin typeface="Lucida Sans Unicode"/>
                <a:cs typeface="Lucida Sans Unicode"/>
              </a:rPr>
              <a:t>l</a:t>
            </a:r>
            <a:r>
              <a:rPr dirty="0" sz="1000" spc="70">
                <a:solidFill>
                  <a:srgbClr val="181818"/>
                </a:solidFill>
                <a:latin typeface="Lucida Sans Unicode"/>
                <a:cs typeface="Lucida Sans Unicode"/>
              </a:rPr>
              <a:t>a</a:t>
            </a:r>
            <a:r>
              <a:rPr dirty="0" sz="1000" spc="20">
                <a:solidFill>
                  <a:srgbClr val="181818"/>
                </a:solidFill>
                <a:latin typeface="Lucida Sans Unicode"/>
                <a:cs typeface="Lucida Sans Unicode"/>
              </a:rPr>
              <a:t>r</a:t>
            </a:r>
            <a:r>
              <a:rPr dirty="0" sz="1000" spc="15">
                <a:solidFill>
                  <a:srgbClr val="181818"/>
                </a:solidFill>
                <a:latin typeface="Lucida Sans Unicode"/>
                <a:cs typeface="Lucida Sans Unicode"/>
              </a:rPr>
              <a:t>/</a:t>
            </a:r>
            <a:r>
              <a:rPr dirty="0" sz="1000" spc="55">
                <a:solidFill>
                  <a:srgbClr val="181818"/>
                </a:solidFill>
                <a:latin typeface="Lucida Sans Unicode"/>
                <a:cs typeface="Lucida Sans Unicode"/>
              </a:rPr>
              <a:t>S</a:t>
            </a:r>
            <a:r>
              <a:rPr dirty="0" sz="1000" spc="-10">
                <a:solidFill>
                  <a:srgbClr val="181818"/>
                </a:solidFill>
                <a:latin typeface="Lucida Sans Unicode"/>
                <a:cs typeface="Lucida Sans Unicode"/>
              </a:rPr>
              <a:t>o</a:t>
            </a:r>
            <a:r>
              <a:rPr dirty="0" sz="1000" spc="50">
                <a:solidFill>
                  <a:srgbClr val="181818"/>
                </a:solidFill>
                <a:latin typeface="Lucida Sans Unicode"/>
                <a:cs typeface="Lucida Sans Unicode"/>
              </a:rPr>
              <a:t>y</a:t>
            </a:r>
            <a:r>
              <a:rPr dirty="0" sz="1000" spc="-70">
                <a:solidFill>
                  <a:srgbClr val="181818"/>
                </a:solidFill>
                <a:latin typeface="Lucida Sans Unicode"/>
                <a:cs typeface="Lucida Sans Unicode"/>
              </a:rPr>
              <a:t> </a:t>
            </a:r>
            <a:r>
              <a:rPr dirty="0" sz="1000" spc="90">
                <a:solidFill>
                  <a:srgbClr val="181818"/>
                </a:solidFill>
                <a:latin typeface="Lucida Sans Unicode"/>
                <a:cs typeface="Lucida Sans Unicode"/>
              </a:rPr>
              <a:t>M</a:t>
            </a:r>
            <a:r>
              <a:rPr dirty="0" sz="1000" spc="-45">
                <a:solidFill>
                  <a:srgbClr val="181818"/>
                </a:solidFill>
                <a:latin typeface="Lucida Sans Unicode"/>
                <a:cs typeface="Lucida Sans Unicode"/>
              </a:rPr>
              <a:t>i</a:t>
            </a:r>
            <a:r>
              <a:rPr dirty="0" sz="1000" spc="20">
                <a:solidFill>
                  <a:srgbClr val="181818"/>
                </a:solidFill>
                <a:latin typeface="Lucida Sans Unicode"/>
                <a:cs typeface="Lucida Sans Unicode"/>
              </a:rPr>
              <a:t>l</a:t>
            </a:r>
            <a:r>
              <a:rPr dirty="0" sz="1000" spc="-35">
                <a:solidFill>
                  <a:srgbClr val="181818"/>
                </a:solidFill>
                <a:latin typeface="Lucida Sans Unicode"/>
                <a:cs typeface="Lucida Sans Unicode"/>
              </a:rPr>
              <a:t>k</a:t>
            </a:r>
            <a:endParaRPr sz="1000">
              <a:latin typeface="Lucida Sans Unicode"/>
              <a:cs typeface="Lucida Sans Unicode"/>
            </a:endParaRPr>
          </a:p>
          <a:p>
            <a:pPr>
              <a:lnSpc>
                <a:spcPct val="100000"/>
              </a:lnSpc>
            </a:pPr>
            <a:endParaRPr sz="10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4"/>
              </a:spcBef>
            </a:pPr>
            <a:endParaRPr sz="1050">
              <a:latin typeface="Times New Roman"/>
              <a:cs typeface="Times New Roman"/>
            </a:endParaRPr>
          </a:p>
          <a:p>
            <a:pPr algn="ctr" marL="136525" marR="129539">
              <a:lnSpc>
                <a:spcPct val="116599"/>
              </a:lnSpc>
            </a:pPr>
            <a:r>
              <a:rPr dirty="0" sz="1000" spc="20">
                <a:solidFill>
                  <a:srgbClr val="181818"/>
                </a:solidFill>
                <a:latin typeface="Lucida Sans Unicode"/>
                <a:cs typeface="Lucida Sans Unicode"/>
              </a:rPr>
              <a:t>G</a:t>
            </a:r>
            <a:r>
              <a:rPr dirty="0" sz="1000" spc="20">
                <a:solidFill>
                  <a:srgbClr val="181818"/>
                </a:solidFill>
                <a:latin typeface="Lucida Sans Unicode"/>
                <a:cs typeface="Lucida Sans Unicode"/>
              </a:rPr>
              <a:t>l</a:t>
            </a:r>
            <a:r>
              <a:rPr dirty="0" sz="1000" spc="-20">
                <a:solidFill>
                  <a:srgbClr val="181818"/>
                </a:solidFill>
                <a:latin typeface="Lucida Sans Unicode"/>
                <a:cs typeface="Lucida Sans Unicode"/>
              </a:rPr>
              <a:t>u</a:t>
            </a:r>
            <a:r>
              <a:rPr dirty="0" sz="1000" spc="80">
                <a:solidFill>
                  <a:srgbClr val="181818"/>
                </a:solidFill>
                <a:latin typeface="Lucida Sans Unicode"/>
                <a:cs typeface="Lucida Sans Unicode"/>
              </a:rPr>
              <a:t>t</a:t>
            </a:r>
            <a:r>
              <a:rPr dirty="0" sz="1000" spc="10">
                <a:solidFill>
                  <a:srgbClr val="181818"/>
                </a:solidFill>
                <a:latin typeface="Lucida Sans Unicode"/>
                <a:cs typeface="Lucida Sans Unicode"/>
              </a:rPr>
              <a:t>en</a:t>
            </a:r>
            <a:r>
              <a:rPr dirty="0" sz="1000" spc="-130">
                <a:solidFill>
                  <a:srgbClr val="181818"/>
                </a:solidFill>
                <a:latin typeface="Lucida Sans Unicode"/>
                <a:cs typeface="Lucida Sans Unicode"/>
              </a:rPr>
              <a:t>-</a:t>
            </a:r>
            <a:r>
              <a:rPr dirty="0" sz="1000" spc="50">
                <a:solidFill>
                  <a:srgbClr val="181818"/>
                </a:solidFill>
                <a:latin typeface="Lucida Sans Unicode"/>
                <a:cs typeface="Lucida Sans Unicode"/>
              </a:rPr>
              <a:t>F</a:t>
            </a:r>
            <a:r>
              <a:rPr dirty="0" sz="1000" spc="20">
                <a:solidFill>
                  <a:srgbClr val="181818"/>
                </a:solidFill>
                <a:latin typeface="Lucida Sans Unicode"/>
                <a:cs typeface="Lucida Sans Unicode"/>
              </a:rPr>
              <a:t>r</a:t>
            </a:r>
            <a:r>
              <a:rPr dirty="0" sz="1000" spc="10">
                <a:solidFill>
                  <a:srgbClr val="181818"/>
                </a:solidFill>
                <a:latin typeface="Lucida Sans Unicode"/>
                <a:cs typeface="Lucida Sans Unicode"/>
              </a:rPr>
              <a:t>ee</a:t>
            </a:r>
            <a:r>
              <a:rPr dirty="0" sz="1000" spc="-70">
                <a:solidFill>
                  <a:srgbClr val="181818"/>
                </a:solidFill>
                <a:latin typeface="Lucida Sans Unicode"/>
                <a:cs typeface="Lucida Sans Unicode"/>
              </a:rPr>
              <a:t> </a:t>
            </a:r>
            <a:r>
              <a:rPr dirty="0" sz="1000" spc="15">
                <a:solidFill>
                  <a:srgbClr val="181818"/>
                </a:solidFill>
                <a:latin typeface="Lucida Sans Unicode"/>
                <a:cs typeface="Lucida Sans Unicode"/>
              </a:rPr>
              <a:t>O</a:t>
            </a:r>
            <a:r>
              <a:rPr dirty="0" sz="1000" spc="70">
                <a:solidFill>
                  <a:srgbClr val="181818"/>
                </a:solidFill>
                <a:latin typeface="Lucida Sans Unicode"/>
                <a:cs typeface="Lucida Sans Unicode"/>
              </a:rPr>
              <a:t>a</a:t>
            </a:r>
            <a:r>
              <a:rPr dirty="0" sz="1000" spc="80">
                <a:solidFill>
                  <a:srgbClr val="181818"/>
                </a:solidFill>
                <a:latin typeface="Lucida Sans Unicode"/>
                <a:cs typeface="Lucida Sans Unicode"/>
              </a:rPr>
              <a:t>t</a:t>
            </a:r>
            <a:r>
              <a:rPr dirty="0" sz="1000" spc="45">
                <a:solidFill>
                  <a:srgbClr val="181818"/>
                </a:solidFill>
                <a:latin typeface="Lucida Sans Unicode"/>
                <a:cs typeface="Lucida Sans Unicode"/>
              </a:rPr>
              <a:t>m</a:t>
            </a:r>
            <a:r>
              <a:rPr dirty="0" sz="1000" spc="10">
                <a:solidFill>
                  <a:srgbClr val="181818"/>
                </a:solidFill>
                <a:latin typeface="Lucida Sans Unicode"/>
                <a:cs typeface="Lucida Sans Unicode"/>
              </a:rPr>
              <a:t>e</a:t>
            </a:r>
            <a:r>
              <a:rPr dirty="0" sz="1000" spc="70">
                <a:solidFill>
                  <a:srgbClr val="181818"/>
                </a:solidFill>
                <a:latin typeface="Lucida Sans Unicode"/>
                <a:cs typeface="Lucida Sans Unicode"/>
              </a:rPr>
              <a:t>a</a:t>
            </a:r>
            <a:r>
              <a:rPr dirty="0" sz="1000" spc="20">
                <a:solidFill>
                  <a:srgbClr val="181818"/>
                </a:solidFill>
                <a:latin typeface="Lucida Sans Unicode"/>
                <a:cs typeface="Lucida Sans Unicode"/>
              </a:rPr>
              <a:t>l</a:t>
            </a:r>
            <a:r>
              <a:rPr dirty="0" sz="1000" spc="-105">
                <a:solidFill>
                  <a:srgbClr val="181818"/>
                </a:solidFill>
                <a:latin typeface="Lucida Sans Unicode"/>
                <a:cs typeface="Lucida Sans Unicode"/>
              </a:rPr>
              <a:t>,</a:t>
            </a:r>
            <a:r>
              <a:rPr dirty="0" sz="1000" spc="-70">
                <a:solidFill>
                  <a:srgbClr val="181818"/>
                </a:solidFill>
                <a:latin typeface="Lucida Sans Unicode"/>
                <a:cs typeface="Lucida Sans Unicode"/>
              </a:rPr>
              <a:t> </a:t>
            </a:r>
            <a:r>
              <a:rPr dirty="0" sz="1000" spc="50">
                <a:solidFill>
                  <a:srgbClr val="181818"/>
                </a:solidFill>
                <a:latin typeface="Lucida Sans Unicode"/>
                <a:cs typeface="Lucida Sans Unicode"/>
              </a:rPr>
              <a:t>F</a:t>
            </a:r>
            <a:r>
              <a:rPr dirty="0" sz="1000" spc="20">
                <a:solidFill>
                  <a:srgbClr val="181818"/>
                </a:solidFill>
                <a:latin typeface="Lucida Sans Unicode"/>
                <a:cs typeface="Lucida Sans Unicode"/>
              </a:rPr>
              <a:t>r</a:t>
            </a:r>
            <a:r>
              <a:rPr dirty="0" sz="1000" spc="10">
                <a:solidFill>
                  <a:srgbClr val="181818"/>
                </a:solidFill>
                <a:latin typeface="Lucida Sans Unicode"/>
                <a:cs typeface="Lucida Sans Unicode"/>
              </a:rPr>
              <a:t>e</a:t>
            </a:r>
            <a:r>
              <a:rPr dirty="0" sz="1000" spc="-25">
                <a:solidFill>
                  <a:srgbClr val="181818"/>
                </a:solidFill>
                <a:latin typeface="Lucida Sans Unicode"/>
                <a:cs typeface="Lucida Sans Unicode"/>
              </a:rPr>
              <a:t>s</a:t>
            </a:r>
            <a:r>
              <a:rPr dirty="0" sz="1000" spc="-20">
                <a:solidFill>
                  <a:srgbClr val="181818"/>
                </a:solidFill>
                <a:latin typeface="Lucida Sans Unicode"/>
                <a:cs typeface="Lucida Sans Unicode"/>
              </a:rPr>
              <a:t>h</a:t>
            </a:r>
            <a:r>
              <a:rPr dirty="0" sz="1000" spc="-70">
                <a:solidFill>
                  <a:srgbClr val="181818"/>
                </a:solidFill>
                <a:latin typeface="Lucida Sans Unicode"/>
                <a:cs typeface="Lucida Sans Unicode"/>
              </a:rPr>
              <a:t> </a:t>
            </a:r>
            <a:r>
              <a:rPr dirty="0" sz="1000" spc="105">
                <a:solidFill>
                  <a:srgbClr val="181818"/>
                </a:solidFill>
                <a:latin typeface="Lucida Sans Unicode"/>
                <a:cs typeface="Lucida Sans Unicode"/>
              </a:rPr>
              <a:t>B</a:t>
            </a:r>
            <a:r>
              <a:rPr dirty="0" sz="1000" spc="10">
                <a:solidFill>
                  <a:srgbClr val="181818"/>
                </a:solidFill>
                <a:latin typeface="Lucida Sans Unicode"/>
                <a:cs typeface="Lucida Sans Unicode"/>
              </a:rPr>
              <a:t>e</a:t>
            </a:r>
            <a:r>
              <a:rPr dirty="0" sz="1000" spc="20">
                <a:solidFill>
                  <a:srgbClr val="181818"/>
                </a:solidFill>
                <a:latin typeface="Lucida Sans Unicode"/>
                <a:cs typeface="Lucida Sans Unicode"/>
              </a:rPr>
              <a:t>rr</a:t>
            </a:r>
            <a:r>
              <a:rPr dirty="0" sz="1000" spc="-45">
                <a:solidFill>
                  <a:srgbClr val="181818"/>
                </a:solidFill>
                <a:latin typeface="Lucida Sans Unicode"/>
                <a:cs typeface="Lucida Sans Unicode"/>
              </a:rPr>
              <a:t>i</a:t>
            </a:r>
            <a:r>
              <a:rPr dirty="0" sz="1000" spc="10">
                <a:solidFill>
                  <a:srgbClr val="181818"/>
                </a:solidFill>
                <a:latin typeface="Lucida Sans Unicode"/>
                <a:cs typeface="Lucida Sans Unicode"/>
              </a:rPr>
              <a:t>e</a:t>
            </a:r>
            <a:r>
              <a:rPr dirty="0" sz="1000" spc="-25">
                <a:solidFill>
                  <a:srgbClr val="181818"/>
                </a:solidFill>
                <a:latin typeface="Lucida Sans Unicode"/>
                <a:cs typeface="Lucida Sans Unicode"/>
              </a:rPr>
              <a:t>s</a:t>
            </a:r>
            <a:r>
              <a:rPr dirty="0" sz="1000" spc="-105">
                <a:solidFill>
                  <a:srgbClr val="181818"/>
                </a:solidFill>
                <a:latin typeface="Lucida Sans Unicode"/>
                <a:cs typeface="Lucida Sans Unicode"/>
              </a:rPr>
              <a:t>,</a:t>
            </a:r>
            <a:r>
              <a:rPr dirty="0" sz="1000" spc="-105">
                <a:solidFill>
                  <a:srgbClr val="181818"/>
                </a:solidFill>
                <a:latin typeface="Lucida Sans Unicode"/>
                <a:cs typeface="Lucida Sans Unicode"/>
              </a:rPr>
              <a:t> </a:t>
            </a:r>
            <a:r>
              <a:rPr dirty="0" sz="1000" spc="55">
                <a:solidFill>
                  <a:srgbClr val="181818"/>
                </a:solidFill>
                <a:latin typeface="Lucida Sans Unicode"/>
                <a:cs typeface="Lucida Sans Unicode"/>
              </a:rPr>
              <a:t>R</a:t>
            </a:r>
            <a:r>
              <a:rPr dirty="0" sz="1000" spc="10">
                <a:solidFill>
                  <a:srgbClr val="181818"/>
                </a:solidFill>
                <a:latin typeface="Lucida Sans Unicode"/>
                <a:cs typeface="Lucida Sans Unicode"/>
              </a:rPr>
              <a:t>e</a:t>
            </a:r>
            <a:r>
              <a:rPr dirty="0" sz="1000" spc="-40">
                <a:solidFill>
                  <a:srgbClr val="181818"/>
                </a:solidFill>
                <a:latin typeface="Lucida Sans Unicode"/>
                <a:cs typeface="Lucida Sans Unicode"/>
              </a:rPr>
              <a:t>g</a:t>
            </a:r>
            <a:r>
              <a:rPr dirty="0" sz="1000" spc="-20">
                <a:solidFill>
                  <a:srgbClr val="181818"/>
                </a:solidFill>
                <a:latin typeface="Lucida Sans Unicode"/>
                <a:cs typeface="Lucida Sans Unicode"/>
              </a:rPr>
              <a:t>u</a:t>
            </a:r>
            <a:r>
              <a:rPr dirty="0" sz="1000" spc="20">
                <a:solidFill>
                  <a:srgbClr val="181818"/>
                </a:solidFill>
                <a:latin typeface="Lucida Sans Unicode"/>
                <a:cs typeface="Lucida Sans Unicode"/>
              </a:rPr>
              <a:t>l</a:t>
            </a:r>
            <a:r>
              <a:rPr dirty="0" sz="1000" spc="70">
                <a:solidFill>
                  <a:srgbClr val="181818"/>
                </a:solidFill>
                <a:latin typeface="Lucida Sans Unicode"/>
                <a:cs typeface="Lucida Sans Unicode"/>
              </a:rPr>
              <a:t>a</a:t>
            </a:r>
            <a:r>
              <a:rPr dirty="0" sz="1000" spc="20">
                <a:solidFill>
                  <a:srgbClr val="181818"/>
                </a:solidFill>
                <a:latin typeface="Lucida Sans Unicode"/>
                <a:cs typeface="Lucida Sans Unicode"/>
              </a:rPr>
              <a:t>r</a:t>
            </a:r>
            <a:r>
              <a:rPr dirty="0" sz="1000" spc="15">
                <a:solidFill>
                  <a:srgbClr val="181818"/>
                </a:solidFill>
                <a:latin typeface="Lucida Sans Unicode"/>
                <a:cs typeface="Lucida Sans Unicode"/>
              </a:rPr>
              <a:t>/</a:t>
            </a:r>
            <a:r>
              <a:rPr dirty="0" sz="1000" spc="55">
                <a:solidFill>
                  <a:srgbClr val="181818"/>
                </a:solidFill>
                <a:latin typeface="Lucida Sans Unicode"/>
                <a:cs typeface="Lucida Sans Unicode"/>
              </a:rPr>
              <a:t>S</a:t>
            </a:r>
            <a:r>
              <a:rPr dirty="0" sz="1000" spc="-10">
                <a:solidFill>
                  <a:srgbClr val="181818"/>
                </a:solidFill>
                <a:latin typeface="Lucida Sans Unicode"/>
                <a:cs typeface="Lucida Sans Unicode"/>
              </a:rPr>
              <a:t>o</a:t>
            </a:r>
            <a:r>
              <a:rPr dirty="0" sz="1000" spc="50">
                <a:solidFill>
                  <a:srgbClr val="181818"/>
                </a:solidFill>
                <a:latin typeface="Lucida Sans Unicode"/>
                <a:cs typeface="Lucida Sans Unicode"/>
              </a:rPr>
              <a:t>y</a:t>
            </a:r>
            <a:r>
              <a:rPr dirty="0" sz="1000" spc="-70">
                <a:solidFill>
                  <a:srgbClr val="181818"/>
                </a:solidFill>
                <a:latin typeface="Lucida Sans Unicode"/>
                <a:cs typeface="Lucida Sans Unicode"/>
              </a:rPr>
              <a:t> </a:t>
            </a:r>
            <a:r>
              <a:rPr dirty="0" sz="1000" spc="90">
                <a:solidFill>
                  <a:srgbClr val="181818"/>
                </a:solidFill>
                <a:latin typeface="Lucida Sans Unicode"/>
                <a:cs typeface="Lucida Sans Unicode"/>
              </a:rPr>
              <a:t>M</a:t>
            </a:r>
            <a:r>
              <a:rPr dirty="0" sz="1000" spc="-45">
                <a:solidFill>
                  <a:srgbClr val="181818"/>
                </a:solidFill>
                <a:latin typeface="Lucida Sans Unicode"/>
                <a:cs typeface="Lucida Sans Unicode"/>
              </a:rPr>
              <a:t>i</a:t>
            </a:r>
            <a:r>
              <a:rPr dirty="0" sz="1000" spc="20">
                <a:solidFill>
                  <a:srgbClr val="181818"/>
                </a:solidFill>
                <a:latin typeface="Lucida Sans Unicode"/>
                <a:cs typeface="Lucida Sans Unicode"/>
              </a:rPr>
              <a:t>l</a:t>
            </a:r>
            <a:r>
              <a:rPr dirty="0" sz="1000" spc="-35">
                <a:solidFill>
                  <a:srgbClr val="181818"/>
                </a:solidFill>
                <a:latin typeface="Lucida Sans Unicode"/>
                <a:cs typeface="Lucida Sans Unicode"/>
              </a:rPr>
              <a:t>k</a:t>
            </a:r>
            <a:endParaRPr sz="1000">
              <a:latin typeface="Lucida Sans Unicode"/>
              <a:cs typeface="Lucida Sans Unicode"/>
            </a:endParaRPr>
          </a:p>
          <a:p>
            <a:pPr>
              <a:lnSpc>
                <a:spcPct val="100000"/>
              </a:lnSpc>
            </a:pPr>
            <a:endParaRPr sz="10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000">
              <a:latin typeface="Times New Roman"/>
              <a:cs typeface="Times New Roman"/>
            </a:endParaRPr>
          </a:p>
          <a:p>
            <a:pPr marL="123189" marR="116205" indent="193040">
              <a:lnSpc>
                <a:spcPct val="116599"/>
              </a:lnSpc>
              <a:spcBef>
                <a:spcPts val="730"/>
              </a:spcBef>
            </a:pPr>
            <a:r>
              <a:rPr dirty="0" sz="1000" spc="55">
                <a:solidFill>
                  <a:srgbClr val="181818"/>
                </a:solidFill>
                <a:latin typeface="Lucida Sans Unicode"/>
                <a:cs typeface="Lucida Sans Unicode"/>
              </a:rPr>
              <a:t>S</a:t>
            </a:r>
            <a:r>
              <a:rPr dirty="0" sz="1000" spc="5">
                <a:solidFill>
                  <a:srgbClr val="181818"/>
                </a:solidFill>
                <a:latin typeface="Lucida Sans Unicode"/>
                <a:cs typeface="Lucida Sans Unicode"/>
              </a:rPr>
              <a:t>c</a:t>
            </a:r>
            <a:r>
              <a:rPr dirty="0" sz="1000" spc="20">
                <a:solidFill>
                  <a:srgbClr val="181818"/>
                </a:solidFill>
                <a:latin typeface="Lucida Sans Unicode"/>
                <a:cs typeface="Lucida Sans Unicode"/>
              </a:rPr>
              <a:t>r</a:t>
            </a:r>
            <a:r>
              <a:rPr dirty="0" sz="1000" spc="70">
                <a:solidFill>
                  <a:srgbClr val="181818"/>
                </a:solidFill>
                <a:latin typeface="Lucida Sans Unicode"/>
                <a:cs typeface="Lucida Sans Unicode"/>
              </a:rPr>
              <a:t>a</a:t>
            </a:r>
            <a:r>
              <a:rPr dirty="0" sz="1000" spc="45">
                <a:solidFill>
                  <a:srgbClr val="181818"/>
                </a:solidFill>
                <a:latin typeface="Lucida Sans Unicode"/>
                <a:cs typeface="Lucida Sans Unicode"/>
              </a:rPr>
              <a:t>m</a:t>
            </a:r>
            <a:r>
              <a:rPr dirty="0" sz="1000" spc="-35">
                <a:solidFill>
                  <a:srgbClr val="181818"/>
                </a:solidFill>
                <a:latin typeface="Lucida Sans Unicode"/>
                <a:cs typeface="Lucida Sans Unicode"/>
              </a:rPr>
              <a:t>b</a:t>
            </a:r>
            <a:r>
              <a:rPr dirty="0" sz="1000" spc="20">
                <a:solidFill>
                  <a:srgbClr val="181818"/>
                </a:solidFill>
                <a:latin typeface="Lucida Sans Unicode"/>
                <a:cs typeface="Lucida Sans Unicode"/>
              </a:rPr>
              <a:t>l</a:t>
            </a:r>
            <a:r>
              <a:rPr dirty="0" sz="1000" spc="10">
                <a:solidFill>
                  <a:srgbClr val="181818"/>
                </a:solidFill>
                <a:latin typeface="Lucida Sans Unicode"/>
                <a:cs typeface="Lucida Sans Unicode"/>
              </a:rPr>
              <a:t>e</a:t>
            </a:r>
            <a:r>
              <a:rPr dirty="0" sz="1000" spc="-10">
                <a:solidFill>
                  <a:srgbClr val="181818"/>
                </a:solidFill>
                <a:latin typeface="Lucida Sans Unicode"/>
                <a:cs typeface="Lucida Sans Unicode"/>
              </a:rPr>
              <a:t>d</a:t>
            </a:r>
            <a:r>
              <a:rPr dirty="0" sz="1000" spc="-70">
                <a:solidFill>
                  <a:srgbClr val="181818"/>
                </a:solidFill>
                <a:latin typeface="Lucida Sans Unicode"/>
                <a:cs typeface="Lucida Sans Unicode"/>
              </a:rPr>
              <a:t> </a:t>
            </a:r>
            <a:r>
              <a:rPr dirty="0" sz="1000" spc="85">
                <a:solidFill>
                  <a:srgbClr val="181818"/>
                </a:solidFill>
                <a:latin typeface="Lucida Sans Unicode"/>
                <a:cs typeface="Lucida Sans Unicode"/>
              </a:rPr>
              <a:t>E</a:t>
            </a:r>
            <a:r>
              <a:rPr dirty="0" sz="1000" spc="-40">
                <a:solidFill>
                  <a:srgbClr val="181818"/>
                </a:solidFill>
                <a:latin typeface="Lucida Sans Unicode"/>
                <a:cs typeface="Lucida Sans Unicode"/>
              </a:rPr>
              <a:t>gg</a:t>
            </a:r>
            <a:r>
              <a:rPr dirty="0" sz="1000" spc="-25">
                <a:solidFill>
                  <a:srgbClr val="181818"/>
                </a:solidFill>
                <a:latin typeface="Lucida Sans Unicode"/>
                <a:cs typeface="Lucida Sans Unicode"/>
              </a:rPr>
              <a:t>s</a:t>
            </a:r>
            <a:r>
              <a:rPr dirty="0" sz="1000" spc="-105">
                <a:solidFill>
                  <a:srgbClr val="181818"/>
                </a:solidFill>
                <a:latin typeface="Lucida Sans Unicode"/>
                <a:cs typeface="Lucida Sans Unicode"/>
              </a:rPr>
              <a:t>,</a:t>
            </a:r>
            <a:r>
              <a:rPr dirty="0" sz="1000" spc="-70">
                <a:solidFill>
                  <a:srgbClr val="181818"/>
                </a:solidFill>
                <a:latin typeface="Lucida Sans Unicode"/>
                <a:cs typeface="Lucida Sans Unicode"/>
              </a:rPr>
              <a:t> </a:t>
            </a:r>
            <a:r>
              <a:rPr dirty="0" sz="1000" spc="85">
                <a:solidFill>
                  <a:srgbClr val="181818"/>
                </a:solidFill>
                <a:latin typeface="Lucida Sans Unicode"/>
                <a:cs typeface="Lucida Sans Unicode"/>
              </a:rPr>
              <a:t>W</a:t>
            </a:r>
            <a:r>
              <a:rPr dirty="0" sz="1000" spc="-20">
                <a:solidFill>
                  <a:srgbClr val="181818"/>
                </a:solidFill>
                <a:latin typeface="Lucida Sans Unicode"/>
                <a:cs typeface="Lucida Sans Unicode"/>
              </a:rPr>
              <a:t>h</a:t>
            </a:r>
            <a:r>
              <a:rPr dirty="0" sz="1000" spc="-10">
                <a:solidFill>
                  <a:srgbClr val="181818"/>
                </a:solidFill>
                <a:latin typeface="Lucida Sans Unicode"/>
                <a:cs typeface="Lucida Sans Unicode"/>
              </a:rPr>
              <a:t>o</a:t>
            </a:r>
            <a:r>
              <a:rPr dirty="0" sz="1000" spc="20">
                <a:solidFill>
                  <a:srgbClr val="181818"/>
                </a:solidFill>
                <a:latin typeface="Lucida Sans Unicode"/>
                <a:cs typeface="Lucida Sans Unicode"/>
              </a:rPr>
              <a:t>l</a:t>
            </a:r>
            <a:r>
              <a:rPr dirty="0" sz="1000" spc="10">
                <a:solidFill>
                  <a:srgbClr val="181818"/>
                </a:solidFill>
                <a:latin typeface="Lucida Sans Unicode"/>
                <a:cs typeface="Lucida Sans Unicode"/>
              </a:rPr>
              <a:t>e</a:t>
            </a:r>
            <a:r>
              <a:rPr dirty="0" sz="1000" spc="-70">
                <a:solidFill>
                  <a:srgbClr val="181818"/>
                </a:solidFill>
                <a:latin typeface="Lucida Sans Unicode"/>
                <a:cs typeface="Lucida Sans Unicode"/>
              </a:rPr>
              <a:t> </a:t>
            </a:r>
            <a:r>
              <a:rPr dirty="0" sz="1000" spc="85">
                <a:solidFill>
                  <a:srgbClr val="181818"/>
                </a:solidFill>
                <a:latin typeface="Lucida Sans Unicode"/>
                <a:cs typeface="Lucida Sans Unicode"/>
              </a:rPr>
              <a:t>W</a:t>
            </a:r>
            <a:r>
              <a:rPr dirty="0" sz="1000" spc="-20">
                <a:solidFill>
                  <a:srgbClr val="181818"/>
                </a:solidFill>
                <a:latin typeface="Lucida Sans Unicode"/>
                <a:cs typeface="Lucida Sans Unicode"/>
              </a:rPr>
              <a:t>h</a:t>
            </a:r>
            <a:r>
              <a:rPr dirty="0" sz="1000" spc="10">
                <a:solidFill>
                  <a:srgbClr val="181818"/>
                </a:solidFill>
                <a:latin typeface="Lucida Sans Unicode"/>
                <a:cs typeface="Lucida Sans Unicode"/>
              </a:rPr>
              <a:t>e</a:t>
            </a:r>
            <a:r>
              <a:rPr dirty="0" sz="1000" spc="70">
                <a:solidFill>
                  <a:srgbClr val="181818"/>
                </a:solidFill>
                <a:latin typeface="Lucida Sans Unicode"/>
                <a:cs typeface="Lucida Sans Unicode"/>
              </a:rPr>
              <a:t>a</a:t>
            </a:r>
            <a:r>
              <a:rPr dirty="0" sz="1000" spc="80">
                <a:solidFill>
                  <a:srgbClr val="181818"/>
                </a:solidFill>
                <a:latin typeface="Lucida Sans Unicode"/>
                <a:cs typeface="Lucida Sans Unicode"/>
              </a:rPr>
              <a:t>t</a:t>
            </a:r>
            <a:r>
              <a:rPr dirty="0" sz="1000" spc="65">
                <a:solidFill>
                  <a:srgbClr val="181818"/>
                </a:solidFill>
                <a:latin typeface="Lucida Sans Unicode"/>
                <a:cs typeface="Lucida Sans Unicode"/>
              </a:rPr>
              <a:t> </a:t>
            </a:r>
            <a:r>
              <a:rPr dirty="0" sz="1000" spc="-35">
                <a:solidFill>
                  <a:srgbClr val="181818"/>
                </a:solidFill>
                <a:latin typeface="Lucida Sans Unicode"/>
                <a:cs typeface="Lucida Sans Unicode"/>
              </a:rPr>
              <a:t>T</a:t>
            </a:r>
            <a:r>
              <a:rPr dirty="0" sz="1000" spc="-10">
                <a:solidFill>
                  <a:srgbClr val="181818"/>
                </a:solidFill>
                <a:latin typeface="Lucida Sans Unicode"/>
                <a:cs typeface="Lucida Sans Unicode"/>
              </a:rPr>
              <a:t>o</a:t>
            </a:r>
            <a:r>
              <a:rPr dirty="0" sz="1000" spc="70">
                <a:solidFill>
                  <a:srgbClr val="181818"/>
                </a:solidFill>
                <a:latin typeface="Lucida Sans Unicode"/>
                <a:cs typeface="Lucida Sans Unicode"/>
              </a:rPr>
              <a:t>a</a:t>
            </a:r>
            <a:r>
              <a:rPr dirty="0" sz="1000" spc="-25">
                <a:solidFill>
                  <a:srgbClr val="181818"/>
                </a:solidFill>
                <a:latin typeface="Lucida Sans Unicode"/>
                <a:cs typeface="Lucida Sans Unicode"/>
              </a:rPr>
              <a:t>s</a:t>
            </a:r>
            <a:r>
              <a:rPr dirty="0" sz="1000" spc="80">
                <a:solidFill>
                  <a:srgbClr val="181818"/>
                </a:solidFill>
                <a:latin typeface="Lucida Sans Unicode"/>
                <a:cs typeface="Lucida Sans Unicode"/>
              </a:rPr>
              <a:t>t</a:t>
            </a:r>
            <a:r>
              <a:rPr dirty="0" sz="1000" spc="-105">
                <a:solidFill>
                  <a:srgbClr val="181818"/>
                </a:solidFill>
                <a:latin typeface="Lucida Sans Unicode"/>
                <a:cs typeface="Lucida Sans Unicode"/>
              </a:rPr>
              <a:t>,</a:t>
            </a:r>
            <a:r>
              <a:rPr dirty="0" sz="1000" spc="-70">
                <a:solidFill>
                  <a:srgbClr val="181818"/>
                </a:solidFill>
                <a:latin typeface="Lucida Sans Unicode"/>
                <a:cs typeface="Lucida Sans Unicode"/>
              </a:rPr>
              <a:t> </a:t>
            </a:r>
            <a:r>
              <a:rPr dirty="0" sz="1000" spc="90">
                <a:solidFill>
                  <a:srgbClr val="181818"/>
                </a:solidFill>
                <a:latin typeface="Lucida Sans Unicode"/>
                <a:cs typeface="Lucida Sans Unicode"/>
              </a:rPr>
              <a:t>M</a:t>
            </a:r>
            <a:r>
              <a:rPr dirty="0" sz="1000" spc="-45">
                <a:solidFill>
                  <a:srgbClr val="181818"/>
                </a:solidFill>
                <a:latin typeface="Lucida Sans Unicode"/>
                <a:cs typeface="Lucida Sans Unicode"/>
              </a:rPr>
              <a:t>i</a:t>
            </a:r>
            <a:r>
              <a:rPr dirty="0" sz="1000" spc="-75">
                <a:solidFill>
                  <a:srgbClr val="181818"/>
                </a:solidFill>
                <a:latin typeface="Lucida Sans Unicode"/>
                <a:cs typeface="Lucida Sans Unicode"/>
              </a:rPr>
              <a:t>x</a:t>
            </a:r>
            <a:r>
              <a:rPr dirty="0" sz="1000" spc="10">
                <a:solidFill>
                  <a:srgbClr val="181818"/>
                </a:solidFill>
                <a:latin typeface="Lucida Sans Unicode"/>
                <a:cs typeface="Lucida Sans Unicode"/>
              </a:rPr>
              <a:t>e</a:t>
            </a:r>
            <a:r>
              <a:rPr dirty="0" sz="1000" spc="-10">
                <a:solidFill>
                  <a:srgbClr val="181818"/>
                </a:solidFill>
                <a:latin typeface="Lucida Sans Unicode"/>
                <a:cs typeface="Lucida Sans Unicode"/>
              </a:rPr>
              <a:t>d</a:t>
            </a:r>
            <a:r>
              <a:rPr dirty="0" sz="1000" spc="-70">
                <a:solidFill>
                  <a:srgbClr val="181818"/>
                </a:solidFill>
                <a:latin typeface="Lucida Sans Unicode"/>
                <a:cs typeface="Lucida Sans Unicode"/>
              </a:rPr>
              <a:t> </a:t>
            </a:r>
            <a:r>
              <a:rPr dirty="0" sz="1000" spc="50">
                <a:solidFill>
                  <a:srgbClr val="181818"/>
                </a:solidFill>
                <a:latin typeface="Lucida Sans Unicode"/>
                <a:cs typeface="Lucida Sans Unicode"/>
              </a:rPr>
              <a:t>F</a:t>
            </a:r>
            <a:r>
              <a:rPr dirty="0" sz="1000" spc="20">
                <a:solidFill>
                  <a:srgbClr val="181818"/>
                </a:solidFill>
                <a:latin typeface="Lucida Sans Unicode"/>
                <a:cs typeface="Lucida Sans Unicode"/>
              </a:rPr>
              <a:t>r</a:t>
            </a:r>
            <a:r>
              <a:rPr dirty="0" sz="1000" spc="-20">
                <a:solidFill>
                  <a:srgbClr val="181818"/>
                </a:solidFill>
                <a:latin typeface="Lucida Sans Unicode"/>
                <a:cs typeface="Lucida Sans Unicode"/>
              </a:rPr>
              <a:t>u</a:t>
            </a:r>
            <a:r>
              <a:rPr dirty="0" sz="1000" spc="-45">
                <a:solidFill>
                  <a:srgbClr val="181818"/>
                </a:solidFill>
                <a:latin typeface="Lucida Sans Unicode"/>
                <a:cs typeface="Lucida Sans Unicode"/>
              </a:rPr>
              <a:t>i</a:t>
            </a:r>
            <a:r>
              <a:rPr dirty="0" sz="1000" spc="80">
                <a:solidFill>
                  <a:srgbClr val="181818"/>
                </a:solidFill>
                <a:latin typeface="Lucida Sans Unicode"/>
                <a:cs typeface="Lucida Sans Unicode"/>
              </a:rPr>
              <a:t>t</a:t>
            </a:r>
            <a:r>
              <a:rPr dirty="0" sz="1000" spc="-105">
                <a:solidFill>
                  <a:srgbClr val="181818"/>
                </a:solidFill>
                <a:latin typeface="Lucida Sans Unicode"/>
                <a:cs typeface="Lucida Sans Unicode"/>
              </a:rPr>
              <a:t>,</a:t>
            </a:r>
            <a:r>
              <a:rPr dirty="0" sz="1000" spc="-70">
                <a:solidFill>
                  <a:srgbClr val="181818"/>
                </a:solidFill>
                <a:latin typeface="Lucida Sans Unicode"/>
                <a:cs typeface="Lucida Sans Unicode"/>
              </a:rPr>
              <a:t> </a:t>
            </a:r>
            <a:r>
              <a:rPr dirty="0" sz="1000" spc="55">
                <a:solidFill>
                  <a:srgbClr val="181818"/>
                </a:solidFill>
                <a:latin typeface="Lucida Sans Unicode"/>
                <a:cs typeface="Lucida Sans Unicode"/>
              </a:rPr>
              <a:t>R</a:t>
            </a:r>
            <a:r>
              <a:rPr dirty="0" sz="1000" spc="10">
                <a:solidFill>
                  <a:srgbClr val="181818"/>
                </a:solidFill>
                <a:latin typeface="Lucida Sans Unicode"/>
                <a:cs typeface="Lucida Sans Unicode"/>
              </a:rPr>
              <a:t>e</a:t>
            </a:r>
            <a:r>
              <a:rPr dirty="0" sz="1000" spc="-40">
                <a:solidFill>
                  <a:srgbClr val="181818"/>
                </a:solidFill>
                <a:latin typeface="Lucida Sans Unicode"/>
                <a:cs typeface="Lucida Sans Unicode"/>
              </a:rPr>
              <a:t>g</a:t>
            </a:r>
            <a:r>
              <a:rPr dirty="0" sz="1000" spc="-20">
                <a:solidFill>
                  <a:srgbClr val="181818"/>
                </a:solidFill>
                <a:latin typeface="Lucida Sans Unicode"/>
                <a:cs typeface="Lucida Sans Unicode"/>
              </a:rPr>
              <a:t>u</a:t>
            </a:r>
            <a:r>
              <a:rPr dirty="0" sz="1000" spc="20">
                <a:solidFill>
                  <a:srgbClr val="181818"/>
                </a:solidFill>
                <a:latin typeface="Lucida Sans Unicode"/>
                <a:cs typeface="Lucida Sans Unicode"/>
              </a:rPr>
              <a:t>l</a:t>
            </a:r>
            <a:r>
              <a:rPr dirty="0" sz="1000" spc="70">
                <a:solidFill>
                  <a:srgbClr val="181818"/>
                </a:solidFill>
                <a:latin typeface="Lucida Sans Unicode"/>
                <a:cs typeface="Lucida Sans Unicode"/>
              </a:rPr>
              <a:t>a</a:t>
            </a:r>
            <a:r>
              <a:rPr dirty="0" sz="1000" spc="20">
                <a:solidFill>
                  <a:srgbClr val="181818"/>
                </a:solidFill>
                <a:latin typeface="Lucida Sans Unicode"/>
                <a:cs typeface="Lucida Sans Unicode"/>
              </a:rPr>
              <a:t>r</a:t>
            </a:r>
            <a:r>
              <a:rPr dirty="0" sz="1000" spc="15">
                <a:solidFill>
                  <a:srgbClr val="181818"/>
                </a:solidFill>
                <a:latin typeface="Lucida Sans Unicode"/>
                <a:cs typeface="Lucida Sans Unicode"/>
              </a:rPr>
              <a:t>/</a:t>
            </a:r>
            <a:r>
              <a:rPr dirty="0" sz="1000" spc="55">
                <a:solidFill>
                  <a:srgbClr val="181818"/>
                </a:solidFill>
                <a:latin typeface="Lucida Sans Unicode"/>
                <a:cs typeface="Lucida Sans Unicode"/>
              </a:rPr>
              <a:t>S</a:t>
            </a:r>
            <a:r>
              <a:rPr dirty="0" sz="1000" spc="-10">
                <a:solidFill>
                  <a:srgbClr val="181818"/>
                </a:solidFill>
                <a:latin typeface="Lucida Sans Unicode"/>
                <a:cs typeface="Lucida Sans Unicode"/>
              </a:rPr>
              <a:t>o</a:t>
            </a:r>
            <a:r>
              <a:rPr dirty="0" sz="1000" spc="50">
                <a:solidFill>
                  <a:srgbClr val="181818"/>
                </a:solidFill>
                <a:latin typeface="Lucida Sans Unicode"/>
                <a:cs typeface="Lucida Sans Unicode"/>
              </a:rPr>
              <a:t>y</a:t>
            </a:r>
            <a:r>
              <a:rPr dirty="0" sz="1000" spc="-70">
                <a:solidFill>
                  <a:srgbClr val="181818"/>
                </a:solidFill>
                <a:latin typeface="Lucida Sans Unicode"/>
                <a:cs typeface="Lucida Sans Unicode"/>
              </a:rPr>
              <a:t> </a:t>
            </a:r>
            <a:r>
              <a:rPr dirty="0" sz="1000" spc="90">
                <a:solidFill>
                  <a:srgbClr val="181818"/>
                </a:solidFill>
                <a:latin typeface="Lucida Sans Unicode"/>
                <a:cs typeface="Lucida Sans Unicode"/>
              </a:rPr>
              <a:t>M</a:t>
            </a:r>
            <a:r>
              <a:rPr dirty="0" sz="1000" spc="-45">
                <a:solidFill>
                  <a:srgbClr val="181818"/>
                </a:solidFill>
                <a:latin typeface="Lucida Sans Unicode"/>
                <a:cs typeface="Lucida Sans Unicode"/>
              </a:rPr>
              <a:t>i</a:t>
            </a:r>
            <a:r>
              <a:rPr dirty="0" sz="1000" spc="20">
                <a:solidFill>
                  <a:srgbClr val="181818"/>
                </a:solidFill>
                <a:latin typeface="Lucida Sans Unicode"/>
                <a:cs typeface="Lucida Sans Unicode"/>
              </a:rPr>
              <a:t>l</a:t>
            </a:r>
            <a:r>
              <a:rPr dirty="0" sz="1000" spc="-35">
                <a:solidFill>
                  <a:srgbClr val="181818"/>
                </a:solidFill>
                <a:latin typeface="Lucida Sans Unicode"/>
                <a:cs typeface="Lucida Sans Unicode"/>
              </a:rPr>
              <a:t>k</a:t>
            </a:r>
            <a:endParaRPr sz="1000">
              <a:latin typeface="Lucida Sans Unicode"/>
              <a:cs typeface="Lucida Sans Unicode"/>
            </a:endParaRPr>
          </a:p>
          <a:p>
            <a:pPr>
              <a:lnSpc>
                <a:spcPct val="100000"/>
              </a:lnSpc>
            </a:pPr>
            <a:endParaRPr sz="10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0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41"/>
              </a:spcBef>
            </a:pPr>
            <a:endParaRPr sz="1200">
              <a:latin typeface="Times New Roman"/>
              <a:cs typeface="Times New Roman"/>
            </a:endParaRPr>
          </a:p>
          <a:p>
            <a:pPr algn="ctr" marL="123189" marR="116205">
              <a:lnSpc>
                <a:spcPct val="116599"/>
              </a:lnSpc>
            </a:pPr>
            <a:r>
              <a:rPr dirty="0" sz="1000" spc="5">
                <a:solidFill>
                  <a:srgbClr val="181818"/>
                </a:solidFill>
                <a:latin typeface="Lucida Sans Unicode"/>
                <a:cs typeface="Lucida Sans Unicode"/>
              </a:rPr>
              <a:t>Y</a:t>
            </a:r>
            <a:r>
              <a:rPr dirty="0" sz="1000" spc="-10">
                <a:solidFill>
                  <a:srgbClr val="181818"/>
                </a:solidFill>
                <a:latin typeface="Lucida Sans Unicode"/>
                <a:cs typeface="Lucida Sans Unicode"/>
              </a:rPr>
              <a:t>o</a:t>
            </a:r>
            <a:r>
              <a:rPr dirty="0" sz="1000" spc="-40">
                <a:solidFill>
                  <a:srgbClr val="181818"/>
                </a:solidFill>
                <a:latin typeface="Lucida Sans Unicode"/>
                <a:cs typeface="Lucida Sans Unicode"/>
              </a:rPr>
              <a:t>g</a:t>
            </a:r>
            <a:r>
              <a:rPr dirty="0" sz="1000" spc="-20">
                <a:solidFill>
                  <a:srgbClr val="181818"/>
                </a:solidFill>
                <a:latin typeface="Lucida Sans Unicode"/>
                <a:cs typeface="Lucida Sans Unicode"/>
              </a:rPr>
              <a:t>u</a:t>
            </a:r>
            <a:r>
              <a:rPr dirty="0" sz="1000" spc="20">
                <a:solidFill>
                  <a:srgbClr val="181818"/>
                </a:solidFill>
                <a:latin typeface="Lucida Sans Unicode"/>
                <a:cs typeface="Lucida Sans Unicode"/>
              </a:rPr>
              <a:t>r</a:t>
            </a:r>
            <a:r>
              <a:rPr dirty="0" sz="1000" spc="80">
                <a:solidFill>
                  <a:srgbClr val="181818"/>
                </a:solidFill>
                <a:latin typeface="Lucida Sans Unicode"/>
                <a:cs typeface="Lucida Sans Unicode"/>
              </a:rPr>
              <a:t>t</a:t>
            </a:r>
            <a:r>
              <a:rPr dirty="0" sz="1000" spc="-70">
                <a:solidFill>
                  <a:srgbClr val="181818"/>
                </a:solidFill>
                <a:latin typeface="Lucida Sans Unicode"/>
                <a:cs typeface="Lucida Sans Unicode"/>
              </a:rPr>
              <a:t> </a:t>
            </a:r>
            <a:r>
              <a:rPr dirty="0" sz="1000" spc="90">
                <a:solidFill>
                  <a:srgbClr val="181818"/>
                </a:solidFill>
                <a:latin typeface="Lucida Sans Unicode"/>
                <a:cs typeface="Lucida Sans Unicode"/>
              </a:rPr>
              <a:t>w</a:t>
            </a:r>
            <a:r>
              <a:rPr dirty="0" sz="1000" spc="-45">
                <a:solidFill>
                  <a:srgbClr val="181818"/>
                </a:solidFill>
                <a:latin typeface="Lucida Sans Unicode"/>
                <a:cs typeface="Lucida Sans Unicode"/>
              </a:rPr>
              <a:t>i</a:t>
            </a:r>
            <a:r>
              <a:rPr dirty="0" sz="1000" spc="80">
                <a:solidFill>
                  <a:srgbClr val="181818"/>
                </a:solidFill>
                <a:latin typeface="Lucida Sans Unicode"/>
                <a:cs typeface="Lucida Sans Unicode"/>
              </a:rPr>
              <a:t>t</a:t>
            </a:r>
            <a:r>
              <a:rPr dirty="0" sz="1000" spc="-20">
                <a:solidFill>
                  <a:srgbClr val="181818"/>
                </a:solidFill>
                <a:latin typeface="Lucida Sans Unicode"/>
                <a:cs typeface="Lucida Sans Unicode"/>
              </a:rPr>
              <a:t>h</a:t>
            </a:r>
            <a:r>
              <a:rPr dirty="0" sz="1000" spc="-70">
                <a:solidFill>
                  <a:srgbClr val="181818"/>
                </a:solidFill>
                <a:latin typeface="Lucida Sans Unicode"/>
                <a:cs typeface="Lucida Sans Unicode"/>
              </a:rPr>
              <a:t> </a:t>
            </a:r>
            <a:r>
              <a:rPr dirty="0" sz="1000" spc="20">
                <a:solidFill>
                  <a:srgbClr val="181818"/>
                </a:solidFill>
                <a:latin typeface="Lucida Sans Unicode"/>
                <a:cs typeface="Lucida Sans Unicode"/>
              </a:rPr>
              <a:t>G</a:t>
            </a:r>
            <a:r>
              <a:rPr dirty="0" sz="1000" spc="20">
                <a:solidFill>
                  <a:srgbClr val="181818"/>
                </a:solidFill>
                <a:latin typeface="Lucida Sans Unicode"/>
                <a:cs typeface="Lucida Sans Unicode"/>
              </a:rPr>
              <a:t>r</a:t>
            </a:r>
            <a:r>
              <a:rPr dirty="0" sz="1000" spc="70">
                <a:solidFill>
                  <a:srgbClr val="181818"/>
                </a:solidFill>
                <a:latin typeface="Lucida Sans Unicode"/>
                <a:cs typeface="Lucida Sans Unicode"/>
              </a:rPr>
              <a:t>a</a:t>
            </a:r>
            <a:r>
              <a:rPr dirty="0" sz="1000" spc="10">
                <a:solidFill>
                  <a:srgbClr val="181818"/>
                </a:solidFill>
                <a:latin typeface="Lucida Sans Unicode"/>
                <a:cs typeface="Lucida Sans Unicode"/>
              </a:rPr>
              <a:t>n</a:t>
            </a:r>
            <a:r>
              <a:rPr dirty="0" sz="1000" spc="-10">
                <a:solidFill>
                  <a:srgbClr val="181818"/>
                </a:solidFill>
                <a:latin typeface="Lucida Sans Unicode"/>
                <a:cs typeface="Lucida Sans Unicode"/>
              </a:rPr>
              <a:t>o</a:t>
            </a:r>
            <a:r>
              <a:rPr dirty="0" sz="1000" spc="20">
                <a:solidFill>
                  <a:srgbClr val="181818"/>
                </a:solidFill>
                <a:latin typeface="Lucida Sans Unicode"/>
                <a:cs typeface="Lucida Sans Unicode"/>
              </a:rPr>
              <a:t>l</a:t>
            </a:r>
            <a:r>
              <a:rPr dirty="0" sz="1000" spc="70">
                <a:solidFill>
                  <a:srgbClr val="181818"/>
                </a:solidFill>
                <a:latin typeface="Lucida Sans Unicode"/>
                <a:cs typeface="Lucida Sans Unicode"/>
              </a:rPr>
              <a:t>a</a:t>
            </a:r>
            <a:r>
              <a:rPr dirty="0" sz="1000" spc="-105">
                <a:solidFill>
                  <a:srgbClr val="181818"/>
                </a:solidFill>
                <a:latin typeface="Lucida Sans Unicode"/>
                <a:cs typeface="Lucida Sans Unicode"/>
              </a:rPr>
              <a:t>,</a:t>
            </a:r>
            <a:r>
              <a:rPr dirty="0" sz="1000" spc="-70">
                <a:solidFill>
                  <a:srgbClr val="181818"/>
                </a:solidFill>
                <a:latin typeface="Lucida Sans Unicode"/>
                <a:cs typeface="Lucida Sans Unicode"/>
              </a:rPr>
              <a:t> </a:t>
            </a:r>
            <a:r>
              <a:rPr dirty="0" sz="1000" spc="55">
                <a:solidFill>
                  <a:srgbClr val="181818"/>
                </a:solidFill>
                <a:latin typeface="Lucida Sans Unicode"/>
                <a:cs typeface="Lucida Sans Unicode"/>
              </a:rPr>
              <a:t>S</a:t>
            </a:r>
            <a:r>
              <a:rPr dirty="0" sz="1000" spc="20">
                <a:solidFill>
                  <a:srgbClr val="181818"/>
                </a:solidFill>
                <a:latin typeface="Lucida Sans Unicode"/>
                <a:cs typeface="Lucida Sans Unicode"/>
              </a:rPr>
              <a:t>l</a:t>
            </a:r>
            <a:r>
              <a:rPr dirty="0" sz="1000" spc="-45">
                <a:solidFill>
                  <a:srgbClr val="181818"/>
                </a:solidFill>
                <a:latin typeface="Lucida Sans Unicode"/>
                <a:cs typeface="Lucida Sans Unicode"/>
              </a:rPr>
              <a:t>i</a:t>
            </a:r>
            <a:r>
              <a:rPr dirty="0" sz="1000" spc="5">
                <a:solidFill>
                  <a:srgbClr val="181818"/>
                </a:solidFill>
                <a:latin typeface="Lucida Sans Unicode"/>
                <a:cs typeface="Lucida Sans Unicode"/>
              </a:rPr>
              <a:t>c</a:t>
            </a:r>
            <a:r>
              <a:rPr dirty="0" sz="1000" spc="10">
                <a:solidFill>
                  <a:srgbClr val="181818"/>
                </a:solidFill>
                <a:latin typeface="Lucida Sans Unicode"/>
                <a:cs typeface="Lucida Sans Unicode"/>
              </a:rPr>
              <a:t>e</a:t>
            </a:r>
            <a:r>
              <a:rPr dirty="0" sz="1000" spc="-10">
                <a:solidFill>
                  <a:srgbClr val="181818"/>
                </a:solidFill>
                <a:latin typeface="Lucida Sans Unicode"/>
                <a:cs typeface="Lucida Sans Unicode"/>
              </a:rPr>
              <a:t>d</a:t>
            </a:r>
            <a:r>
              <a:rPr dirty="0" sz="1000" spc="-70">
                <a:solidFill>
                  <a:srgbClr val="181818"/>
                </a:solidFill>
                <a:latin typeface="Lucida Sans Unicode"/>
                <a:cs typeface="Lucida Sans Unicode"/>
              </a:rPr>
              <a:t> </a:t>
            </a:r>
            <a:r>
              <a:rPr dirty="0" sz="1000" spc="85">
                <a:solidFill>
                  <a:srgbClr val="181818"/>
                </a:solidFill>
                <a:latin typeface="Lucida Sans Unicode"/>
                <a:cs typeface="Lucida Sans Unicode"/>
              </a:rPr>
              <a:t>P</a:t>
            </a:r>
            <a:r>
              <a:rPr dirty="0" sz="1000" spc="10">
                <a:solidFill>
                  <a:srgbClr val="181818"/>
                </a:solidFill>
                <a:latin typeface="Lucida Sans Unicode"/>
                <a:cs typeface="Lucida Sans Unicode"/>
              </a:rPr>
              <a:t>e</a:t>
            </a:r>
            <a:r>
              <a:rPr dirty="0" sz="1000" spc="70">
                <a:solidFill>
                  <a:srgbClr val="181818"/>
                </a:solidFill>
                <a:latin typeface="Lucida Sans Unicode"/>
                <a:cs typeface="Lucida Sans Unicode"/>
              </a:rPr>
              <a:t>a</a:t>
            </a:r>
            <a:r>
              <a:rPr dirty="0" sz="1000" spc="5">
                <a:solidFill>
                  <a:srgbClr val="181818"/>
                </a:solidFill>
                <a:latin typeface="Lucida Sans Unicode"/>
                <a:cs typeface="Lucida Sans Unicode"/>
              </a:rPr>
              <a:t>c</a:t>
            </a:r>
            <a:r>
              <a:rPr dirty="0" sz="1000" spc="-20">
                <a:solidFill>
                  <a:srgbClr val="181818"/>
                </a:solidFill>
                <a:latin typeface="Lucida Sans Unicode"/>
                <a:cs typeface="Lucida Sans Unicode"/>
              </a:rPr>
              <a:t>h</a:t>
            </a:r>
            <a:r>
              <a:rPr dirty="0" sz="1000" spc="10">
                <a:solidFill>
                  <a:srgbClr val="181818"/>
                </a:solidFill>
                <a:latin typeface="Lucida Sans Unicode"/>
                <a:cs typeface="Lucida Sans Unicode"/>
              </a:rPr>
              <a:t>e</a:t>
            </a:r>
            <a:r>
              <a:rPr dirty="0" sz="1000" spc="-25">
                <a:solidFill>
                  <a:srgbClr val="181818"/>
                </a:solidFill>
                <a:latin typeface="Lucida Sans Unicode"/>
                <a:cs typeface="Lucida Sans Unicode"/>
              </a:rPr>
              <a:t>s</a:t>
            </a:r>
            <a:r>
              <a:rPr dirty="0" sz="1000" spc="-105">
                <a:solidFill>
                  <a:srgbClr val="181818"/>
                </a:solidFill>
                <a:latin typeface="Lucida Sans Unicode"/>
                <a:cs typeface="Lucida Sans Unicode"/>
              </a:rPr>
              <a:t>,</a:t>
            </a:r>
            <a:r>
              <a:rPr dirty="0" sz="1000" spc="-105">
                <a:solidFill>
                  <a:srgbClr val="181818"/>
                </a:solidFill>
                <a:latin typeface="Lucida Sans Unicode"/>
                <a:cs typeface="Lucida Sans Unicode"/>
              </a:rPr>
              <a:t> </a:t>
            </a:r>
            <a:r>
              <a:rPr dirty="0" sz="1000" spc="55">
                <a:solidFill>
                  <a:srgbClr val="181818"/>
                </a:solidFill>
                <a:latin typeface="Lucida Sans Unicode"/>
                <a:cs typeface="Lucida Sans Unicode"/>
              </a:rPr>
              <a:t>R</a:t>
            </a:r>
            <a:r>
              <a:rPr dirty="0" sz="1000" spc="10">
                <a:solidFill>
                  <a:srgbClr val="181818"/>
                </a:solidFill>
                <a:latin typeface="Lucida Sans Unicode"/>
                <a:cs typeface="Lucida Sans Unicode"/>
              </a:rPr>
              <a:t>e</a:t>
            </a:r>
            <a:r>
              <a:rPr dirty="0" sz="1000" spc="-40">
                <a:solidFill>
                  <a:srgbClr val="181818"/>
                </a:solidFill>
                <a:latin typeface="Lucida Sans Unicode"/>
                <a:cs typeface="Lucida Sans Unicode"/>
              </a:rPr>
              <a:t>g</a:t>
            </a:r>
            <a:r>
              <a:rPr dirty="0" sz="1000" spc="-20">
                <a:solidFill>
                  <a:srgbClr val="181818"/>
                </a:solidFill>
                <a:latin typeface="Lucida Sans Unicode"/>
                <a:cs typeface="Lucida Sans Unicode"/>
              </a:rPr>
              <a:t>u</a:t>
            </a:r>
            <a:r>
              <a:rPr dirty="0" sz="1000" spc="20">
                <a:solidFill>
                  <a:srgbClr val="181818"/>
                </a:solidFill>
                <a:latin typeface="Lucida Sans Unicode"/>
                <a:cs typeface="Lucida Sans Unicode"/>
              </a:rPr>
              <a:t>l</a:t>
            </a:r>
            <a:r>
              <a:rPr dirty="0" sz="1000" spc="70">
                <a:solidFill>
                  <a:srgbClr val="181818"/>
                </a:solidFill>
                <a:latin typeface="Lucida Sans Unicode"/>
                <a:cs typeface="Lucida Sans Unicode"/>
              </a:rPr>
              <a:t>a</a:t>
            </a:r>
            <a:r>
              <a:rPr dirty="0" sz="1000" spc="20">
                <a:solidFill>
                  <a:srgbClr val="181818"/>
                </a:solidFill>
                <a:latin typeface="Lucida Sans Unicode"/>
                <a:cs typeface="Lucida Sans Unicode"/>
              </a:rPr>
              <a:t>r</a:t>
            </a:r>
            <a:r>
              <a:rPr dirty="0" sz="1000" spc="15">
                <a:solidFill>
                  <a:srgbClr val="181818"/>
                </a:solidFill>
                <a:latin typeface="Lucida Sans Unicode"/>
                <a:cs typeface="Lucida Sans Unicode"/>
              </a:rPr>
              <a:t>/</a:t>
            </a:r>
            <a:r>
              <a:rPr dirty="0" sz="1000" spc="55">
                <a:solidFill>
                  <a:srgbClr val="181818"/>
                </a:solidFill>
                <a:latin typeface="Lucida Sans Unicode"/>
                <a:cs typeface="Lucida Sans Unicode"/>
              </a:rPr>
              <a:t>S</a:t>
            </a:r>
            <a:r>
              <a:rPr dirty="0" sz="1000" spc="-10">
                <a:solidFill>
                  <a:srgbClr val="181818"/>
                </a:solidFill>
                <a:latin typeface="Lucida Sans Unicode"/>
                <a:cs typeface="Lucida Sans Unicode"/>
              </a:rPr>
              <a:t>o</a:t>
            </a:r>
            <a:r>
              <a:rPr dirty="0" sz="1000" spc="50">
                <a:solidFill>
                  <a:srgbClr val="181818"/>
                </a:solidFill>
                <a:latin typeface="Lucida Sans Unicode"/>
                <a:cs typeface="Lucida Sans Unicode"/>
              </a:rPr>
              <a:t>y</a:t>
            </a:r>
            <a:r>
              <a:rPr dirty="0" sz="1000" spc="-70">
                <a:solidFill>
                  <a:srgbClr val="181818"/>
                </a:solidFill>
                <a:latin typeface="Lucida Sans Unicode"/>
                <a:cs typeface="Lucida Sans Unicode"/>
              </a:rPr>
              <a:t> </a:t>
            </a:r>
            <a:r>
              <a:rPr dirty="0" sz="1000" spc="90">
                <a:solidFill>
                  <a:srgbClr val="181818"/>
                </a:solidFill>
                <a:latin typeface="Lucida Sans Unicode"/>
                <a:cs typeface="Lucida Sans Unicode"/>
              </a:rPr>
              <a:t>M</a:t>
            </a:r>
            <a:r>
              <a:rPr dirty="0" sz="1000" spc="-45">
                <a:solidFill>
                  <a:srgbClr val="181818"/>
                </a:solidFill>
                <a:latin typeface="Lucida Sans Unicode"/>
                <a:cs typeface="Lucida Sans Unicode"/>
              </a:rPr>
              <a:t>i</a:t>
            </a:r>
            <a:r>
              <a:rPr dirty="0" sz="1000" spc="20">
                <a:solidFill>
                  <a:srgbClr val="181818"/>
                </a:solidFill>
                <a:latin typeface="Lucida Sans Unicode"/>
                <a:cs typeface="Lucida Sans Unicode"/>
              </a:rPr>
              <a:t>l</a:t>
            </a:r>
            <a:r>
              <a:rPr dirty="0" sz="1000" spc="-35">
                <a:solidFill>
                  <a:srgbClr val="181818"/>
                </a:solidFill>
                <a:latin typeface="Lucida Sans Unicode"/>
                <a:cs typeface="Lucida Sans Unicode"/>
              </a:rPr>
              <a:t>k</a:t>
            </a:r>
            <a:endParaRPr sz="1000">
              <a:latin typeface="Lucida Sans Unicode"/>
              <a:cs typeface="Lucida Sans Unicode"/>
            </a:endParaRPr>
          </a:p>
          <a:p>
            <a:pPr>
              <a:lnSpc>
                <a:spcPct val="100000"/>
              </a:lnSpc>
            </a:pPr>
            <a:endParaRPr sz="10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0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0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7"/>
              </a:spcBef>
            </a:pPr>
            <a:endParaRPr sz="800">
              <a:latin typeface="Times New Roman"/>
              <a:cs typeface="Times New Roman"/>
            </a:endParaRPr>
          </a:p>
          <a:p>
            <a:pPr algn="ctr" marL="256540" marR="249554">
              <a:lnSpc>
                <a:spcPct val="116599"/>
              </a:lnSpc>
            </a:pPr>
            <a:r>
              <a:rPr dirty="0" sz="1000" spc="85">
                <a:solidFill>
                  <a:srgbClr val="181818"/>
                </a:solidFill>
                <a:latin typeface="Lucida Sans Unicode"/>
                <a:cs typeface="Lucida Sans Unicode"/>
              </a:rPr>
              <a:t>P</a:t>
            </a:r>
            <a:r>
              <a:rPr dirty="0" sz="1000" spc="70">
                <a:solidFill>
                  <a:srgbClr val="181818"/>
                </a:solidFill>
                <a:latin typeface="Lucida Sans Unicode"/>
                <a:cs typeface="Lucida Sans Unicode"/>
              </a:rPr>
              <a:t>a</a:t>
            </a:r>
            <a:r>
              <a:rPr dirty="0" sz="1000" spc="10">
                <a:solidFill>
                  <a:srgbClr val="181818"/>
                </a:solidFill>
                <a:latin typeface="Lucida Sans Unicode"/>
                <a:cs typeface="Lucida Sans Unicode"/>
              </a:rPr>
              <a:t>n</a:t>
            </a:r>
            <a:r>
              <a:rPr dirty="0" sz="1000" spc="5">
                <a:solidFill>
                  <a:srgbClr val="181818"/>
                </a:solidFill>
                <a:latin typeface="Lucida Sans Unicode"/>
                <a:cs typeface="Lucida Sans Unicode"/>
              </a:rPr>
              <a:t>c</a:t>
            </a:r>
            <a:r>
              <a:rPr dirty="0" sz="1000" spc="70">
                <a:solidFill>
                  <a:srgbClr val="181818"/>
                </a:solidFill>
                <a:latin typeface="Lucida Sans Unicode"/>
                <a:cs typeface="Lucida Sans Unicode"/>
              </a:rPr>
              <a:t>a</a:t>
            </a:r>
            <a:r>
              <a:rPr dirty="0" sz="1000" spc="-35">
                <a:solidFill>
                  <a:srgbClr val="181818"/>
                </a:solidFill>
                <a:latin typeface="Lucida Sans Unicode"/>
                <a:cs typeface="Lucida Sans Unicode"/>
              </a:rPr>
              <a:t>k</a:t>
            </a:r>
            <a:r>
              <a:rPr dirty="0" sz="1000" spc="10">
                <a:solidFill>
                  <a:srgbClr val="181818"/>
                </a:solidFill>
                <a:latin typeface="Lucida Sans Unicode"/>
                <a:cs typeface="Lucida Sans Unicode"/>
              </a:rPr>
              <a:t>e</a:t>
            </a:r>
            <a:r>
              <a:rPr dirty="0" sz="1000" spc="-25">
                <a:solidFill>
                  <a:srgbClr val="181818"/>
                </a:solidFill>
                <a:latin typeface="Lucida Sans Unicode"/>
                <a:cs typeface="Lucida Sans Unicode"/>
              </a:rPr>
              <a:t>s</a:t>
            </a:r>
            <a:r>
              <a:rPr dirty="0" sz="1000" spc="-70">
                <a:solidFill>
                  <a:srgbClr val="181818"/>
                </a:solidFill>
                <a:latin typeface="Lucida Sans Unicode"/>
                <a:cs typeface="Lucida Sans Unicode"/>
              </a:rPr>
              <a:t> </a:t>
            </a:r>
            <a:r>
              <a:rPr dirty="0" sz="1000" spc="45">
                <a:solidFill>
                  <a:srgbClr val="181818"/>
                </a:solidFill>
                <a:latin typeface="Lucida Sans Unicode"/>
                <a:cs typeface="Lucida Sans Unicode"/>
              </a:rPr>
              <a:t>(</a:t>
            </a:r>
            <a:r>
              <a:rPr dirty="0" sz="1000" spc="20">
                <a:solidFill>
                  <a:srgbClr val="181818"/>
                </a:solidFill>
                <a:latin typeface="Lucida Sans Unicode"/>
                <a:cs typeface="Lucida Sans Unicode"/>
              </a:rPr>
              <a:t>G</a:t>
            </a:r>
            <a:r>
              <a:rPr dirty="0" sz="1000" spc="20">
                <a:solidFill>
                  <a:srgbClr val="181818"/>
                </a:solidFill>
                <a:latin typeface="Lucida Sans Unicode"/>
                <a:cs typeface="Lucida Sans Unicode"/>
              </a:rPr>
              <a:t>l</a:t>
            </a:r>
            <a:r>
              <a:rPr dirty="0" sz="1000" spc="-20">
                <a:solidFill>
                  <a:srgbClr val="181818"/>
                </a:solidFill>
                <a:latin typeface="Lucida Sans Unicode"/>
                <a:cs typeface="Lucida Sans Unicode"/>
              </a:rPr>
              <a:t>u</a:t>
            </a:r>
            <a:r>
              <a:rPr dirty="0" sz="1000" spc="80">
                <a:solidFill>
                  <a:srgbClr val="181818"/>
                </a:solidFill>
                <a:latin typeface="Lucida Sans Unicode"/>
                <a:cs typeface="Lucida Sans Unicode"/>
              </a:rPr>
              <a:t>t</a:t>
            </a:r>
            <a:r>
              <a:rPr dirty="0" sz="1000" spc="10">
                <a:solidFill>
                  <a:srgbClr val="181818"/>
                </a:solidFill>
                <a:latin typeface="Lucida Sans Unicode"/>
                <a:cs typeface="Lucida Sans Unicode"/>
              </a:rPr>
              <a:t>en</a:t>
            </a:r>
            <a:r>
              <a:rPr dirty="0" sz="1000" spc="-130">
                <a:solidFill>
                  <a:srgbClr val="181818"/>
                </a:solidFill>
                <a:latin typeface="Lucida Sans Unicode"/>
                <a:cs typeface="Lucida Sans Unicode"/>
              </a:rPr>
              <a:t>-</a:t>
            </a:r>
            <a:r>
              <a:rPr dirty="0" sz="1000" spc="50">
                <a:solidFill>
                  <a:srgbClr val="181818"/>
                </a:solidFill>
                <a:latin typeface="Lucida Sans Unicode"/>
                <a:cs typeface="Lucida Sans Unicode"/>
              </a:rPr>
              <a:t>F</a:t>
            </a:r>
            <a:r>
              <a:rPr dirty="0" sz="1000" spc="20">
                <a:solidFill>
                  <a:srgbClr val="181818"/>
                </a:solidFill>
                <a:latin typeface="Lucida Sans Unicode"/>
                <a:cs typeface="Lucida Sans Unicode"/>
              </a:rPr>
              <a:t>r</a:t>
            </a:r>
            <a:r>
              <a:rPr dirty="0" sz="1000" spc="10">
                <a:solidFill>
                  <a:srgbClr val="181818"/>
                </a:solidFill>
                <a:latin typeface="Lucida Sans Unicode"/>
                <a:cs typeface="Lucida Sans Unicode"/>
              </a:rPr>
              <a:t>ee</a:t>
            </a:r>
            <a:r>
              <a:rPr dirty="0" sz="1000" spc="-70">
                <a:solidFill>
                  <a:srgbClr val="181818"/>
                </a:solidFill>
                <a:latin typeface="Lucida Sans Unicode"/>
                <a:cs typeface="Lucida Sans Unicode"/>
              </a:rPr>
              <a:t> </a:t>
            </a:r>
            <a:r>
              <a:rPr dirty="0" sz="1000" spc="15">
                <a:solidFill>
                  <a:srgbClr val="181818"/>
                </a:solidFill>
                <a:latin typeface="Lucida Sans Unicode"/>
                <a:cs typeface="Lucida Sans Unicode"/>
              </a:rPr>
              <a:t>O</a:t>
            </a:r>
            <a:r>
              <a:rPr dirty="0" sz="1000" spc="-10">
                <a:solidFill>
                  <a:srgbClr val="181818"/>
                </a:solidFill>
                <a:latin typeface="Lucida Sans Unicode"/>
                <a:cs typeface="Lucida Sans Unicode"/>
              </a:rPr>
              <a:t>p</a:t>
            </a:r>
            <a:r>
              <a:rPr dirty="0" sz="1000" spc="80">
                <a:solidFill>
                  <a:srgbClr val="181818"/>
                </a:solidFill>
                <a:latin typeface="Lucida Sans Unicode"/>
                <a:cs typeface="Lucida Sans Unicode"/>
              </a:rPr>
              <a:t>t</a:t>
            </a:r>
            <a:r>
              <a:rPr dirty="0" sz="1000" spc="-45">
                <a:solidFill>
                  <a:srgbClr val="181818"/>
                </a:solidFill>
                <a:latin typeface="Lucida Sans Unicode"/>
                <a:cs typeface="Lucida Sans Unicode"/>
              </a:rPr>
              <a:t>i</a:t>
            </a:r>
            <a:r>
              <a:rPr dirty="0" sz="1000" spc="-10">
                <a:solidFill>
                  <a:srgbClr val="181818"/>
                </a:solidFill>
                <a:latin typeface="Lucida Sans Unicode"/>
                <a:cs typeface="Lucida Sans Unicode"/>
              </a:rPr>
              <a:t>o</a:t>
            </a:r>
            <a:r>
              <a:rPr dirty="0" sz="1000" spc="10">
                <a:solidFill>
                  <a:srgbClr val="181818"/>
                </a:solidFill>
                <a:latin typeface="Lucida Sans Unicode"/>
                <a:cs typeface="Lucida Sans Unicode"/>
              </a:rPr>
              <a:t>n</a:t>
            </a:r>
            <a:r>
              <a:rPr dirty="0" sz="1000" spc="5">
                <a:solidFill>
                  <a:srgbClr val="181818"/>
                </a:solidFill>
                <a:latin typeface="Lucida Sans Unicode"/>
                <a:cs typeface="Lucida Sans Unicode"/>
              </a:rPr>
              <a:t> </a:t>
            </a:r>
            <a:r>
              <a:rPr dirty="0" sz="1000" spc="20">
                <a:solidFill>
                  <a:srgbClr val="181818"/>
                </a:solidFill>
                <a:latin typeface="Lucida Sans Unicode"/>
                <a:cs typeface="Lucida Sans Unicode"/>
              </a:rPr>
              <a:t>A</a:t>
            </a:r>
            <a:r>
              <a:rPr dirty="0" sz="1000" spc="65">
                <a:solidFill>
                  <a:srgbClr val="181818"/>
                </a:solidFill>
                <a:latin typeface="Lucida Sans Unicode"/>
                <a:cs typeface="Lucida Sans Unicode"/>
              </a:rPr>
              <a:t>va</a:t>
            </a:r>
            <a:r>
              <a:rPr dirty="0" sz="1000" spc="-45">
                <a:solidFill>
                  <a:srgbClr val="181818"/>
                </a:solidFill>
                <a:latin typeface="Lucida Sans Unicode"/>
                <a:cs typeface="Lucida Sans Unicode"/>
              </a:rPr>
              <a:t>i</a:t>
            </a:r>
            <a:r>
              <a:rPr dirty="0" sz="1000" spc="20">
                <a:solidFill>
                  <a:srgbClr val="181818"/>
                </a:solidFill>
                <a:latin typeface="Lucida Sans Unicode"/>
                <a:cs typeface="Lucida Sans Unicode"/>
              </a:rPr>
              <a:t>l</a:t>
            </a:r>
            <a:r>
              <a:rPr dirty="0" sz="1000" spc="70">
                <a:solidFill>
                  <a:srgbClr val="181818"/>
                </a:solidFill>
                <a:latin typeface="Lucida Sans Unicode"/>
                <a:cs typeface="Lucida Sans Unicode"/>
              </a:rPr>
              <a:t>a</a:t>
            </a:r>
            <a:r>
              <a:rPr dirty="0" sz="1000" spc="-35">
                <a:solidFill>
                  <a:srgbClr val="181818"/>
                </a:solidFill>
                <a:latin typeface="Lucida Sans Unicode"/>
                <a:cs typeface="Lucida Sans Unicode"/>
              </a:rPr>
              <a:t>b</a:t>
            </a:r>
            <a:r>
              <a:rPr dirty="0" sz="1000" spc="20">
                <a:solidFill>
                  <a:srgbClr val="181818"/>
                </a:solidFill>
                <a:latin typeface="Lucida Sans Unicode"/>
                <a:cs typeface="Lucida Sans Unicode"/>
              </a:rPr>
              <a:t>l</a:t>
            </a:r>
            <a:r>
              <a:rPr dirty="0" sz="1000" spc="10">
                <a:solidFill>
                  <a:srgbClr val="181818"/>
                </a:solidFill>
                <a:latin typeface="Lucida Sans Unicode"/>
                <a:cs typeface="Lucida Sans Unicode"/>
              </a:rPr>
              <a:t>e</a:t>
            </a:r>
            <a:r>
              <a:rPr dirty="0" sz="1000" spc="45">
                <a:solidFill>
                  <a:srgbClr val="181818"/>
                </a:solidFill>
                <a:latin typeface="Lucida Sans Unicode"/>
                <a:cs typeface="Lucida Sans Unicode"/>
              </a:rPr>
              <a:t>)</a:t>
            </a:r>
            <a:r>
              <a:rPr dirty="0" sz="1000" spc="-105">
                <a:solidFill>
                  <a:srgbClr val="181818"/>
                </a:solidFill>
                <a:latin typeface="Lucida Sans Unicode"/>
                <a:cs typeface="Lucida Sans Unicode"/>
              </a:rPr>
              <a:t>,</a:t>
            </a:r>
            <a:r>
              <a:rPr dirty="0" sz="1000" spc="-70">
                <a:solidFill>
                  <a:srgbClr val="181818"/>
                </a:solidFill>
                <a:latin typeface="Lucida Sans Unicode"/>
                <a:cs typeface="Lucida Sans Unicode"/>
              </a:rPr>
              <a:t> </a:t>
            </a:r>
            <a:r>
              <a:rPr dirty="0" sz="1000" spc="20">
                <a:solidFill>
                  <a:srgbClr val="181818"/>
                </a:solidFill>
                <a:latin typeface="Lucida Sans Unicode"/>
                <a:cs typeface="Lucida Sans Unicode"/>
              </a:rPr>
              <a:t>H</a:t>
            </a:r>
            <a:r>
              <a:rPr dirty="0" sz="1000" spc="-10">
                <a:solidFill>
                  <a:srgbClr val="181818"/>
                </a:solidFill>
                <a:latin typeface="Lucida Sans Unicode"/>
                <a:cs typeface="Lucida Sans Unicode"/>
              </a:rPr>
              <a:t>o</a:t>
            </a:r>
            <a:r>
              <a:rPr dirty="0" sz="1000" spc="10">
                <a:solidFill>
                  <a:srgbClr val="181818"/>
                </a:solidFill>
                <a:latin typeface="Lucida Sans Unicode"/>
                <a:cs typeface="Lucida Sans Unicode"/>
              </a:rPr>
              <a:t>ne</a:t>
            </a:r>
            <a:r>
              <a:rPr dirty="0" sz="1000" spc="50">
                <a:solidFill>
                  <a:srgbClr val="181818"/>
                </a:solidFill>
                <a:latin typeface="Lucida Sans Unicode"/>
                <a:cs typeface="Lucida Sans Unicode"/>
              </a:rPr>
              <a:t>y</a:t>
            </a:r>
            <a:r>
              <a:rPr dirty="0" sz="1000" spc="-105">
                <a:solidFill>
                  <a:srgbClr val="181818"/>
                </a:solidFill>
                <a:latin typeface="Lucida Sans Unicode"/>
                <a:cs typeface="Lucida Sans Unicode"/>
              </a:rPr>
              <a:t>,</a:t>
            </a:r>
            <a:r>
              <a:rPr dirty="0" sz="1000" spc="-70">
                <a:solidFill>
                  <a:srgbClr val="181818"/>
                </a:solidFill>
                <a:latin typeface="Lucida Sans Unicode"/>
                <a:cs typeface="Lucida Sans Unicode"/>
              </a:rPr>
              <a:t> </a:t>
            </a:r>
            <a:r>
              <a:rPr dirty="0" sz="1000" spc="55">
                <a:solidFill>
                  <a:srgbClr val="181818"/>
                </a:solidFill>
                <a:latin typeface="Lucida Sans Unicode"/>
                <a:cs typeface="Lucida Sans Unicode"/>
              </a:rPr>
              <a:t>S</a:t>
            </a:r>
            <a:r>
              <a:rPr dirty="0" sz="1000" spc="20">
                <a:solidFill>
                  <a:srgbClr val="181818"/>
                </a:solidFill>
                <a:latin typeface="Lucida Sans Unicode"/>
                <a:cs typeface="Lucida Sans Unicode"/>
              </a:rPr>
              <a:t>l</a:t>
            </a:r>
            <a:r>
              <a:rPr dirty="0" sz="1000" spc="-45">
                <a:solidFill>
                  <a:srgbClr val="181818"/>
                </a:solidFill>
                <a:latin typeface="Lucida Sans Unicode"/>
                <a:cs typeface="Lucida Sans Unicode"/>
              </a:rPr>
              <a:t>i</a:t>
            </a:r>
            <a:r>
              <a:rPr dirty="0" sz="1000" spc="5">
                <a:solidFill>
                  <a:srgbClr val="181818"/>
                </a:solidFill>
                <a:latin typeface="Lucida Sans Unicode"/>
                <a:cs typeface="Lucida Sans Unicode"/>
              </a:rPr>
              <a:t>c</a:t>
            </a:r>
            <a:r>
              <a:rPr dirty="0" sz="1000" spc="10">
                <a:solidFill>
                  <a:srgbClr val="181818"/>
                </a:solidFill>
                <a:latin typeface="Lucida Sans Unicode"/>
                <a:cs typeface="Lucida Sans Unicode"/>
              </a:rPr>
              <a:t>e</a:t>
            </a:r>
            <a:r>
              <a:rPr dirty="0" sz="1000" spc="-10">
                <a:solidFill>
                  <a:srgbClr val="181818"/>
                </a:solidFill>
                <a:latin typeface="Lucida Sans Unicode"/>
                <a:cs typeface="Lucida Sans Unicode"/>
              </a:rPr>
              <a:t>d</a:t>
            </a:r>
            <a:r>
              <a:rPr dirty="0" sz="1000" spc="-70">
                <a:solidFill>
                  <a:srgbClr val="181818"/>
                </a:solidFill>
                <a:latin typeface="Lucida Sans Unicode"/>
                <a:cs typeface="Lucida Sans Unicode"/>
              </a:rPr>
              <a:t> </a:t>
            </a:r>
            <a:r>
              <a:rPr dirty="0" sz="1000" spc="20">
                <a:solidFill>
                  <a:srgbClr val="181818"/>
                </a:solidFill>
                <a:latin typeface="Lucida Sans Unicode"/>
                <a:cs typeface="Lucida Sans Unicode"/>
              </a:rPr>
              <a:t>A</a:t>
            </a:r>
            <a:r>
              <a:rPr dirty="0" sz="1000" spc="-10">
                <a:solidFill>
                  <a:srgbClr val="181818"/>
                </a:solidFill>
                <a:latin typeface="Lucida Sans Unicode"/>
                <a:cs typeface="Lucida Sans Unicode"/>
              </a:rPr>
              <a:t>pp</a:t>
            </a:r>
            <a:r>
              <a:rPr dirty="0" sz="1000" spc="20">
                <a:solidFill>
                  <a:srgbClr val="181818"/>
                </a:solidFill>
                <a:latin typeface="Lucida Sans Unicode"/>
                <a:cs typeface="Lucida Sans Unicode"/>
              </a:rPr>
              <a:t>l</a:t>
            </a:r>
            <a:r>
              <a:rPr dirty="0" sz="1000" spc="10">
                <a:solidFill>
                  <a:srgbClr val="181818"/>
                </a:solidFill>
                <a:latin typeface="Lucida Sans Unicode"/>
                <a:cs typeface="Lucida Sans Unicode"/>
              </a:rPr>
              <a:t>e</a:t>
            </a:r>
            <a:r>
              <a:rPr dirty="0" sz="1000" spc="-25">
                <a:solidFill>
                  <a:srgbClr val="181818"/>
                </a:solidFill>
                <a:latin typeface="Lucida Sans Unicode"/>
                <a:cs typeface="Lucida Sans Unicode"/>
              </a:rPr>
              <a:t>s</a:t>
            </a:r>
            <a:r>
              <a:rPr dirty="0" sz="1000" spc="-105">
                <a:solidFill>
                  <a:srgbClr val="181818"/>
                </a:solidFill>
                <a:latin typeface="Lucida Sans Unicode"/>
                <a:cs typeface="Lucida Sans Unicode"/>
              </a:rPr>
              <a:t>,</a:t>
            </a:r>
            <a:r>
              <a:rPr dirty="0" sz="1000" spc="-105">
                <a:solidFill>
                  <a:srgbClr val="181818"/>
                </a:solidFill>
                <a:latin typeface="Lucida Sans Unicode"/>
                <a:cs typeface="Lucida Sans Unicode"/>
              </a:rPr>
              <a:t> </a:t>
            </a:r>
            <a:r>
              <a:rPr dirty="0" sz="1000" spc="55">
                <a:solidFill>
                  <a:srgbClr val="181818"/>
                </a:solidFill>
                <a:latin typeface="Lucida Sans Unicode"/>
                <a:cs typeface="Lucida Sans Unicode"/>
              </a:rPr>
              <a:t>R</a:t>
            </a:r>
            <a:r>
              <a:rPr dirty="0" sz="1000" spc="10">
                <a:solidFill>
                  <a:srgbClr val="181818"/>
                </a:solidFill>
                <a:latin typeface="Lucida Sans Unicode"/>
                <a:cs typeface="Lucida Sans Unicode"/>
              </a:rPr>
              <a:t>e</a:t>
            </a:r>
            <a:r>
              <a:rPr dirty="0" sz="1000" spc="-40">
                <a:solidFill>
                  <a:srgbClr val="181818"/>
                </a:solidFill>
                <a:latin typeface="Lucida Sans Unicode"/>
                <a:cs typeface="Lucida Sans Unicode"/>
              </a:rPr>
              <a:t>g</a:t>
            </a:r>
            <a:r>
              <a:rPr dirty="0" sz="1000" spc="-20">
                <a:solidFill>
                  <a:srgbClr val="181818"/>
                </a:solidFill>
                <a:latin typeface="Lucida Sans Unicode"/>
                <a:cs typeface="Lucida Sans Unicode"/>
              </a:rPr>
              <a:t>u</a:t>
            </a:r>
            <a:r>
              <a:rPr dirty="0" sz="1000" spc="20">
                <a:solidFill>
                  <a:srgbClr val="181818"/>
                </a:solidFill>
                <a:latin typeface="Lucida Sans Unicode"/>
                <a:cs typeface="Lucida Sans Unicode"/>
              </a:rPr>
              <a:t>l</a:t>
            </a:r>
            <a:r>
              <a:rPr dirty="0" sz="1000" spc="70">
                <a:solidFill>
                  <a:srgbClr val="181818"/>
                </a:solidFill>
                <a:latin typeface="Lucida Sans Unicode"/>
                <a:cs typeface="Lucida Sans Unicode"/>
              </a:rPr>
              <a:t>a</a:t>
            </a:r>
            <a:r>
              <a:rPr dirty="0" sz="1000" spc="20">
                <a:solidFill>
                  <a:srgbClr val="181818"/>
                </a:solidFill>
                <a:latin typeface="Lucida Sans Unicode"/>
                <a:cs typeface="Lucida Sans Unicode"/>
              </a:rPr>
              <a:t>r</a:t>
            </a:r>
            <a:r>
              <a:rPr dirty="0" sz="1000" spc="15">
                <a:solidFill>
                  <a:srgbClr val="181818"/>
                </a:solidFill>
                <a:latin typeface="Lucida Sans Unicode"/>
                <a:cs typeface="Lucida Sans Unicode"/>
              </a:rPr>
              <a:t>/</a:t>
            </a:r>
            <a:r>
              <a:rPr dirty="0" sz="1000" spc="55">
                <a:solidFill>
                  <a:srgbClr val="181818"/>
                </a:solidFill>
                <a:latin typeface="Lucida Sans Unicode"/>
                <a:cs typeface="Lucida Sans Unicode"/>
              </a:rPr>
              <a:t>S</a:t>
            </a:r>
            <a:r>
              <a:rPr dirty="0" sz="1000" spc="-10">
                <a:solidFill>
                  <a:srgbClr val="181818"/>
                </a:solidFill>
                <a:latin typeface="Lucida Sans Unicode"/>
                <a:cs typeface="Lucida Sans Unicode"/>
              </a:rPr>
              <a:t>o</a:t>
            </a:r>
            <a:r>
              <a:rPr dirty="0" sz="1000" spc="50">
                <a:solidFill>
                  <a:srgbClr val="181818"/>
                </a:solidFill>
                <a:latin typeface="Lucida Sans Unicode"/>
                <a:cs typeface="Lucida Sans Unicode"/>
              </a:rPr>
              <a:t>y</a:t>
            </a:r>
            <a:r>
              <a:rPr dirty="0" sz="1000" spc="-70">
                <a:solidFill>
                  <a:srgbClr val="181818"/>
                </a:solidFill>
                <a:latin typeface="Lucida Sans Unicode"/>
                <a:cs typeface="Lucida Sans Unicode"/>
              </a:rPr>
              <a:t> </a:t>
            </a:r>
            <a:r>
              <a:rPr dirty="0" sz="1000" spc="90">
                <a:solidFill>
                  <a:srgbClr val="181818"/>
                </a:solidFill>
                <a:latin typeface="Lucida Sans Unicode"/>
                <a:cs typeface="Lucida Sans Unicode"/>
              </a:rPr>
              <a:t>M</a:t>
            </a:r>
            <a:r>
              <a:rPr dirty="0" sz="1000" spc="-45">
                <a:solidFill>
                  <a:srgbClr val="181818"/>
                </a:solidFill>
                <a:latin typeface="Lucida Sans Unicode"/>
                <a:cs typeface="Lucida Sans Unicode"/>
              </a:rPr>
              <a:t>i</a:t>
            </a:r>
            <a:r>
              <a:rPr dirty="0" sz="1000" spc="20">
                <a:solidFill>
                  <a:srgbClr val="181818"/>
                </a:solidFill>
                <a:latin typeface="Lucida Sans Unicode"/>
                <a:cs typeface="Lucida Sans Unicode"/>
              </a:rPr>
              <a:t>l</a:t>
            </a:r>
            <a:r>
              <a:rPr dirty="0" sz="1000" spc="-35">
                <a:solidFill>
                  <a:srgbClr val="181818"/>
                </a:solidFill>
                <a:latin typeface="Lucida Sans Unicode"/>
                <a:cs typeface="Lucida Sans Unicode"/>
              </a:rPr>
              <a:t>k</a:t>
            </a:r>
            <a:endParaRPr sz="1000">
              <a:latin typeface="Lucida Sans Unicode"/>
              <a:cs typeface="Lucida Sans Unicode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3693085" y="2270284"/>
            <a:ext cx="1424940" cy="487807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algn="ctr">
              <a:lnSpc>
                <a:spcPct val="100000"/>
              </a:lnSpc>
            </a:pPr>
            <a:r>
              <a:rPr dirty="0" sz="1900" spc="135">
                <a:solidFill>
                  <a:srgbClr val="181818"/>
                </a:solidFill>
                <a:latin typeface="Trebuchet MS"/>
                <a:cs typeface="Trebuchet MS"/>
              </a:rPr>
              <a:t>S</a:t>
            </a:r>
            <a:r>
              <a:rPr dirty="0" sz="1900" spc="-95">
                <a:solidFill>
                  <a:srgbClr val="181818"/>
                </a:solidFill>
                <a:latin typeface="Trebuchet MS"/>
                <a:cs typeface="Trebuchet MS"/>
              </a:rPr>
              <a:t>n</a:t>
            </a:r>
            <a:r>
              <a:rPr dirty="0" sz="1900" spc="-160">
                <a:solidFill>
                  <a:srgbClr val="181818"/>
                </a:solidFill>
                <a:latin typeface="Trebuchet MS"/>
                <a:cs typeface="Trebuchet MS"/>
              </a:rPr>
              <a:t>a</a:t>
            </a:r>
            <a:r>
              <a:rPr dirty="0" sz="1900" spc="-180">
                <a:solidFill>
                  <a:srgbClr val="181818"/>
                </a:solidFill>
                <a:latin typeface="Trebuchet MS"/>
                <a:cs typeface="Trebuchet MS"/>
              </a:rPr>
              <a:t>c</a:t>
            </a:r>
            <a:r>
              <a:rPr dirty="0" sz="1900" spc="-30">
                <a:solidFill>
                  <a:srgbClr val="181818"/>
                </a:solidFill>
                <a:latin typeface="Trebuchet MS"/>
                <a:cs typeface="Trebuchet MS"/>
              </a:rPr>
              <a:t>k</a:t>
            </a:r>
            <a:endParaRPr sz="190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  <a:spcBef>
                <a:spcPts val="27"/>
              </a:spcBef>
            </a:pPr>
            <a:endParaRPr sz="2100">
              <a:latin typeface="Times New Roman"/>
              <a:cs typeface="Times New Roman"/>
            </a:endParaRPr>
          </a:p>
          <a:p>
            <a:pPr algn="ctr" marL="165100" marR="158115" indent="-635">
              <a:lnSpc>
                <a:spcPct val="116599"/>
              </a:lnSpc>
            </a:pPr>
            <a:r>
              <a:rPr dirty="0" sz="1000" spc="85">
                <a:solidFill>
                  <a:srgbClr val="181818"/>
                </a:solidFill>
                <a:latin typeface="Lucida Sans Unicode"/>
                <a:cs typeface="Lucida Sans Unicode"/>
              </a:rPr>
              <a:t>W</a:t>
            </a:r>
            <a:r>
              <a:rPr dirty="0" sz="1000" spc="-20">
                <a:solidFill>
                  <a:srgbClr val="181818"/>
                </a:solidFill>
                <a:latin typeface="Lucida Sans Unicode"/>
                <a:cs typeface="Lucida Sans Unicode"/>
              </a:rPr>
              <a:t>h</a:t>
            </a:r>
            <a:r>
              <a:rPr dirty="0" sz="1000" spc="-10">
                <a:solidFill>
                  <a:srgbClr val="181818"/>
                </a:solidFill>
                <a:latin typeface="Lucida Sans Unicode"/>
                <a:cs typeface="Lucida Sans Unicode"/>
              </a:rPr>
              <a:t>o</a:t>
            </a:r>
            <a:r>
              <a:rPr dirty="0" sz="1000" spc="20">
                <a:solidFill>
                  <a:srgbClr val="181818"/>
                </a:solidFill>
                <a:latin typeface="Lucida Sans Unicode"/>
                <a:cs typeface="Lucida Sans Unicode"/>
              </a:rPr>
              <a:t>l</a:t>
            </a:r>
            <a:r>
              <a:rPr dirty="0" sz="1000" spc="10">
                <a:solidFill>
                  <a:srgbClr val="181818"/>
                </a:solidFill>
                <a:latin typeface="Lucida Sans Unicode"/>
                <a:cs typeface="Lucida Sans Unicode"/>
              </a:rPr>
              <a:t>e</a:t>
            </a:r>
            <a:r>
              <a:rPr dirty="0" sz="1000" spc="-70">
                <a:solidFill>
                  <a:srgbClr val="181818"/>
                </a:solidFill>
                <a:latin typeface="Lucida Sans Unicode"/>
                <a:cs typeface="Lucida Sans Unicode"/>
              </a:rPr>
              <a:t> </a:t>
            </a:r>
            <a:r>
              <a:rPr dirty="0" sz="1000" spc="20">
                <a:solidFill>
                  <a:srgbClr val="181818"/>
                </a:solidFill>
                <a:latin typeface="Lucida Sans Unicode"/>
                <a:cs typeface="Lucida Sans Unicode"/>
              </a:rPr>
              <a:t>G</a:t>
            </a:r>
            <a:r>
              <a:rPr dirty="0" sz="1000" spc="20">
                <a:solidFill>
                  <a:srgbClr val="181818"/>
                </a:solidFill>
                <a:latin typeface="Lucida Sans Unicode"/>
                <a:cs typeface="Lucida Sans Unicode"/>
              </a:rPr>
              <a:t>r</a:t>
            </a:r>
            <a:r>
              <a:rPr dirty="0" sz="1000" spc="70">
                <a:solidFill>
                  <a:srgbClr val="181818"/>
                </a:solidFill>
                <a:latin typeface="Lucida Sans Unicode"/>
                <a:cs typeface="Lucida Sans Unicode"/>
              </a:rPr>
              <a:t>a</a:t>
            </a:r>
            <a:r>
              <a:rPr dirty="0" sz="1000" spc="-45">
                <a:solidFill>
                  <a:srgbClr val="181818"/>
                </a:solidFill>
                <a:latin typeface="Lucida Sans Unicode"/>
                <a:cs typeface="Lucida Sans Unicode"/>
              </a:rPr>
              <a:t>i</a:t>
            </a:r>
            <a:r>
              <a:rPr dirty="0" sz="1000" spc="10">
                <a:solidFill>
                  <a:srgbClr val="181818"/>
                </a:solidFill>
                <a:latin typeface="Lucida Sans Unicode"/>
                <a:cs typeface="Lucida Sans Unicode"/>
              </a:rPr>
              <a:t>n</a:t>
            </a:r>
            <a:r>
              <a:rPr dirty="0" sz="1000" spc="5">
                <a:solidFill>
                  <a:srgbClr val="181818"/>
                </a:solidFill>
                <a:latin typeface="Lucida Sans Unicode"/>
                <a:cs typeface="Lucida Sans Unicode"/>
              </a:rPr>
              <a:t> </a:t>
            </a:r>
            <a:r>
              <a:rPr dirty="0" sz="1000" spc="-25">
                <a:solidFill>
                  <a:srgbClr val="181818"/>
                </a:solidFill>
                <a:latin typeface="Lucida Sans Unicode"/>
                <a:cs typeface="Lucida Sans Unicode"/>
              </a:rPr>
              <a:t>C</a:t>
            </a:r>
            <a:r>
              <a:rPr dirty="0" sz="1000" spc="20">
                <a:solidFill>
                  <a:srgbClr val="181818"/>
                </a:solidFill>
                <a:latin typeface="Lucida Sans Unicode"/>
                <a:cs typeface="Lucida Sans Unicode"/>
              </a:rPr>
              <a:t>r</a:t>
            </a:r>
            <a:r>
              <a:rPr dirty="0" sz="1000" spc="70">
                <a:solidFill>
                  <a:srgbClr val="181818"/>
                </a:solidFill>
                <a:latin typeface="Lucida Sans Unicode"/>
                <a:cs typeface="Lucida Sans Unicode"/>
              </a:rPr>
              <a:t>a</a:t>
            </a:r>
            <a:r>
              <a:rPr dirty="0" sz="1000" spc="5">
                <a:solidFill>
                  <a:srgbClr val="181818"/>
                </a:solidFill>
                <a:latin typeface="Lucida Sans Unicode"/>
                <a:cs typeface="Lucida Sans Unicode"/>
              </a:rPr>
              <a:t>c</a:t>
            </a:r>
            <a:r>
              <a:rPr dirty="0" sz="1000" spc="-35">
                <a:solidFill>
                  <a:srgbClr val="181818"/>
                </a:solidFill>
                <a:latin typeface="Lucida Sans Unicode"/>
                <a:cs typeface="Lucida Sans Unicode"/>
              </a:rPr>
              <a:t>k</a:t>
            </a:r>
            <a:r>
              <a:rPr dirty="0" sz="1000" spc="10">
                <a:solidFill>
                  <a:srgbClr val="181818"/>
                </a:solidFill>
                <a:latin typeface="Lucida Sans Unicode"/>
                <a:cs typeface="Lucida Sans Unicode"/>
              </a:rPr>
              <a:t>e</a:t>
            </a:r>
            <a:r>
              <a:rPr dirty="0" sz="1000" spc="20">
                <a:solidFill>
                  <a:srgbClr val="181818"/>
                </a:solidFill>
                <a:latin typeface="Lucida Sans Unicode"/>
                <a:cs typeface="Lucida Sans Unicode"/>
              </a:rPr>
              <a:t>r</a:t>
            </a:r>
            <a:r>
              <a:rPr dirty="0" sz="1000" spc="-25">
                <a:solidFill>
                  <a:srgbClr val="181818"/>
                </a:solidFill>
                <a:latin typeface="Lucida Sans Unicode"/>
                <a:cs typeface="Lucida Sans Unicode"/>
              </a:rPr>
              <a:t>s</a:t>
            </a:r>
            <a:r>
              <a:rPr dirty="0" sz="1000" spc="-70">
                <a:solidFill>
                  <a:srgbClr val="181818"/>
                </a:solidFill>
                <a:latin typeface="Lucida Sans Unicode"/>
                <a:cs typeface="Lucida Sans Unicode"/>
              </a:rPr>
              <a:t> </a:t>
            </a:r>
            <a:r>
              <a:rPr dirty="0" sz="1000" spc="90">
                <a:solidFill>
                  <a:srgbClr val="181818"/>
                </a:solidFill>
                <a:latin typeface="Lucida Sans Unicode"/>
                <a:cs typeface="Lucida Sans Unicode"/>
              </a:rPr>
              <a:t>w</a:t>
            </a:r>
            <a:r>
              <a:rPr dirty="0" sz="1000" spc="-45">
                <a:solidFill>
                  <a:srgbClr val="181818"/>
                </a:solidFill>
                <a:latin typeface="Lucida Sans Unicode"/>
                <a:cs typeface="Lucida Sans Unicode"/>
              </a:rPr>
              <a:t>i</a:t>
            </a:r>
            <a:r>
              <a:rPr dirty="0" sz="1000" spc="80">
                <a:solidFill>
                  <a:srgbClr val="181818"/>
                </a:solidFill>
                <a:latin typeface="Lucida Sans Unicode"/>
                <a:cs typeface="Lucida Sans Unicode"/>
              </a:rPr>
              <a:t>t</a:t>
            </a:r>
            <a:r>
              <a:rPr dirty="0" sz="1000" spc="-20">
                <a:solidFill>
                  <a:srgbClr val="181818"/>
                </a:solidFill>
                <a:latin typeface="Lucida Sans Unicode"/>
                <a:cs typeface="Lucida Sans Unicode"/>
              </a:rPr>
              <a:t>h</a:t>
            </a:r>
            <a:r>
              <a:rPr dirty="0" sz="1000" spc="-20">
                <a:solidFill>
                  <a:srgbClr val="181818"/>
                </a:solidFill>
                <a:latin typeface="Lucida Sans Unicode"/>
                <a:cs typeface="Lucida Sans Unicode"/>
              </a:rPr>
              <a:t> Ch</a:t>
            </a:r>
            <a:r>
              <a:rPr dirty="0" sz="1000" spc="10">
                <a:solidFill>
                  <a:srgbClr val="181818"/>
                </a:solidFill>
                <a:latin typeface="Lucida Sans Unicode"/>
                <a:cs typeface="Lucida Sans Unicode"/>
              </a:rPr>
              <a:t>ee</a:t>
            </a:r>
            <a:r>
              <a:rPr dirty="0" sz="1000" spc="-25">
                <a:solidFill>
                  <a:srgbClr val="181818"/>
                </a:solidFill>
                <a:latin typeface="Lucida Sans Unicode"/>
                <a:cs typeface="Lucida Sans Unicode"/>
              </a:rPr>
              <a:t>s</a:t>
            </a:r>
            <a:r>
              <a:rPr dirty="0" sz="1000" spc="10">
                <a:solidFill>
                  <a:srgbClr val="181818"/>
                </a:solidFill>
                <a:latin typeface="Lucida Sans Unicode"/>
                <a:cs typeface="Lucida Sans Unicode"/>
              </a:rPr>
              <a:t>e</a:t>
            </a:r>
            <a:r>
              <a:rPr dirty="0" sz="1000" spc="-70">
                <a:solidFill>
                  <a:srgbClr val="181818"/>
                </a:solidFill>
                <a:latin typeface="Lucida Sans Unicode"/>
                <a:cs typeface="Lucida Sans Unicode"/>
              </a:rPr>
              <a:t> </a:t>
            </a:r>
            <a:r>
              <a:rPr dirty="0" sz="1000" spc="-20">
                <a:solidFill>
                  <a:srgbClr val="181818"/>
                </a:solidFill>
                <a:latin typeface="Lucida Sans Unicode"/>
                <a:cs typeface="Lucida Sans Unicode"/>
              </a:rPr>
              <a:t>Cu</a:t>
            </a:r>
            <a:r>
              <a:rPr dirty="0" sz="1000" spc="-35">
                <a:solidFill>
                  <a:srgbClr val="181818"/>
                </a:solidFill>
                <a:latin typeface="Lucida Sans Unicode"/>
                <a:cs typeface="Lucida Sans Unicode"/>
              </a:rPr>
              <a:t>b</a:t>
            </a:r>
            <a:r>
              <a:rPr dirty="0" sz="1000" spc="10">
                <a:solidFill>
                  <a:srgbClr val="181818"/>
                </a:solidFill>
                <a:latin typeface="Lucida Sans Unicode"/>
                <a:cs typeface="Lucida Sans Unicode"/>
              </a:rPr>
              <a:t>e</a:t>
            </a:r>
            <a:r>
              <a:rPr dirty="0" sz="1000" spc="-25">
                <a:solidFill>
                  <a:srgbClr val="181818"/>
                </a:solidFill>
                <a:latin typeface="Lucida Sans Unicode"/>
                <a:cs typeface="Lucida Sans Unicode"/>
              </a:rPr>
              <a:t>s</a:t>
            </a:r>
            <a:endParaRPr sz="1000">
              <a:latin typeface="Lucida Sans Unicode"/>
              <a:cs typeface="Lucida Sans Unicode"/>
            </a:endParaRPr>
          </a:p>
          <a:p>
            <a:pPr>
              <a:lnSpc>
                <a:spcPct val="100000"/>
              </a:lnSpc>
            </a:pPr>
            <a:endParaRPr sz="10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4"/>
              </a:spcBef>
            </a:pPr>
            <a:endParaRPr sz="1050">
              <a:latin typeface="Times New Roman"/>
              <a:cs typeface="Times New Roman"/>
            </a:endParaRPr>
          </a:p>
          <a:p>
            <a:pPr algn="ctr" marL="131445" marR="124460">
              <a:lnSpc>
                <a:spcPct val="116599"/>
              </a:lnSpc>
            </a:pPr>
            <a:r>
              <a:rPr dirty="0" sz="1000" spc="55">
                <a:solidFill>
                  <a:srgbClr val="181818"/>
                </a:solidFill>
                <a:latin typeface="Lucida Sans Unicode"/>
                <a:cs typeface="Lucida Sans Unicode"/>
              </a:rPr>
              <a:t>S</a:t>
            </a:r>
            <a:r>
              <a:rPr dirty="0" sz="1000" spc="20">
                <a:solidFill>
                  <a:srgbClr val="181818"/>
                </a:solidFill>
                <a:latin typeface="Lucida Sans Unicode"/>
                <a:cs typeface="Lucida Sans Unicode"/>
              </a:rPr>
              <a:t>l</a:t>
            </a:r>
            <a:r>
              <a:rPr dirty="0" sz="1000" spc="-45">
                <a:solidFill>
                  <a:srgbClr val="181818"/>
                </a:solidFill>
                <a:latin typeface="Lucida Sans Unicode"/>
                <a:cs typeface="Lucida Sans Unicode"/>
              </a:rPr>
              <a:t>i</a:t>
            </a:r>
            <a:r>
              <a:rPr dirty="0" sz="1000" spc="5">
                <a:solidFill>
                  <a:srgbClr val="181818"/>
                </a:solidFill>
                <a:latin typeface="Lucida Sans Unicode"/>
                <a:cs typeface="Lucida Sans Unicode"/>
              </a:rPr>
              <a:t>c</a:t>
            </a:r>
            <a:r>
              <a:rPr dirty="0" sz="1000" spc="10">
                <a:solidFill>
                  <a:srgbClr val="181818"/>
                </a:solidFill>
                <a:latin typeface="Lucida Sans Unicode"/>
                <a:cs typeface="Lucida Sans Unicode"/>
              </a:rPr>
              <a:t>e</a:t>
            </a:r>
            <a:r>
              <a:rPr dirty="0" sz="1000" spc="-10">
                <a:solidFill>
                  <a:srgbClr val="181818"/>
                </a:solidFill>
                <a:latin typeface="Lucida Sans Unicode"/>
                <a:cs typeface="Lucida Sans Unicode"/>
              </a:rPr>
              <a:t>d</a:t>
            </a:r>
            <a:r>
              <a:rPr dirty="0" sz="1000" spc="-70">
                <a:solidFill>
                  <a:srgbClr val="181818"/>
                </a:solidFill>
                <a:latin typeface="Lucida Sans Unicode"/>
                <a:cs typeface="Lucida Sans Unicode"/>
              </a:rPr>
              <a:t> </a:t>
            </a:r>
            <a:r>
              <a:rPr dirty="0" sz="1000" spc="-20">
                <a:solidFill>
                  <a:srgbClr val="181818"/>
                </a:solidFill>
                <a:latin typeface="Lucida Sans Unicode"/>
                <a:cs typeface="Lucida Sans Unicode"/>
              </a:rPr>
              <a:t>Cu</a:t>
            </a:r>
            <a:r>
              <a:rPr dirty="0" sz="1000" spc="5">
                <a:solidFill>
                  <a:srgbClr val="181818"/>
                </a:solidFill>
                <a:latin typeface="Lucida Sans Unicode"/>
                <a:cs typeface="Lucida Sans Unicode"/>
              </a:rPr>
              <a:t>c</a:t>
            </a:r>
            <a:r>
              <a:rPr dirty="0" sz="1000" spc="-20">
                <a:solidFill>
                  <a:srgbClr val="181818"/>
                </a:solidFill>
                <a:latin typeface="Lucida Sans Unicode"/>
                <a:cs typeface="Lucida Sans Unicode"/>
              </a:rPr>
              <a:t>u</a:t>
            </a:r>
            <a:r>
              <a:rPr dirty="0" sz="1000" spc="45">
                <a:solidFill>
                  <a:srgbClr val="181818"/>
                </a:solidFill>
                <a:latin typeface="Lucida Sans Unicode"/>
                <a:cs typeface="Lucida Sans Unicode"/>
              </a:rPr>
              <a:t>m</a:t>
            </a:r>
            <a:r>
              <a:rPr dirty="0" sz="1000" spc="-35">
                <a:solidFill>
                  <a:srgbClr val="181818"/>
                </a:solidFill>
                <a:latin typeface="Lucida Sans Unicode"/>
                <a:cs typeface="Lucida Sans Unicode"/>
              </a:rPr>
              <a:t>b</a:t>
            </a:r>
            <a:r>
              <a:rPr dirty="0" sz="1000" spc="10">
                <a:solidFill>
                  <a:srgbClr val="181818"/>
                </a:solidFill>
                <a:latin typeface="Lucida Sans Unicode"/>
                <a:cs typeface="Lucida Sans Unicode"/>
              </a:rPr>
              <a:t>e</a:t>
            </a:r>
            <a:r>
              <a:rPr dirty="0" sz="1000" spc="20">
                <a:solidFill>
                  <a:srgbClr val="181818"/>
                </a:solidFill>
                <a:latin typeface="Lucida Sans Unicode"/>
                <a:cs typeface="Lucida Sans Unicode"/>
              </a:rPr>
              <a:t>r</a:t>
            </a:r>
            <a:r>
              <a:rPr dirty="0" sz="1000" spc="-25">
                <a:solidFill>
                  <a:srgbClr val="181818"/>
                </a:solidFill>
                <a:latin typeface="Lucida Sans Unicode"/>
                <a:cs typeface="Lucida Sans Unicode"/>
              </a:rPr>
              <a:t>s</a:t>
            </a:r>
            <a:r>
              <a:rPr dirty="0" sz="1000" spc="-15">
                <a:solidFill>
                  <a:srgbClr val="181818"/>
                </a:solidFill>
                <a:latin typeface="Lucida Sans Unicode"/>
                <a:cs typeface="Lucida Sans Unicode"/>
              </a:rPr>
              <a:t> </a:t>
            </a:r>
            <a:r>
              <a:rPr dirty="0" sz="1000" spc="90">
                <a:solidFill>
                  <a:srgbClr val="181818"/>
                </a:solidFill>
                <a:latin typeface="Lucida Sans Unicode"/>
                <a:cs typeface="Lucida Sans Unicode"/>
              </a:rPr>
              <a:t>w</a:t>
            </a:r>
            <a:r>
              <a:rPr dirty="0" sz="1000" spc="-45">
                <a:solidFill>
                  <a:srgbClr val="181818"/>
                </a:solidFill>
                <a:latin typeface="Lucida Sans Unicode"/>
                <a:cs typeface="Lucida Sans Unicode"/>
              </a:rPr>
              <a:t>i</a:t>
            </a:r>
            <a:r>
              <a:rPr dirty="0" sz="1000" spc="80">
                <a:solidFill>
                  <a:srgbClr val="181818"/>
                </a:solidFill>
                <a:latin typeface="Lucida Sans Unicode"/>
                <a:cs typeface="Lucida Sans Unicode"/>
              </a:rPr>
              <a:t>t</a:t>
            </a:r>
            <a:r>
              <a:rPr dirty="0" sz="1000" spc="-20">
                <a:solidFill>
                  <a:srgbClr val="181818"/>
                </a:solidFill>
                <a:latin typeface="Lucida Sans Unicode"/>
                <a:cs typeface="Lucida Sans Unicode"/>
              </a:rPr>
              <a:t>h</a:t>
            </a:r>
            <a:r>
              <a:rPr dirty="0" sz="1000" spc="-70">
                <a:solidFill>
                  <a:srgbClr val="181818"/>
                </a:solidFill>
                <a:latin typeface="Lucida Sans Unicode"/>
                <a:cs typeface="Lucida Sans Unicode"/>
              </a:rPr>
              <a:t> </a:t>
            </a:r>
            <a:r>
              <a:rPr dirty="0" sz="1000" spc="20">
                <a:solidFill>
                  <a:srgbClr val="181818"/>
                </a:solidFill>
                <a:latin typeface="Lucida Sans Unicode"/>
                <a:cs typeface="Lucida Sans Unicode"/>
              </a:rPr>
              <a:t>H</a:t>
            </a:r>
            <a:r>
              <a:rPr dirty="0" sz="1000" spc="-20">
                <a:solidFill>
                  <a:srgbClr val="181818"/>
                </a:solidFill>
                <a:latin typeface="Lucida Sans Unicode"/>
                <a:cs typeface="Lucida Sans Unicode"/>
              </a:rPr>
              <a:t>u</a:t>
            </a:r>
            <a:r>
              <a:rPr dirty="0" sz="1000" spc="45">
                <a:solidFill>
                  <a:srgbClr val="181818"/>
                </a:solidFill>
                <a:latin typeface="Lucida Sans Unicode"/>
                <a:cs typeface="Lucida Sans Unicode"/>
              </a:rPr>
              <a:t>mm</a:t>
            </a:r>
            <a:r>
              <a:rPr dirty="0" sz="1000" spc="-20">
                <a:solidFill>
                  <a:srgbClr val="181818"/>
                </a:solidFill>
                <a:latin typeface="Lucida Sans Unicode"/>
                <a:cs typeface="Lucida Sans Unicode"/>
              </a:rPr>
              <a:t>u</a:t>
            </a:r>
            <a:r>
              <a:rPr dirty="0" sz="1000" spc="-25">
                <a:solidFill>
                  <a:srgbClr val="181818"/>
                </a:solidFill>
                <a:latin typeface="Lucida Sans Unicode"/>
                <a:cs typeface="Lucida Sans Unicode"/>
              </a:rPr>
              <a:t>s</a:t>
            </a:r>
            <a:r>
              <a:rPr dirty="0" sz="1000" spc="-70">
                <a:solidFill>
                  <a:srgbClr val="181818"/>
                </a:solidFill>
                <a:latin typeface="Lucida Sans Unicode"/>
                <a:cs typeface="Lucida Sans Unicode"/>
              </a:rPr>
              <a:t> </a:t>
            </a:r>
            <a:r>
              <a:rPr dirty="0" sz="1000">
                <a:solidFill>
                  <a:srgbClr val="181818"/>
                </a:solidFill>
                <a:latin typeface="Lucida Sans Unicode"/>
                <a:cs typeface="Lucida Sans Unicode"/>
              </a:rPr>
              <a:t>D</a:t>
            </a:r>
            <a:r>
              <a:rPr dirty="0" sz="1000" spc="-45">
                <a:solidFill>
                  <a:srgbClr val="181818"/>
                </a:solidFill>
                <a:latin typeface="Lucida Sans Unicode"/>
                <a:cs typeface="Lucida Sans Unicode"/>
              </a:rPr>
              <a:t>i</a:t>
            </a:r>
            <a:r>
              <a:rPr dirty="0" sz="1000" spc="-10">
                <a:solidFill>
                  <a:srgbClr val="181818"/>
                </a:solidFill>
                <a:latin typeface="Lucida Sans Unicode"/>
                <a:cs typeface="Lucida Sans Unicode"/>
              </a:rPr>
              <a:t>p</a:t>
            </a:r>
            <a:endParaRPr sz="1000">
              <a:latin typeface="Lucida Sans Unicode"/>
              <a:cs typeface="Lucida Sans Unicode"/>
            </a:endParaRPr>
          </a:p>
          <a:p>
            <a:pPr>
              <a:lnSpc>
                <a:spcPct val="100000"/>
              </a:lnSpc>
            </a:pPr>
            <a:endParaRPr sz="10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24"/>
              </a:spcBef>
            </a:pPr>
            <a:endParaRPr sz="1150">
              <a:latin typeface="Times New Roman"/>
              <a:cs typeface="Times New Roman"/>
            </a:endParaRPr>
          </a:p>
          <a:p>
            <a:pPr algn="ctr">
              <a:lnSpc>
                <a:spcPct val="100000"/>
              </a:lnSpc>
            </a:pPr>
            <a:r>
              <a:rPr dirty="0" sz="1000" spc="50">
                <a:solidFill>
                  <a:srgbClr val="181818"/>
                </a:solidFill>
                <a:latin typeface="Lucida Sans Unicode"/>
                <a:cs typeface="Lucida Sans Unicode"/>
              </a:rPr>
              <a:t>F</a:t>
            </a:r>
            <a:r>
              <a:rPr dirty="0" sz="1000" spc="20">
                <a:solidFill>
                  <a:srgbClr val="181818"/>
                </a:solidFill>
                <a:latin typeface="Lucida Sans Unicode"/>
                <a:cs typeface="Lucida Sans Unicode"/>
              </a:rPr>
              <a:t>r</a:t>
            </a:r>
            <a:r>
              <a:rPr dirty="0" sz="1000" spc="10">
                <a:solidFill>
                  <a:srgbClr val="181818"/>
                </a:solidFill>
                <a:latin typeface="Lucida Sans Unicode"/>
                <a:cs typeface="Lucida Sans Unicode"/>
              </a:rPr>
              <a:t>e</a:t>
            </a:r>
            <a:r>
              <a:rPr dirty="0" sz="1000" spc="-25">
                <a:solidFill>
                  <a:srgbClr val="181818"/>
                </a:solidFill>
                <a:latin typeface="Lucida Sans Unicode"/>
                <a:cs typeface="Lucida Sans Unicode"/>
              </a:rPr>
              <a:t>s</a:t>
            </a:r>
            <a:r>
              <a:rPr dirty="0" sz="1000" spc="-20">
                <a:solidFill>
                  <a:srgbClr val="181818"/>
                </a:solidFill>
                <a:latin typeface="Lucida Sans Unicode"/>
                <a:cs typeface="Lucida Sans Unicode"/>
              </a:rPr>
              <a:t>h</a:t>
            </a:r>
            <a:r>
              <a:rPr dirty="0" sz="1000" spc="-70">
                <a:solidFill>
                  <a:srgbClr val="181818"/>
                </a:solidFill>
                <a:latin typeface="Lucida Sans Unicode"/>
                <a:cs typeface="Lucida Sans Unicode"/>
              </a:rPr>
              <a:t> </a:t>
            </a:r>
            <a:r>
              <a:rPr dirty="0" sz="1000" spc="50">
                <a:solidFill>
                  <a:srgbClr val="181818"/>
                </a:solidFill>
                <a:latin typeface="Lucida Sans Unicode"/>
                <a:cs typeface="Lucida Sans Unicode"/>
              </a:rPr>
              <a:t>F</a:t>
            </a:r>
            <a:r>
              <a:rPr dirty="0" sz="1000" spc="20">
                <a:solidFill>
                  <a:srgbClr val="181818"/>
                </a:solidFill>
                <a:latin typeface="Lucida Sans Unicode"/>
                <a:cs typeface="Lucida Sans Unicode"/>
              </a:rPr>
              <a:t>r</a:t>
            </a:r>
            <a:r>
              <a:rPr dirty="0" sz="1000" spc="-20">
                <a:solidFill>
                  <a:srgbClr val="181818"/>
                </a:solidFill>
                <a:latin typeface="Lucida Sans Unicode"/>
                <a:cs typeface="Lucida Sans Unicode"/>
              </a:rPr>
              <a:t>u</a:t>
            </a:r>
            <a:r>
              <a:rPr dirty="0" sz="1000" spc="-45">
                <a:solidFill>
                  <a:srgbClr val="181818"/>
                </a:solidFill>
                <a:latin typeface="Lucida Sans Unicode"/>
                <a:cs typeface="Lucida Sans Unicode"/>
              </a:rPr>
              <a:t>i</a:t>
            </a:r>
            <a:r>
              <a:rPr dirty="0" sz="1000" spc="80">
                <a:solidFill>
                  <a:srgbClr val="181818"/>
                </a:solidFill>
                <a:latin typeface="Lucida Sans Unicode"/>
                <a:cs typeface="Lucida Sans Unicode"/>
              </a:rPr>
              <a:t>t</a:t>
            </a:r>
            <a:r>
              <a:rPr dirty="0" sz="1000" spc="-70">
                <a:solidFill>
                  <a:srgbClr val="181818"/>
                </a:solidFill>
                <a:latin typeface="Lucida Sans Unicode"/>
                <a:cs typeface="Lucida Sans Unicode"/>
              </a:rPr>
              <a:t> </a:t>
            </a:r>
            <a:r>
              <a:rPr dirty="0" sz="1000" spc="90">
                <a:solidFill>
                  <a:srgbClr val="181818"/>
                </a:solidFill>
                <a:latin typeface="Lucida Sans Unicode"/>
                <a:cs typeface="Lucida Sans Unicode"/>
              </a:rPr>
              <a:t>M</a:t>
            </a:r>
            <a:r>
              <a:rPr dirty="0" sz="1000" spc="10">
                <a:solidFill>
                  <a:srgbClr val="181818"/>
                </a:solidFill>
                <a:latin typeface="Lucida Sans Unicode"/>
                <a:cs typeface="Lucida Sans Unicode"/>
              </a:rPr>
              <a:t>e</a:t>
            </a:r>
            <a:r>
              <a:rPr dirty="0" sz="1000" spc="-10">
                <a:solidFill>
                  <a:srgbClr val="181818"/>
                </a:solidFill>
                <a:latin typeface="Lucida Sans Unicode"/>
                <a:cs typeface="Lucida Sans Unicode"/>
              </a:rPr>
              <a:t>d</a:t>
            </a:r>
            <a:r>
              <a:rPr dirty="0" sz="1000" spc="20">
                <a:solidFill>
                  <a:srgbClr val="181818"/>
                </a:solidFill>
                <a:latin typeface="Lucida Sans Unicode"/>
                <a:cs typeface="Lucida Sans Unicode"/>
              </a:rPr>
              <a:t>l</a:t>
            </a:r>
            <a:r>
              <a:rPr dirty="0" sz="1000" spc="10">
                <a:solidFill>
                  <a:srgbClr val="181818"/>
                </a:solidFill>
                <a:latin typeface="Lucida Sans Unicode"/>
                <a:cs typeface="Lucida Sans Unicode"/>
              </a:rPr>
              <a:t>e</a:t>
            </a:r>
            <a:r>
              <a:rPr dirty="0" sz="1000" spc="50">
                <a:solidFill>
                  <a:srgbClr val="181818"/>
                </a:solidFill>
                <a:latin typeface="Lucida Sans Unicode"/>
                <a:cs typeface="Lucida Sans Unicode"/>
              </a:rPr>
              <a:t>y</a:t>
            </a:r>
            <a:endParaRPr sz="1000">
              <a:latin typeface="Lucida Sans Unicode"/>
              <a:cs typeface="Lucida Sans Unicode"/>
            </a:endParaRPr>
          </a:p>
          <a:p>
            <a:pPr algn="ctr" marL="137160" marR="129539" indent="-635">
              <a:lnSpc>
                <a:spcPct val="116599"/>
              </a:lnSpc>
            </a:pPr>
            <a:r>
              <a:rPr dirty="0" sz="1000" spc="-130">
                <a:solidFill>
                  <a:srgbClr val="181818"/>
                </a:solidFill>
                <a:latin typeface="Lucida Sans Unicode"/>
                <a:cs typeface="Lucida Sans Unicode"/>
              </a:rPr>
              <a:t>-</a:t>
            </a:r>
            <a:r>
              <a:rPr dirty="0" sz="1000" spc="-70">
                <a:solidFill>
                  <a:srgbClr val="181818"/>
                </a:solidFill>
                <a:latin typeface="Lucida Sans Unicode"/>
                <a:cs typeface="Lucida Sans Unicode"/>
              </a:rPr>
              <a:t> </a:t>
            </a:r>
            <a:r>
              <a:rPr dirty="0" sz="1000" spc="70">
                <a:solidFill>
                  <a:srgbClr val="181818"/>
                </a:solidFill>
                <a:latin typeface="Lucida Sans Unicode"/>
                <a:cs typeface="Lucida Sans Unicode"/>
              </a:rPr>
              <a:t>a</a:t>
            </a:r>
            <a:r>
              <a:rPr dirty="0" sz="1000" spc="-70">
                <a:solidFill>
                  <a:srgbClr val="181818"/>
                </a:solidFill>
                <a:latin typeface="Lucida Sans Unicode"/>
                <a:cs typeface="Lucida Sans Unicode"/>
              </a:rPr>
              <a:t> </a:t>
            </a:r>
            <a:r>
              <a:rPr dirty="0" sz="1000" spc="45">
                <a:solidFill>
                  <a:srgbClr val="181818"/>
                </a:solidFill>
                <a:latin typeface="Lucida Sans Unicode"/>
                <a:cs typeface="Lucida Sans Unicode"/>
              </a:rPr>
              <a:t>m</a:t>
            </a:r>
            <a:r>
              <a:rPr dirty="0" sz="1000" spc="-45">
                <a:solidFill>
                  <a:srgbClr val="181818"/>
                </a:solidFill>
                <a:latin typeface="Lucida Sans Unicode"/>
                <a:cs typeface="Lucida Sans Unicode"/>
              </a:rPr>
              <a:t>i</a:t>
            </a:r>
            <a:r>
              <a:rPr dirty="0" sz="1000" spc="-75">
                <a:solidFill>
                  <a:srgbClr val="181818"/>
                </a:solidFill>
                <a:latin typeface="Lucida Sans Unicode"/>
                <a:cs typeface="Lucida Sans Unicode"/>
              </a:rPr>
              <a:t>x</a:t>
            </a:r>
            <a:r>
              <a:rPr dirty="0" sz="1000" spc="-70">
                <a:solidFill>
                  <a:srgbClr val="181818"/>
                </a:solidFill>
                <a:latin typeface="Lucida Sans Unicode"/>
                <a:cs typeface="Lucida Sans Unicode"/>
              </a:rPr>
              <a:t> </a:t>
            </a:r>
            <a:r>
              <a:rPr dirty="0" sz="1000" spc="-10">
                <a:solidFill>
                  <a:srgbClr val="181818"/>
                </a:solidFill>
                <a:latin typeface="Lucida Sans Unicode"/>
                <a:cs typeface="Lucida Sans Unicode"/>
              </a:rPr>
              <a:t>o</a:t>
            </a:r>
            <a:r>
              <a:rPr dirty="0" sz="1000" spc="40">
                <a:solidFill>
                  <a:srgbClr val="181818"/>
                </a:solidFill>
                <a:latin typeface="Lucida Sans Unicode"/>
                <a:cs typeface="Lucida Sans Unicode"/>
              </a:rPr>
              <a:t>f</a:t>
            </a:r>
            <a:r>
              <a:rPr dirty="0" sz="1000" spc="-70">
                <a:solidFill>
                  <a:srgbClr val="181818"/>
                </a:solidFill>
                <a:latin typeface="Lucida Sans Unicode"/>
                <a:cs typeface="Lucida Sans Unicode"/>
              </a:rPr>
              <a:t> </a:t>
            </a:r>
            <a:r>
              <a:rPr dirty="0" sz="1000" spc="-35">
                <a:solidFill>
                  <a:srgbClr val="181818"/>
                </a:solidFill>
                <a:latin typeface="Lucida Sans Unicode"/>
                <a:cs typeface="Lucida Sans Unicode"/>
              </a:rPr>
              <a:t>b</a:t>
            </a:r>
            <a:r>
              <a:rPr dirty="0" sz="1000" spc="10">
                <a:solidFill>
                  <a:srgbClr val="181818"/>
                </a:solidFill>
                <a:latin typeface="Lucida Sans Unicode"/>
                <a:cs typeface="Lucida Sans Unicode"/>
              </a:rPr>
              <a:t>e</a:t>
            </a:r>
            <a:r>
              <a:rPr dirty="0" sz="1000" spc="20">
                <a:solidFill>
                  <a:srgbClr val="181818"/>
                </a:solidFill>
                <a:latin typeface="Lucida Sans Unicode"/>
                <a:cs typeface="Lucida Sans Unicode"/>
              </a:rPr>
              <a:t>rr</a:t>
            </a:r>
            <a:r>
              <a:rPr dirty="0" sz="1000" spc="-45">
                <a:solidFill>
                  <a:srgbClr val="181818"/>
                </a:solidFill>
                <a:latin typeface="Lucida Sans Unicode"/>
                <a:cs typeface="Lucida Sans Unicode"/>
              </a:rPr>
              <a:t>i</a:t>
            </a:r>
            <a:r>
              <a:rPr dirty="0" sz="1000" spc="10">
                <a:solidFill>
                  <a:srgbClr val="181818"/>
                </a:solidFill>
                <a:latin typeface="Lucida Sans Unicode"/>
                <a:cs typeface="Lucida Sans Unicode"/>
              </a:rPr>
              <a:t>e</a:t>
            </a:r>
            <a:r>
              <a:rPr dirty="0" sz="1000" spc="-25">
                <a:solidFill>
                  <a:srgbClr val="181818"/>
                </a:solidFill>
                <a:latin typeface="Lucida Sans Unicode"/>
                <a:cs typeface="Lucida Sans Unicode"/>
              </a:rPr>
              <a:t>s</a:t>
            </a:r>
            <a:r>
              <a:rPr dirty="0" sz="1000" spc="-105">
                <a:solidFill>
                  <a:srgbClr val="181818"/>
                </a:solidFill>
                <a:latin typeface="Lucida Sans Unicode"/>
                <a:cs typeface="Lucida Sans Unicode"/>
              </a:rPr>
              <a:t>,</a:t>
            </a:r>
            <a:r>
              <a:rPr dirty="0" sz="1000" spc="-105">
                <a:solidFill>
                  <a:srgbClr val="181818"/>
                </a:solidFill>
                <a:latin typeface="Lucida Sans Unicode"/>
                <a:cs typeface="Lucida Sans Unicode"/>
              </a:rPr>
              <a:t> </a:t>
            </a:r>
            <a:r>
              <a:rPr dirty="0" sz="1000" spc="-40">
                <a:solidFill>
                  <a:srgbClr val="181818"/>
                </a:solidFill>
                <a:latin typeface="Lucida Sans Unicode"/>
                <a:cs typeface="Lucida Sans Unicode"/>
              </a:rPr>
              <a:t>g</a:t>
            </a:r>
            <a:r>
              <a:rPr dirty="0" sz="1000" spc="20">
                <a:solidFill>
                  <a:srgbClr val="181818"/>
                </a:solidFill>
                <a:latin typeface="Lucida Sans Unicode"/>
                <a:cs typeface="Lucida Sans Unicode"/>
              </a:rPr>
              <a:t>r</a:t>
            </a:r>
            <a:r>
              <a:rPr dirty="0" sz="1000" spc="70">
                <a:solidFill>
                  <a:srgbClr val="181818"/>
                </a:solidFill>
                <a:latin typeface="Lucida Sans Unicode"/>
                <a:cs typeface="Lucida Sans Unicode"/>
              </a:rPr>
              <a:t>a</a:t>
            </a:r>
            <a:r>
              <a:rPr dirty="0" sz="1000" spc="-10">
                <a:solidFill>
                  <a:srgbClr val="181818"/>
                </a:solidFill>
                <a:latin typeface="Lucida Sans Unicode"/>
                <a:cs typeface="Lucida Sans Unicode"/>
              </a:rPr>
              <a:t>p</a:t>
            </a:r>
            <a:r>
              <a:rPr dirty="0" sz="1000" spc="10">
                <a:solidFill>
                  <a:srgbClr val="181818"/>
                </a:solidFill>
                <a:latin typeface="Lucida Sans Unicode"/>
                <a:cs typeface="Lucida Sans Unicode"/>
              </a:rPr>
              <a:t>e</a:t>
            </a:r>
            <a:r>
              <a:rPr dirty="0" sz="1000" spc="-25">
                <a:solidFill>
                  <a:srgbClr val="181818"/>
                </a:solidFill>
                <a:latin typeface="Lucida Sans Unicode"/>
                <a:cs typeface="Lucida Sans Unicode"/>
              </a:rPr>
              <a:t>s</a:t>
            </a:r>
            <a:r>
              <a:rPr dirty="0" sz="1000" spc="-105">
                <a:solidFill>
                  <a:srgbClr val="181818"/>
                </a:solidFill>
                <a:latin typeface="Lucida Sans Unicode"/>
                <a:cs typeface="Lucida Sans Unicode"/>
              </a:rPr>
              <a:t>,</a:t>
            </a:r>
            <a:r>
              <a:rPr dirty="0" sz="1000" spc="-70">
                <a:solidFill>
                  <a:srgbClr val="181818"/>
                </a:solidFill>
                <a:latin typeface="Lucida Sans Unicode"/>
                <a:cs typeface="Lucida Sans Unicode"/>
              </a:rPr>
              <a:t> </a:t>
            </a:r>
            <a:r>
              <a:rPr dirty="0" sz="1000" spc="70">
                <a:solidFill>
                  <a:srgbClr val="181818"/>
                </a:solidFill>
                <a:latin typeface="Lucida Sans Unicode"/>
                <a:cs typeface="Lucida Sans Unicode"/>
              </a:rPr>
              <a:t>a</a:t>
            </a:r>
            <a:r>
              <a:rPr dirty="0" sz="1000" spc="10">
                <a:solidFill>
                  <a:srgbClr val="181818"/>
                </a:solidFill>
                <a:latin typeface="Lucida Sans Unicode"/>
                <a:cs typeface="Lucida Sans Unicode"/>
              </a:rPr>
              <a:t>n</a:t>
            </a:r>
            <a:r>
              <a:rPr dirty="0" sz="1000" spc="-10">
                <a:solidFill>
                  <a:srgbClr val="181818"/>
                </a:solidFill>
                <a:latin typeface="Lucida Sans Unicode"/>
                <a:cs typeface="Lucida Sans Unicode"/>
              </a:rPr>
              <a:t>d</a:t>
            </a:r>
            <a:r>
              <a:rPr dirty="0" sz="1000" spc="-70">
                <a:solidFill>
                  <a:srgbClr val="181818"/>
                </a:solidFill>
                <a:latin typeface="Lucida Sans Unicode"/>
                <a:cs typeface="Lucida Sans Unicode"/>
              </a:rPr>
              <a:t> </a:t>
            </a:r>
            <a:r>
              <a:rPr dirty="0" sz="1000" spc="45">
                <a:solidFill>
                  <a:srgbClr val="181818"/>
                </a:solidFill>
                <a:latin typeface="Lucida Sans Unicode"/>
                <a:cs typeface="Lucida Sans Unicode"/>
              </a:rPr>
              <a:t>m</a:t>
            </a:r>
            <a:r>
              <a:rPr dirty="0" sz="1000" spc="10">
                <a:solidFill>
                  <a:srgbClr val="181818"/>
                </a:solidFill>
                <a:latin typeface="Lucida Sans Unicode"/>
                <a:cs typeface="Lucida Sans Unicode"/>
              </a:rPr>
              <a:t>e</a:t>
            </a:r>
            <a:r>
              <a:rPr dirty="0" sz="1000" spc="20">
                <a:solidFill>
                  <a:srgbClr val="181818"/>
                </a:solidFill>
                <a:latin typeface="Lucida Sans Unicode"/>
                <a:cs typeface="Lucida Sans Unicode"/>
              </a:rPr>
              <a:t>l</a:t>
            </a:r>
            <a:r>
              <a:rPr dirty="0" sz="1000" spc="-10">
                <a:solidFill>
                  <a:srgbClr val="181818"/>
                </a:solidFill>
                <a:latin typeface="Lucida Sans Unicode"/>
                <a:cs typeface="Lucida Sans Unicode"/>
              </a:rPr>
              <a:t>o</a:t>
            </a:r>
            <a:r>
              <a:rPr dirty="0" sz="1000" spc="10">
                <a:solidFill>
                  <a:srgbClr val="181818"/>
                </a:solidFill>
                <a:latin typeface="Lucida Sans Unicode"/>
                <a:cs typeface="Lucida Sans Unicode"/>
              </a:rPr>
              <a:t>n</a:t>
            </a:r>
            <a:endParaRPr sz="1000">
              <a:latin typeface="Lucida Sans Unicode"/>
              <a:cs typeface="Lucida Sans Unicode"/>
            </a:endParaRPr>
          </a:p>
          <a:p>
            <a:pPr>
              <a:lnSpc>
                <a:spcPct val="100000"/>
              </a:lnSpc>
            </a:pPr>
            <a:endParaRPr sz="10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22"/>
              </a:spcBef>
            </a:pPr>
            <a:endParaRPr sz="1000">
              <a:latin typeface="Times New Roman"/>
              <a:cs typeface="Times New Roman"/>
            </a:endParaRPr>
          </a:p>
          <a:p>
            <a:pPr algn="ctr" marL="130810" marR="123189" indent="-635">
              <a:lnSpc>
                <a:spcPct val="116599"/>
              </a:lnSpc>
            </a:pPr>
            <a:r>
              <a:rPr dirty="0" sz="1000" spc="90">
                <a:solidFill>
                  <a:srgbClr val="181818"/>
                </a:solidFill>
                <a:latin typeface="Lucida Sans Unicode"/>
                <a:cs typeface="Lucida Sans Unicode"/>
              </a:rPr>
              <a:t>M</a:t>
            </a:r>
            <a:r>
              <a:rPr dirty="0" sz="1000" spc="-45">
                <a:solidFill>
                  <a:srgbClr val="181818"/>
                </a:solidFill>
                <a:latin typeface="Lucida Sans Unicode"/>
                <a:cs typeface="Lucida Sans Unicode"/>
              </a:rPr>
              <a:t>i</a:t>
            </a:r>
            <a:r>
              <a:rPr dirty="0" sz="1000" spc="10">
                <a:solidFill>
                  <a:srgbClr val="181818"/>
                </a:solidFill>
                <a:latin typeface="Lucida Sans Unicode"/>
                <a:cs typeface="Lucida Sans Unicode"/>
              </a:rPr>
              <a:t>n</a:t>
            </a:r>
            <a:r>
              <a:rPr dirty="0" sz="1000" spc="-45">
                <a:solidFill>
                  <a:srgbClr val="181818"/>
                </a:solidFill>
                <a:latin typeface="Lucida Sans Unicode"/>
                <a:cs typeface="Lucida Sans Unicode"/>
              </a:rPr>
              <a:t>i</a:t>
            </a:r>
            <a:r>
              <a:rPr dirty="0" sz="1000" spc="-70">
                <a:solidFill>
                  <a:srgbClr val="181818"/>
                </a:solidFill>
                <a:latin typeface="Lucida Sans Unicode"/>
                <a:cs typeface="Lucida Sans Unicode"/>
              </a:rPr>
              <a:t> </a:t>
            </a:r>
            <a:r>
              <a:rPr dirty="0" sz="1000" spc="55">
                <a:solidFill>
                  <a:srgbClr val="181818"/>
                </a:solidFill>
                <a:latin typeface="Lucida Sans Unicode"/>
                <a:cs typeface="Lucida Sans Unicode"/>
              </a:rPr>
              <a:t>R</a:t>
            </a:r>
            <a:r>
              <a:rPr dirty="0" sz="1000" spc="-45">
                <a:solidFill>
                  <a:srgbClr val="181818"/>
                </a:solidFill>
                <a:latin typeface="Lucida Sans Unicode"/>
                <a:cs typeface="Lucida Sans Unicode"/>
              </a:rPr>
              <a:t>i</a:t>
            </a:r>
            <a:r>
              <a:rPr dirty="0" sz="1000" spc="5">
                <a:solidFill>
                  <a:srgbClr val="181818"/>
                </a:solidFill>
                <a:latin typeface="Lucida Sans Unicode"/>
                <a:cs typeface="Lucida Sans Unicode"/>
              </a:rPr>
              <a:t>c</a:t>
            </a:r>
            <a:r>
              <a:rPr dirty="0" sz="1000" spc="10">
                <a:solidFill>
                  <a:srgbClr val="181818"/>
                </a:solidFill>
                <a:latin typeface="Lucida Sans Unicode"/>
                <a:cs typeface="Lucida Sans Unicode"/>
              </a:rPr>
              <a:t>e</a:t>
            </a:r>
            <a:r>
              <a:rPr dirty="0" sz="1000" spc="-70">
                <a:solidFill>
                  <a:srgbClr val="181818"/>
                </a:solidFill>
                <a:latin typeface="Lucida Sans Unicode"/>
                <a:cs typeface="Lucida Sans Unicode"/>
              </a:rPr>
              <a:t> </a:t>
            </a:r>
            <a:r>
              <a:rPr dirty="0" sz="1000" spc="-25">
                <a:solidFill>
                  <a:srgbClr val="181818"/>
                </a:solidFill>
                <a:latin typeface="Lucida Sans Unicode"/>
                <a:cs typeface="Lucida Sans Unicode"/>
              </a:rPr>
              <a:t>C</a:t>
            </a:r>
            <a:r>
              <a:rPr dirty="0" sz="1000" spc="70">
                <a:solidFill>
                  <a:srgbClr val="181818"/>
                </a:solidFill>
                <a:latin typeface="Lucida Sans Unicode"/>
                <a:cs typeface="Lucida Sans Unicode"/>
              </a:rPr>
              <a:t>a</a:t>
            </a:r>
            <a:r>
              <a:rPr dirty="0" sz="1000" spc="-35">
                <a:solidFill>
                  <a:srgbClr val="181818"/>
                </a:solidFill>
                <a:latin typeface="Lucida Sans Unicode"/>
                <a:cs typeface="Lucida Sans Unicode"/>
              </a:rPr>
              <a:t>k</a:t>
            </a:r>
            <a:r>
              <a:rPr dirty="0" sz="1000" spc="10">
                <a:solidFill>
                  <a:srgbClr val="181818"/>
                </a:solidFill>
                <a:latin typeface="Lucida Sans Unicode"/>
                <a:cs typeface="Lucida Sans Unicode"/>
              </a:rPr>
              <a:t>e</a:t>
            </a:r>
            <a:r>
              <a:rPr dirty="0" sz="1000" spc="-25">
                <a:solidFill>
                  <a:srgbClr val="181818"/>
                </a:solidFill>
                <a:latin typeface="Lucida Sans Unicode"/>
                <a:cs typeface="Lucida Sans Unicode"/>
              </a:rPr>
              <a:t>s</a:t>
            </a:r>
            <a:r>
              <a:rPr dirty="0" sz="1000" spc="-15">
                <a:solidFill>
                  <a:srgbClr val="181818"/>
                </a:solidFill>
                <a:latin typeface="Lucida Sans Unicode"/>
                <a:cs typeface="Lucida Sans Unicode"/>
              </a:rPr>
              <a:t> </a:t>
            </a:r>
            <a:r>
              <a:rPr dirty="0" sz="1000" spc="90">
                <a:solidFill>
                  <a:srgbClr val="181818"/>
                </a:solidFill>
                <a:latin typeface="Lucida Sans Unicode"/>
                <a:cs typeface="Lucida Sans Unicode"/>
              </a:rPr>
              <a:t>w</a:t>
            </a:r>
            <a:r>
              <a:rPr dirty="0" sz="1000" spc="-45">
                <a:solidFill>
                  <a:srgbClr val="181818"/>
                </a:solidFill>
                <a:latin typeface="Lucida Sans Unicode"/>
                <a:cs typeface="Lucida Sans Unicode"/>
              </a:rPr>
              <a:t>i</a:t>
            </a:r>
            <a:r>
              <a:rPr dirty="0" sz="1000" spc="80">
                <a:solidFill>
                  <a:srgbClr val="181818"/>
                </a:solidFill>
                <a:latin typeface="Lucida Sans Unicode"/>
                <a:cs typeface="Lucida Sans Unicode"/>
              </a:rPr>
              <a:t>t</a:t>
            </a:r>
            <a:r>
              <a:rPr dirty="0" sz="1000" spc="-20">
                <a:solidFill>
                  <a:srgbClr val="181818"/>
                </a:solidFill>
                <a:latin typeface="Lucida Sans Unicode"/>
                <a:cs typeface="Lucida Sans Unicode"/>
              </a:rPr>
              <a:t>h</a:t>
            </a:r>
            <a:r>
              <a:rPr dirty="0" sz="1000" spc="-70">
                <a:solidFill>
                  <a:srgbClr val="181818"/>
                </a:solidFill>
                <a:latin typeface="Lucida Sans Unicode"/>
                <a:cs typeface="Lucida Sans Unicode"/>
              </a:rPr>
              <a:t> </a:t>
            </a:r>
            <a:r>
              <a:rPr dirty="0" sz="1000" spc="-25">
                <a:solidFill>
                  <a:srgbClr val="181818"/>
                </a:solidFill>
                <a:latin typeface="Lucida Sans Unicode"/>
                <a:cs typeface="Lucida Sans Unicode"/>
              </a:rPr>
              <a:t>C</a:t>
            </a:r>
            <a:r>
              <a:rPr dirty="0" sz="1000" spc="20">
                <a:solidFill>
                  <a:srgbClr val="181818"/>
                </a:solidFill>
                <a:latin typeface="Lucida Sans Unicode"/>
                <a:cs typeface="Lucida Sans Unicode"/>
              </a:rPr>
              <a:t>r</a:t>
            </a:r>
            <a:r>
              <a:rPr dirty="0" sz="1000" spc="10">
                <a:solidFill>
                  <a:srgbClr val="181818"/>
                </a:solidFill>
                <a:latin typeface="Lucida Sans Unicode"/>
                <a:cs typeface="Lucida Sans Unicode"/>
              </a:rPr>
              <a:t>e</a:t>
            </a:r>
            <a:r>
              <a:rPr dirty="0" sz="1000" spc="70">
                <a:solidFill>
                  <a:srgbClr val="181818"/>
                </a:solidFill>
                <a:latin typeface="Lucida Sans Unicode"/>
                <a:cs typeface="Lucida Sans Unicode"/>
              </a:rPr>
              <a:t>a</a:t>
            </a:r>
            <a:r>
              <a:rPr dirty="0" sz="1000" spc="45">
                <a:solidFill>
                  <a:srgbClr val="181818"/>
                </a:solidFill>
                <a:latin typeface="Lucida Sans Unicode"/>
                <a:cs typeface="Lucida Sans Unicode"/>
              </a:rPr>
              <a:t>m</a:t>
            </a:r>
            <a:r>
              <a:rPr dirty="0" sz="1000" spc="15">
                <a:solidFill>
                  <a:srgbClr val="181818"/>
                </a:solidFill>
                <a:latin typeface="Lucida Sans Unicode"/>
                <a:cs typeface="Lucida Sans Unicode"/>
              </a:rPr>
              <a:t> </a:t>
            </a:r>
            <a:r>
              <a:rPr dirty="0" sz="1000" spc="-20">
                <a:solidFill>
                  <a:srgbClr val="181818"/>
                </a:solidFill>
                <a:latin typeface="Lucida Sans Unicode"/>
                <a:cs typeface="Lucida Sans Unicode"/>
              </a:rPr>
              <a:t>Ch</a:t>
            </a:r>
            <a:r>
              <a:rPr dirty="0" sz="1000" spc="10">
                <a:solidFill>
                  <a:srgbClr val="181818"/>
                </a:solidFill>
                <a:latin typeface="Lucida Sans Unicode"/>
                <a:cs typeface="Lucida Sans Unicode"/>
              </a:rPr>
              <a:t>ee</a:t>
            </a:r>
            <a:r>
              <a:rPr dirty="0" sz="1000" spc="-25">
                <a:solidFill>
                  <a:srgbClr val="181818"/>
                </a:solidFill>
                <a:latin typeface="Lucida Sans Unicode"/>
                <a:cs typeface="Lucida Sans Unicode"/>
              </a:rPr>
              <a:t>s</a:t>
            </a:r>
            <a:r>
              <a:rPr dirty="0" sz="1000" spc="10">
                <a:solidFill>
                  <a:srgbClr val="181818"/>
                </a:solidFill>
                <a:latin typeface="Lucida Sans Unicode"/>
                <a:cs typeface="Lucida Sans Unicode"/>
              </a:rPr>
              <a:t>e</a:t>
            </a:r>
            <a:r>
              <a:rPr dirty="0" sz="1000" spc="-70">
                <a:solidFill>
                  <a:srgbClr val="181818"/>
                </a:solidFill>
                <a:latin typeface="Lucida Sans Unicode"/>
                <a:cs typeface="Lucida Sans Unicode"/>
              </a:rPr>
              <a:t> </a:t>
            </a:r>
            <a:r>
              <a:rPr dirty="0" sz="1000" spc="55">
                <a:solidFill>
                  <a:srgbClr val="181818"/>
                </a:solidFill>
                <a:latin typeface="Lucida Sans Unicode"/>
                <a:cs typeface="Lucida Sans Unicode"/>
              </a:rPr>
              <a:t>S</a:t>
            </a:r>
            <a:r>
              <a:rPr dirty="0" sz="1000" spc="-10">
                <a:solidFill>
                  <a:srgbClr val="181818"/>
                </a:solidFill>
                <a:latin typeface="Lucida Sans Unicode"/>
                <a:cs typeface="Lucida Sans Unicode"/>
              </a:rPr>
              <a:t>p</a:t>
            </a:r>
            <a:r>
              <a:rPr dirty="0" sz="1000" spc="20">
                <a:solidFill>
                  <a:srgbClr val="181818"/>
                </a:solidFill>
                <a:latin typeface="Lucida Sans Unicode"/>
                <a:cs typeface="Lucida Sans Unicode"/>
              </a:rPr>
              <a:t>r</a:t>
            </a:r>
            <a:r>
              <a:rPr dirty="0" sz="1000" spc="10">
                <a:solidFill>
                  <a:srgbClr val="181818"/>
                </a:solidFill>
                <a:latin typeface="Lucida Sans Unicode"/>
                <a:cs typeface="Lucida Sans Unicode"/>
              </a:rPr>
              <a:t>e</a:t>
            </a:r>
            <a:r>
              <a:rPr dirty="0" sz="1000" spc="70">
                <a:solidFill>
                  <a:srgbClr val="181818"/>
                </a:solidFill>
                <a:latin typeface="Lucida Sans Unicode"/>
                <a:cs typeface="Lucida Sans Unicode"/>
              </a:rPr>
              <a:t>a</a:t>
            </a:r>
            <a:r>
              <a:rPr dirty="0" sz="1000" spc="-10">
                <a:solidFill>
                  <a:srgbClr val="181818"/>
                </a:solidFill>
                <a:latin typeface="Lucida Sans Unicode"/>
                <a:cs typeface="Lucida Sans Unicode"/>
              </a:rPr>
              <a:t>d</a:t>
            </a:r>
            <a:endParaRPr sz="1000">
              <a:latin typeface="Lucida Sans Unicode"/>
              <a:cs typeface="Lucida Sans Unicode"/>
            </a:endParaRPr>
          </a:p>
          <a:p>
            <a:pPr>
              <a:lnSpc>
                <a:spcPct val="100000"/>
              </a:lnSpc>
            </a:pPr>
            <a:endParaRPr sz="10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22"/>
              </a:spcBef>
            </a:pPr>
            <a:endParaRPr sz="1000">
              <a:latin typeface="Times New Roman"/>
              <a:cs typeface="Times New Roman"/>
            </a:endParaRPr>
          </a:p>
          <a:p>
            <a:pPr algn="ctr" marL="118745" marR="111760">
              <a:lnSpc>
                <a:spcPct val="116599"/>
              </a:lnSpc>
            </a:pPr>
            <a:r>
              <a:rPr dirty="0" sz="1000" spc="20">
                <a:solidFill>
                  <a:srgbClr val="181818"/>
                </a:solidFill>
                <a:latin typeface="Lucida Sans Unicode"/>
                <a:cs typeface="Lucida Sans Unicode"/>
              </a:rPr>
              <a:t>A</a:t>
            </a:r>
            <a:r>
              <a:rPr dirty="0" sz="1000" spc="-10">
                <a:solidFill>
                  <a:srgbClr val="181818"/>
                </a:solidFill>
                <a:latin typeface="Lucida Sans Unicode"/>
                <a:cs typeface="Lucida Sans Unicode"/>
              </a:rPr>
              <a:t>pp</a:t>
            </a:r>
            <a:r>
              <a:rPr dirty="0" sz="1000" spc="20">
                <a:solidFill>
                  <a:srgbClr val="181818"/>
                </a:solidFill>
                <a:latin typeface="Lucida Sans Unicode"/>
                <a:cs typeface="Lucida Sans Unicode"/>
              </a:rPr>
              <a:t>l</a:t>
            </a:r>
            <a:r>
              <a:rPr dirty="0" sz="1000" spc="10">
                <a:solidFill>
                  <a:srgbClr val="181818"/>
                </a:solidFill>
                <a:latin typeface="Lucida Sans Unicode"/>
                <a:cs typeface="Lucida Sans Unicode"/>
              </a:rPr>
              <a:t>e</a:t>
            </a:r>
            <a:r>
              <a:rPr dirty="0" sz="1000" spc="-70">
                <a:solidFill>
                  <a:srgbClr val="181818"/>
                </a:solidFill>
                <a:latin typeface="Lucida Sans Unicode"/>
                <a:cs typeface="Lucida Sans Unicode"/>
              </a:rPr>
              <a:t> </a:t>
            </a:r>
            <a:r>
              <a:rPr dirty="0" sz="1000" spc="55">
                <a:solidFill>
                  <a:srgbClr val="181818"/>
                </a:solidFill>
                <a:latin typeface="Lucida Sans Unicode"/>
                <a:cs typeface="Lucida Sans Unicode"/>
              </a:rPr>
              <a:t>S</a:t>
            </a:r>
            <a:r>
              <a:rPr dirty="0" sz="1000" spc="20">
                <a:solidFill>
                  <a:srgbClr val="181818"/>
                </a:solidFill>
                <a:latin typeface="Lucida Sans Unicode"/>
                <a:cs typeface="Lucida Sans Unicode"/>
              </a:rPr>
              <a:t>l</a:t>
            </a:r>
            <a:r>
              <a:rPr dirty="0" sz="1000" spc="-45">
                <a:solidFill>
                  <a:srgbClr val="181818"/>
                </a:solidFill>
                <a:latin typeface="Lucida Sans Unicode"/>
                <a:cs typeface="Lucida Sans Unicode"/>
              </a:rPr>
              <a:t>i</a:t>
            </a:r>
            <a:r>
              <a:rPr dirty="0" sz="1000" spc="5">
                <a:solidFill>
                  <a:srgbClr val="181818"/>
                </a:solidFill>
                <a:latin typeface="Lucida Sans Unicode"/>
                <a:cs typeface="Lucida Sans Unicode"/>
              </a:rPr>
              <a:t>c</a:t>
            </a:r>
            <a:r>
              <a:rPr dirty="0" sz="1000" spc="10">
                <a:solidFill>
                  <a:srgbClr val="181818"/>
                </a:solidFill>
                <a:latin typeface="Lucida Sans Unicode"/>
                <a:cs typeface="Lucida Sans Unicode"/>
              </a:rPr>
              <a:t>e</a:t>
            </a:r>
            <a:r>
              <a:rPr dirty="0" sz="1000" spc="-25">
                <a:solidFill>
                  <a:srgbClr val="181818"/>
                </a:solidFill>
                <a:latin typeface="Lucida Sans Unicode"/>
                <a:cs typeface="Lucida Sans Unicode"/>
              </a:rPr>
              <a:t>s</a:t>
            </a:r>
            <a:r>
              <a:rPr dirty="0" sz="1000" spc="-70">
                <a:solidFill>
                  <a:srgbClr val="181818"/>
                </a:solidFill>
                <a:latin typeface="Lucida Sans Unicode"/>
                <a:cs typeface="Lucida Sans Unicode"/>
              </a:rPr>
              <a:t> </a:t>
            </a:r>
            <a:r>
              <a:rPr dirty="0" sz="1000" spc="90">
                <a:solidFill>
                  <a:srgbClr val="181818"/>
                </a:solidFill>
                <a:latin typeface="Lucida Sans Unicode"/>
                <a:cs typeface="Lucida Sans Unicode"/>
              </a:rPr>
              <a:t>w</a:t>
            </a:r>
            <a:r>
              <a:rPr dirty="0" sz="1000" spc="-45">
                <a:solidFill>
                  <a:srgbClr val="181818"/>
                </a:solidFill>
                <a:latin typeface="Lucida Sans Unicode"/>
                <a:cs typeface="Lucida Sans Unicode"/>
              </a:rPr>
              <a:t>i</a:t>
            </a:r>
            <a:r>
              <a:rPr dirty="0" sz="1000" spc="80">
                <a:solidFill>
                  <a:srgbClr val="181818"/>
                </a:solidFill>
                <a:latin typeface="Lucida Sans Unicode"/>
                <a:cs typeface="Lucida Sans Unicode"/>
              </a:rPr>
              <a:t>t</a:t>
            </a:r>
            <a:r>
              <a:rPr dirty="0" sz="1000" spc="-20">
                <a:solidFill>
                  <a:srgbClr val="181818"/>
                </a:solidFill>
                <a:latin typeface="Lucida Sans Unicode"/>
                <a:cs typeface="Lucida Sans Unicode"/>
              </a:rPr>
              <a:t>h</a:t>
            </a:r>
            <a:r>
              <a:rPr dirty="0" sz="1000" spc="-70">
                <a:solidFill>
                  <a:srgbClr val="181818"/>
                </a:solidFill>
                <a:latin typeface="Lucida Sans Unicode"/>
                <a:cs typeface="Lucida Sans Unicode"/>
              </a:rPr>
              <a:t> </a:t>
            </a:r>
            <a:r>
              <a:rPr dirty="0" sz="1000" spc="70">
                <a:solidFill>
                  <a:srgbClr val="181818"/>
                </a:solidFill>
                <a:latin typeface="Lucida Sans Unicode"/>
                <a:cs typeface="Lucida Sans Unicode"/>
              </a:rPr>
              <a:t>a</a:t>
            </a:r>
            <a:r>
              <a:rPr dirty="0" sz="1000" spc="40">
                <a:solidFill>
                  <a:srgbClr val="181818"/>
                </a:solidFill>
                <a:latin typeface="Lucida Sans Unicode"/>
                <a:cs typeface="Lucida Sans Unicode"/>
              </a:rPr>
              <a:t> </a:t>
            </a:r>
            <a:r>
              <a:rPr dirty="0" sz="1000" spc="85">
                <a:solidFill>
                  <a:srgbClr val="181818"/>
                </a:solidFill>
                <a:latin typeface="Lucida Sans Unicode"/>
                <a:cs typeface="Lucida Sans Unicode"/>
              </a:rPr>
              <a:t>P</a:t>
            </a:r>
            <a:r>
              <a:rPr dirty="0" sz="1000" spc="10">
                <a:solidFill>
                  <a:srgbClr val="181818"/>
                </a:solidFill>
                <a:latin typeface="Lucida Sans Unicode"/>
                <a:cs typeface="Lucida Sans Unicode"/>
              </a:rPr>
              <a:t>e</a:t>
            </a:r>
            <a:r>
              <a:rPr dirty="0" sz="1000" spc="70">
                <a:solidFill>
                  <a:srgbClr val="181818"/>
                </a:solidFill>
                <a:latin typeface="Lucida Sans Unicode"/>
                <a:cs typeface="Lucida Sans Unicode"/>
              </a:rPr>
              <a:t>a</a:t>
            </a:r>
            <a:r>
              <a:rPr dirty="0" sz="1000" spc="10">
                <a:solidFill>
                  <a:srgbClr val="181818"/>
                </a:solidFill>
                <a:latin typeface="Lucida Sans Unicode"/>
                <a:cs typeface="Lucida Sans Unicode"/>
              </a:rPr>
              <a:t>n</a:t>
            </a:r>
            <a:r>
              <a:rPr dirty="0" sz="1000" spc="-20">
                <a:solidFill>
                  <a:srgbClr val="181818"/>
                </a:solidFill>
                <a:latin typeface="Lucida Sans Unicode"/>
                <a:cs typeface="Lucida Sans Unicode"/>
              </a:rPr>
              <a:t>u</a:t>
            </a:r>
            <a:r>
              <a:rPr dirty="0" sz="1000" spc="80">
                <a:solidFill>
                  <a:srgbClr val="181818"/>
                </a:solidFill>
                <a:latin typeface="Lucida Sans Unicode"/>
                <a:cs typeface="Lucida Sans Unicode"/>
              </a:rPr>
              <a:t>t</a:t>
            </a:r>
            <a:r>
              <a:rPr dirty="0" sz="1000" spc="-70">
                <a:solidFill>
                  <a:srgbClr val="181818"/>
                </a:solidFill>
                <a:latin typeface="Lucida Sans Unicode"/>
                <a:cs typeface="Lucida Sans Unicode"/>
              </a:rPr>
              <a:t> </a:t>
            </a:r>
            <a:r>
              <a:rPr dirty="0" sz="1000" spc="105">
                <a:solidFill>
                  <a:srgbClr val="181818"/>
                </a:solidFill>
                <a:latin typeface="Lucida Sans Unicode"/>
                <a:cs typeface="Lucida Sans Unicode"/>
              </a:rPr>
              <a:t>B</a:t>
            </a:r>
            <a:r>
              <a:rPr dirty="0" sz="1000" spc="-20">
                <a:solidFill>
                  <a:srgbClr val="181818"/>
                </a:solidFill>
                <a:latin typeface="Lucida Sans Unicode"/>
                <a:cs typeface="Lucida Sans Unicode"/>
              </a:rPr>
              <a:t>u</a:t>
            </a:r>
            <a:r>
              <a:rPr dirty="0" sz="1000" spc="80">
                <a:solidFill>
                  <a:srgbClr val="181818"/>
                </a:solidFill>
                <a:latin typeface="Lucida Sans Unicode"/>
                <a:cs typeface="Lucida Sans Unicode"/>
              </a:rPr>
              <a:t>tt</a:t>
            </a:r>
            <a:r>
              <a:rPr dirty="0" sz="1000" spc="10">
                <a:solidFill>
                  <a:srgbClr val="181818"/>
                </a:solidFill>
                <a:latin typeface="Lucida Sans Unicode"/>
                <a:cs typeface="Lucida Sans Unicode"/>
              </a:rPr>
              <a:t>e</a:t>
            </a:r>
            <a:r>
              <a:rPr dirty="0" sz="1000" spc="20">
                <a:solidFill>
                  <a:srgbClr val="181818"/>
                </a:solidFill>
                <a:latin typeface="Lucida Sans Unicode"/>
                <a:cs typeface="Lucida Sans Unicode"/>
              </a:rPr>
              <a:t>r</a:t>
            </a:r>
            <a:r>
              <a:rPr dirty="0" sz="1000" spc="15">
                <a:solidFill>
                  <a:srgbClr val="181818"/>
                </a:solidFill>
                <a:latin typeface="Lucida Sans Unicode"/>
                <a:cs typeface="Lucida Sans Unicode"/>
              </a:rPr>
              <a:t> </a:t>
            </a:r>
            <a:r>
              <a:rPr dirty="0" sz="1000" spc="20">
                <a:solidFill>
                  <a:srgbClr val="181818"/>
                </a:solidFill>
                <a:latin typeface="Lucida Sans Unicode"/>
                <a:cs typeface="Lucida Sans Unicode"/>
              </a:rPr>
              <a:t>A</a:t>
            </a:r>
            <a:r>
              <a:rPr dirty="0" sz="1000" spc="20">
                <a:solidFill>
                  <a:srgbClr val="181818"/>
                </a:solidFill>
                <a:latin typeface="Lucida Sans Unicode"/>
                <a:cs typeface="Lucida Sans Unicode"/>
              </a:rPr>
              <a:t>l</a:t>
            </a:r>
            <a:r>
              <a:rPr dirty="0" sz="1000" spc="80">
                <a:solidFill>
                  <a:srgbClr val="181818"/>
                </a:solidFill>
                <a:latin typeface="Lucida Sans Unicode"/>
                <a:cs typeface="Lucida Sans Unicode"/>
              </a:rPr>
              <a:t>t</a:t>
            </a:r>
            <a:r>
              <a:rPr dirty="0" sz="1000" spc="10">
                <a:solidFill>
                  <a:srgbClr val="181818"/>
                </a:solidFill>
                <a:latin typeface="Lucida Sans Unicode"/>
                <a:cs typeface="Lucida Sans Unicode"/>
              </a:rPr>
              <a:t>e</a:t>
            </a:r>
            <a:r>
              <a:rPr dirty="0" sz="1000" spc="20">
                <a:solidFill>
                  <a:srgbClr val="181818"/>
                </a:solidFill>
                <a:latin typeface="Lucida Sans Unicode"/>
                <a:cs typeface="Lucida Sans Unicode"/>
              </a:rPr>
              <a:t>r</a:t>
            </a:r>
            <a:r>
              <a:rPr dirty="0" sz="1000" spc="10">
                <a:solidFill>
                  <a:srgbClr val="181818"/>
                </a:solidFill>
                <a:latin typeface="Lucida Sans Unicode"/>
                <a:cs typeface="Lucida Sans Unicode"/>
              </a:rPr>
              <a:t>n</a:t>
            </a:r>
            <a:r>
              <a:rPr dirty="0" sz="1000" spc="70">
                <a:solidFill>
                  <a:srgbClr val="181818"/>
                </a:solidFill>
                <a:latin typeface="Lucida Sans Unicode"/>
                <a:cs typeface="Lucida Sans Unicode"/>
              </a:rPr>
              <a:t>a</a:t>
            </a:r>
            <a:r>
              <a:rPr dirty="0" sz="1000" spc="80">
                <a:solidFill>
                  <a:srgbClr val="181818"/>
                </a:solidFill>
                <a:latin typeface="Lucida Sans Unicode"/>
                <a:cs typeface="Lucida Sans Unicode"/>
              </a:rPr>
              <a:t>t</a:t>
            </a:r>
            <a:r>
              <a:rPr dirty="0" sz="1000" spc="-45">
                <a:solidFill>
                  <a:srgbClr val="181818"/>
                </a:solidFill>
                <a:latin typeface="Lucida Sans Unicode"/>
                <a:cs typeface="Lucida Sans Unicode"/>
              </a:rPr>
              <a:t>i</a:t>
            </a:r>
            <a:r>
              <a:rPr dirty="0" sz="1000" spc="65">
                <a:solidFill>
                  <a:srgbClr val="181818"/>
                </a:solidFill>
                <a:latin typeface="Lucida Sans Unicode"/>
                <a:cs typeface="Lucida Sans Unicode"/>
              </a:rPr>
              <a:t>v</a:t>
            </a:r>
            <a:r>
              <a:rPr dirty="0" sz="1000" spc="10">
                <a:solidFill>
                  <a:srgbClr val="181818"/>
                </a:solidFill>
                <a:latin typeface="Lucida Sans Unicode"/>
                <a:cs typeface="Lucida Sans Unicode"/>
              </a:rPr>
              <a:t>e</a:t>
            </a:r>
            <a:r>
              <a:rPr dirty="0" sz="1000" spc="-70">
                <a:solidFill>
                  <a:srgbClr val="181818"/>
                </a:solidFill>
                <a:latin typeface="Lucida Sans Unicode"/>
                <a:cs typeface="Lucida Sans Unicode"/>
              </a:rPr>
              <a:t> </a:t>
            </a:r>
            <a:r>
              <a:rPr dirty="0" sz="1000" spc="55">
                <a:solidFill>
                  <a:srgbClr val="181818"/>
                </a:solidFill>
                <a:latin typeface="Lucida Sans Unicode"/>
                <a:cs typeface="Lucida Sans Unicode"/>
              </a:rPr>
              <a:t>S</a:t>
            </a:r>
            <a:r>
              <a:rPr dirty="0" sz="1000" spc="-10">
                <a:solidFill>
                  <a:srgbClr val="181818"/>
                </a:solidFill>
                <a:latin typeface="Lucida Sans Unicode"/>
                <a:cs typeface="Lucida Sans Unicode"/>
              </a:rPr>
              <a:t>p</a:t>
            </a:r>
            <a:r>
              <a:rPr dirty="0" sz="1000" spc="20">
                <a:solidFill>
                  <a:srgbClr val="181818"/>
                </a:solidFill>
                <a:latin typeface="Lucida Sans Unicode"/>
                <a:cs typeface="Lucida Sans Unicode"/>
              </a:rPr>
              <a:t>r</a:t>
            </a:r>
            <a:r>
              <a:rPr dirty="0" sz="1000" spc="10">
                <a:solidFill>
                  <a:srgbClr val="181818"/>
                </a:solidFill>
                <a:latin typeface="Lucida Sans Unicode"/>
                <a:cs typeface="Lucida Sans Unicode"/>
              </a:rPr>
              <a:t>e</a:t>
            </a:r>
            <a:r>
              <a:rPr dirty="0" sz="1000" spc="70">
                <a:solidFill>
                  <a:srgbClr val="181818"/>
                </a:solidFill>
                <a:latin typeface="Lucida Sans Unicode"/>
                <a:cs typeface="Lucida Sans Unicode"/>
              </a:rPr>
              <a:t>a</a:t>
            </a:r>
            <a:r>
              <a:rPr dirty="0" sz="1000" spc="-10">
                <a:solidFill>
                  <a:srgbClr val="181818"/>
                </a:solidFill>
                <a:latin typeface="Lucida Sans Unicode"/>
                <a:cs typeface="Lucida Sans Unicode"/>
              </a:rPr>
              <a:t>d</a:t>
            </a:r>
            <a:r>
              <a:rPr dirty="0" sz="1000" spc="-5">
                <a:solidFill>
                  <a:srgbClr val="181818"/>
                </a:solidFill>
                <a:latin typeface="Lucida Sans Unicode"/>
                <a:cs typeface="Lucida Sans Unicode"/>
              </a:rPr>
              <a:t> </a:t>
            </a:r>
            <a:r>
              <a:rPr dirty="0" sz="1000" spc="40">
                <a:solidFill>
                  <a:srgbClr val="181818"/>
                </a:solidFill>
                <a:latin typeface="Lucida Sans Unicode"/>
                <a:cs typeface="Lucida Sans Unicode"/>
              </a:rPr>
              <a:t>f</a:t>
            </a:r>
            <a:r>
              <a:rPr dirty="0" sz="1000" spc="-10">
                <a:solidFill>
                  <a:srgbClr val="181818"/>
                </a:solidFill>
                <a:latin typeface="Lucida Sans Unicode"/>
                <a:cs typeface="Lucida Sans Unicode"/>
              </a:rPr>
              <a:t>o</a:t>
            </a:r>
            <a:r>
              <a:rPr dirty="0" sz="1000" spc="20">
                <a:solidFill>
                  <a:srgbClr val="181818"/>
                </a:solidFill>
                <a:latin typeface="Lucida Sans Unicode"/>
                <a:cs typeface="Lucida Sans Unicode"/>
              </a:rPr>
              <a:t>r</a:t>
            </a:r>
            <a:r>
              <a:rPr dirty="0" sz="1000" spc="-70">
                <a:solidFill>
                  <a:srgbClr val="181818"/>
                </a:solidFill>
                <a:latin typeface="Lucida Sans Unicode"/>
                <a:cs typeface="Lucida Sans Unicode"/>
              </a:rPr>
              <a:t> </a:t>
            </a:r>
            <a:r>
              <a:rPr dirty="0" sz="1000" spc="70">
                <a:solidFill>
                  <a:srgbClr val="181818"/>
                </a:solidFill>
                <a:latin typeface="Lucida Sans Unicode"/>
                <a:cs typeface="Lucida Sans Unicode"/>
              </a:rPr>
              <a:t>a</a:t>
            </a:r>
            <a:r>
              <a:rPr dirty="0" sz="1000" spc="20">
                <a:solidFill>
                  <a:srgbClr val="181818"/>
                </a:solidFill>
                <a:latin typeface="Lucida Sans Unicode"/>
                <a:cs typeface="Lucida Sans Unicode"/>
              </a:rPr>
              <a:t>ll</a:t>
            </a:r>
            <a:r>
              <a:rPr dirty="0" sz="1000" spc="10">
                <a:solidFill>
                  <a:srgbClr val="181818"/>
                </a:solidFill>
                <a:latin typeface="Lucida Sans Unicode"/>
                <a:cs typeface="Lucida Sans Unicode"/>
              </a:rPr>
              <a:t>e</a:t>
            </a:r>
            <a:r>
              <a:rPr dirty="0" sz="1000" spc="20">
                <a:solidFill>
                  <a:srgbClr val="181818"/>
                </a:solidFill>
                <a:latin typeface="Lucida Sans Unicode"/>
                <a:cs typeface="Lucida Sans Unicode"/>
              </a:rPr>
              <a:t>r</a:t>
            </a:r>
            <a:r>
              <a:rPr dirty="0" sz="1000" spc="-40">
                <a:solidFill>
                  <a:srgbClr val="181818"/>
                </a:solidFill>
                <a:latin typeface="Lucida Sans Unicode"/>
                <a:cs typeface="Lucida Sans Unicode"/>
              </a:rPr>
              <a:t>g</a:t>
            </a:r>
            <a:r>
              <a:rPr dirty="0" sz="1000" spc="50">
                <a:solidFill>
                  <a:srgbClr val="181818"/>
                </a:solidFill>
                <a:latin typeface="Lucida Sans Unicode"/>
                <a:cs typeface="Lucida Sans Unicode"/>
              </a:rPr>
              <a:t>y</a:t>
            </a:r>
            <a:r>
              <a:rPr dirty="0" sz="1000" spc="30">
                <a:solidFill>
                  <a:srgbClr val="181818"/>
                </a:solidFill>
                <a:latin typeface="Lucida Sans Unicode"/>
                <a:cs typeface="Lucida Sans Unicode"/>
              </a:rPr>
              <a:t> </a:t>
            </a:r>
            <a:r>
              <a:rPr dirty="0" sz="1000" spc="5">
                <a:solidFill>
                  <a:srgbClr val="181818"/>
                </a:solidFill>
                <a:latin typeface="Lucida Sans Unicode"/>
                <a:cs typeface="Lucida Sans Unicode"/>
              </a:rPr>
              <a:t>c</a:t>
            </a:r>
            <a:r>
              <a:rPr dirty="0" sz="1000" spc="-10">
                <a:solidFill>
                  <a:srgbClr val="181818"/>
                </a:solidFill>
                <a:latin typeface="Lucida Sans Unicode"/>
                <a:cs typeface="Lucida Sans Unicode"/>
              </a:rPr>
              <a:t>o</a:t>
            </a:r>
            <a:r>
              <a:rPr dirty="0" sz="1000" spc="10">
                <a:solidFill>
                  <a:srgbClr val="181818"/>
                </a:solidFill>
                <a:latin typeface="Lucida Sans Unicode"/>
                <a:cs typeface="Lucida Sans Unicode"/>
              </a:rPr>
              <a:t>n</a:t>
            </a:r>
            <a:r>
              <a:rPr dirty="0" sz="1000" spc="-25">
                <a:solidFill>
                  <a:srgbClr val="181818"/>
                </a:solidFill>
                <a:latin typeface="Lucida Sans Unicode"/>
                <a:cs typeface="Lucida Sans Unicode"/>
              </a:rPr>
              <a:t>s</a:t>
            </a:r>
            <a:r>
              <a:rPr dirty="0" sz="1000" spc="-45">
                <a:solidFill>
                  <a:srgbClr val="181818"/>
                </a:solidFill>
                <a:latin typeface="Lucida Sans Unicode"/>
                <a:cs typeface="Lucida Sans Unicode"/>
              </a:rPr>
              <a:t>i</a:t>
            </a:r>
            <a:r>
              <a:rPr dirty="0" sz="1000" spc="-10">
                <a:solidFill>
                  <a:srgbClr val="181818"/>
                </a:solidFill>
                <a:latin typeface="Lucida Sans Unicode"/>
                <a:cs typeface="Lucida Sans Unicode"/>
              </a:rPr>
              <a:t>d</a:t>
            </a:r>
            <a:r>
              <a:rPr dirty="0" sz="1000" spc="10">
                <a:solidFill>
                  <a:srgbClr val="181818"/>
                </a:solidFill>
                <a:latin typeface="Lucida Sans Unicode"/>
                <a:cs typeface="Lucida Sans Unicode"/>
              </a:rPr>
              <a:t>e</a:t>
            </a:r>
            <a:r>
              <a:rPr dirty="0" sz="1000" spc="20">
                <a:solidFill>
                  <a:srgbClr val="181818"/>
                </a:solidFill>
                <a:latin typeface="Lucida Sans Unicode"/>
                <a:cs typeface="Lucida Sans Unicode"/>
              </a:rPr>
              <a:t>r</a:t>
            </a:r>
            <a:r>
              <a:rPr dirty="0" sz="1000" spc="70">
                <a:solidFill>
                  <a:srgbClr val="181818"/>
                </a:solidFill>
                <a:latin typeface="Lucida Sans Unicode"/>
                <a:cs typeface="Lucida Sans Unicode"/>
              </a:rPr>
              <a:t>a</a:t>
            </a:r>
            <a:r>
              <a:rPr dirty="0" sz="1000" spc="80">
                <a:solidFill>
                  <a:srgbClr val="181818"/>
                </a:solidFill>
                <a:latin typeface="Lucida Sans Unicode"/>
                <a:cs typeface="Lucida Sans Unicode"/>
              </a:rPr>
              <a:t>t</a:t>
            </a:r>
            <a:r>
              <a:rPr dirty="0" sz="1000" spc="-45">
                <a:solidFill>
                  <a:srgbClr val="181818"/>
                </a:solidFill>
                <a:latin typeface="Lucida Sans Unicode"/>
                <a:cs typeface="Lucida Sans Unicode"/>
              </a:rPr>
              <a:t>i</a:t>
            </a:r>
            <a:r>
              <a:rPr dirty="0" sz="1000" spc="-10">
                <a:solidFill>
                  <a:srgbClr val="181818"/>
                </a:solidFill>
                <a:latin typeface="Lucida Sans Unicode"/>
                <a:cs typeface="Lucida Sans Unicode"/>
              </a:rPr>
              <a:t>o</a:t>
            </a:r>
            <a:r>
              <a:rPr dirty="0" sz="1000" spc="10">
                <a:solidFill>
                  <a:srgbClr val="181818"/>
                </a:solidFill>
                <a:latin typeface="Lucida Sans Unicode"/>
                <a:cs typeface="Lucida Sans Unicode"/>
              </a:rPr>
              <a:t>n</a:t>
            </a:r>
            <a:r>
              <a:rPr dirty="0" sz="1000" spc="-25">
                <a:solidFill>
                  <a:srgbClr val="181818"/>
                </a:solidFill>
                <a:latin typeface="Lucida Sans Unicode"/>
                <a:cs typeface="Lucida Sans Unicode"/>
              </a:rPr>
              <a:t>s</a:t>
            </a:r>
            <a:endParaRPr sz="1000">
              <a:latin typeface="Lucida Sans Unicode"/>
              <a:cs typeface="Lucida Sans Unicode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5117916" y="2270284"/>
            <a:ext cx="2287905" cy="487807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algn="ctr">
              <a:lnSpc>
                <a:spcPct val="100000"/>
              </a:lnSpc>
            </a:pPr>
            <a:r>
              <a:rPr dirty="0" sz="1900" spc="-40">
                <a:solidFill>
                  <a:srgbClr val="181818"/>
                </a:solidFill>
                <a:latin typeface="Trebuchet MS"/>
                <a:cs typeface="Trebuchet MS"/>
              </a:rPr>
              <a:t>L</a:t>
            </a:r>
            <a:r>
              <a:rPr dirty="0" sz="1900" spc="-135">
                <a:solidFill>
                  <a:srgbClr val="181818"/>
                </a:solidFill>
                <a:latin typeface="Trebuchet MS"/>
                <a:cs typeface="Trebuchet MS"/>
              </a:rPr>
              <a:t>u</a:t>
            </a:r>
            <a:r>
              <a:rPr dirty="0" sz="1900" spc="-95">
                <a:solidFill>
                  <a:srgbClr val="181818"/>
                </a:solidFill>
                <a:latin typeface="Trebuchet MS"/>
                <a:cs typeface="Trebuchet MS"/>
              </a:rPr>
              <a:t>n</a:t>
            </a:r>
            <a:r>
              <a:rPr dirty="0" sz="1900" spc="-180">
                <a:solidFill>
                  <a:srgbClr val="181818"/>
                </a:solidFill>
                <a:latin typeface="Trebuchet MS"/>
                <a:cs typeface="Trebuchet MS"/>
              </a:rPr>
              <a:t>c</a:t>
            </a:r>
            <a:r>
              <a:rPr dirty="0" sz="1900" spc="-85">
                <a:solidFill>
                  <a:srgbClr val="181818"/>
                </a:solidFill>
                <a:latin typeface="Trebuchet MS"/>
                <a:cs typeface="Trebuchet MS"/>
              </a:rPr>
              <a:t>h</a:t>
            </a:r>
            <a:endParaRPr sz="190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  <a:spcBef>
                <a:spcPts val="27"/>
              </a:spcBef>
            </a:pPr>
            <a:endParaRPr sz="2100">
              <a:latin typeface="Times New Roman"/>
              <a:cs typeface="Times New Roman"/>
            </a:endParaRPr>
          </a:p>
          <a:p>
            <a:pPr algn="ctr" marL="200025" marR="193040">
              <a:lnSpc>
                <a:spcPct val="116599"/>
              </a:lnSpc>
            </a:pPr>
            <a:r>
              <a:rPr dirty="0" sz="1000" spc="20">
                <a:solidFill>
                  <a:srgbClr val="181818"/>
                </a:solidFill>
                <a:latin typeface="Lucida Sans Unicode"/>
                <a:cs typeface="Lucida Sans Unicode"/>
              </a:rPr>
              <a:t>H</a:t>
            </a:r>
            <a:r>
              <a:rPr dirty="0" sz="1000" spc="70">
                <a:solidFill>
                  <a:srgbClr val="181818"/>
                </a:solidFill>
                <a:latin typeface="Lucida Sans Unicode"/>
                <a:cs typeface="Lucida Sans Unicode"/>
              </a:rPr>
              <a:t>a</a:t>
            </a:r>
            <a:r>
              <a:rPr dirty="0" sz="1000" spc="20">
                <a:solidFill>
                  <a:srgbClr val="181818"/>
                </a:solidFill>
                <a:latin typeface="Lucida Sans Unicode"/>
                <a:cs typeface="Lucida Sans Unicode"/>
              </a:rPr>
              <a:t>l</a:t>
            </a:r>
            <a:r>
              <a:rPr dirty="0" sz="1000" spc="70">
                <a:solidFill>
                  <a:srgbClr val="181818"/>
                </a:solidFill>
                <a:latin typeface="Lucida Sans Unicode"/>
                <a:cs typeface="Lucida Sans Unicode"/>
              </a:rPr>
              <a:t>a</a:t>
            </a:r>
            <a:r>
              <a:rPr dirty="0" sz="1000" spc="20">
                <a:solidFill>
                  <a:srgbClr val="181818"/>
                </a:solidFill>
                <a:latin typeface="Lucida Sans Unicode"/>
                <a:cs typeface="Lucida Sans Unicode"/>
              </a:rPr>
              <a:t>l</a:t>
            </a:r>
            <a:r>
              <a:rPr dirty="0" sz="1000" spc="-70">
                <a:solidFill>
                  <a:srgbClr val="181818"/>
                </a:solidFill>
                <a:latin typeface="Lucida Sans Unicode"/>
                <a:cs typeface="Lucida Sans Unicode"/>
              </a:rPr>
              <a:t> </a:t>
            </a:r>
            <a:r>
              <a:rPr dirty="0" sz="1000" spc="-35">
                <a:solidFill>
                  <a:srgbClr val="181818"/>
                </a:solidFill>
                <a:latin typeface="Lucida Sans Unicode"/>
                <a:cs typeface="Lucida Sans Unicode"/>
              </a:rPr>
              <a:t>T</a:t>
            </a:r>
            <a:r>
              <a:rPr dirty="0" sz="1000" spc="-20">
                <a:solidFill>
                  <a:srgbClr val="181818"/>
                </a:solidFill>
                <a:latin typeface="Lucida Sans Unicode"/>
                <a:cs typeface="Lucida Sans Unicode"/>
              </a:rPr>
              <a:t>u</a:t>
            </a:r>
            <a:r>
              <a:rPr dirty="0" sz="1000" spc="20">
                <a:solidFill>
                  <a:srgbClr val="181818"/>
                </a:solidFill>
                <a:latin typeface="Lucida Sans Unicode"/>
                <a:cs typeface="Lucida Sans Unicode"/>
              </a:rPr>
              <a:t>r</a:t>
            </a:r>
            <a:r>
              <a:rPr dirty="0" sz="1000" spc="-35">
                <a:solidFill>
                  <a:srgbClr val="181818"/>
                </a:solidFill>
                <a:latin typeface="Lucida Sans Unicode"/>
                <a:cs typeface="Lucida Sans Unicode"/>
              </a:rPr>
              <a:t>k</a:t>
            </a:r>
            <a:r>
              <a:rPr dirty="0" sz="1000" spc="10">
                <a:solidFill>
                  <a:srgbClr val="181818"/>
                </a:solidFill>
                <a:latin typeface="Lucida Sans Unicode"/>
                <a:cs typeface="Lucida Sans Unicode"/>
              </a:rPr>
              <a:t>e</a:t>
            </a:r>
            <a:r>
              <a:rPr dirty="0" sz="1000" spc="50">
                <a:solidFill>
                  <a:srgbClr val="181818"/>
                </a:solidFill>
                <a:latin typeface="Lucida Sans Unicode"/>
                <a:cs typeface="Lucida Sans Unicode"/>
              </a:rPr>
              <a:t>y</a:t>
            </a:r>
            <a:r>
              <a:rPr dirty="0" sz="1000" spc="-70">
                <a:solidFill>
                  <a:srgbClr val="181818"/>
                </a:solidFill>
                <a:latin typeface="Lucida Sans Unicode"/>
                <a:cs typeface="Lucida Sans Unicode"/>
              </a:rPr>
              <a:t> </a:t>
            </a:r>
            <a:r>
              <a:rPr dirty="0" sz="1000" spc="70">
                <a:solidFill>
                  <a:srgbClr val="181818"/>
                </a:solidFill>
                <a:latin typeface="Lucida Sans Unicode"/>
                <a:cs typeface="Lucida Sans Unicode"/>
              </a:rPr>
              <a:t>a</a:t>
            </a:r>
            <a:r>
              <a:rPr dirty="0" sz="1000" spc="10">
                <a:solidFill>
                  <a:srgbClr val="181818"/>
                </a:solidFill>
                <a:latin typeface="Lucida Sans Unicode"/>
                <a:cs typeface="Lucida Sans Unicode"/>
              </a:rPr>
              <a:t>n</a:t>
            </a:r>
            <a:r>
              <a:rPr dirty="0" sz="1000" spc="-10">
                <a:solidFill>
                  <a:srgbClr val="181818"/>
                </a:solidFill>
                <a:latin typeface="Lucida Sans Unicode"/>
                <a:cs typeface="Lucida Sans Unicode"/>
              </a:rPr>
              <a:t>d</a:t>
            </a:r>
            <a:r>
              <a:rPr dirty="0" sz="1000" spc="-70">
                <a:solidFill>
                  <a:srgbClr val="181818"/>
                </a:solidFill>
                <a:latin typeface="Lucida Sans Unicode"/>
                <a:cs typeface="Lucida Sans Unicode"/>
              </a:rPr>
              <a:t> </a:t>
            </a:r>
            <a:r>
              <a:rPr dirty="0" sz="1000" spc="-20">
                <a:solidFill>
                  <a:srgbClr val="181818"/>
                </a:solidFill>
                <a:latin typeface="Lucida Sans Unicode"/>
                <a:cs typeface="Lucida Sans Unicode"/>
              </a:rPr>
              <a:t>Ch</a:t>
            </a:r>
            <a:r>
              <a:rPr dirty="0" sz="1000" spc="10">
                <a:solidFill>
                  <a:srgbClr val="181818"/>
                </a:solidFill>
                <a:latin typeface="Lucida Sans Unicode"/>
                <a:cs typeface="Lucida Sans Unicode"/>
              </a:rPr>
              <a:t>ee</a:t>
            </a:r>
            <a:r>
              <a:rPr dirty="0" sz="1000" spc="-25">
                <a:solidFill>
                  <a:srgbClr val="181818"/>
                </a:solidFill>
                <a:latin typeface="Lucida Sans Unicode"/>
                <a:cs typeface="Lucida Sans Unicode"/>
              </a:rPr>
              <a:t>s</a:t>
            </a:r>
            <a:r>
              <a:rPr dirty="0" sz="1000" spc="10">
                <a:solidFill>
                  <a:srgbClr val="181818"/>
                </a:solidFill>
                <a:latin typeface="Lucida Sans Unicode"/>
                <a:cs typeface="Lucida Sans Unicode"/>
              </a:rPr>
              <a:t>e</a:t>
            </a:r>
            <a:r>
              <a:rPr dirty="0" sz="1000" spc="5">
                <a:solidFill>
                  <a:srgbClr val="181818"/>
                </a:solidFill>
                <a:latin typeface="Lucida Sans Unicode"/>
                <a:cs typeface="Lucida Sans Unicode"/>
              </a:rPr>
              <a:t> </a:t>
            </a:r>
            <a:r>
              <a:rPr dirty="0" sz="1000" spc="55">
                <a:solidFill>
                  <a:srgbClr val="181818"/>
                </a:solidFill>
                <a:latin typeface="Lucida Sans Unicode"/>
                <a:cs typeface="Lucida Sans Unicode"/>
              </a:rPr>
              <a:t>S</a:t>
            </a:r>
            <a:r>
              <a:rPr dirty="0" sz="1000" spc="70">
                <a:solidFill>
                  <a:srgbClr val="181818"/>
                </a:solidFill>
                <a:latin typeface="Lucida Sans Unicode"/>
                <a:cs typeface="Lucida Sans Unicode"/>
              </a:rPr>
              <a:t>a</a:t>
            </a:r>
            <a:r>
              <a:rPr dirty="0" sz="1000" spc="10">
                <a:solidFill>
                  <a:srgbClr val="181818"/>
                </a:solidFill>
                <a:latin typeface="Lucida Sans Unicode"/>
                <a:cs typeface="Lucida Sans Unicode"/>
              </a:rPr>
              <a:t>n</a:t>
            </a:r>
            <a:r>
              <a:rPr dirty="0" sz="1000" spc="-10">
                <a:solidFill>
                  <a:srgbClr val="181818"/>
                </a:solidFill>
                <a:latin typeface="Lucida Sans Unicode"/>
                <a:cs typeface="Lucida Sans Unicode"/>
              </a:rPr>
              <a:t>d</a:t>
            </a:r>
            <a:r>
              <a:rPr dirty="0" sz="1000" spc="90">
                <a:solidFill>
                  <a:srgbClr val="181818"/>
                </a:solidFill>
                <a:latin typeface="Lucida Sans Unicode"/>
                <a:cs typeface="Lucida Sans Unicode"/>
              </a:rPr>
              <a:t>w</a:t>
            </a:r>
            <a:r>
              <a:rPr dirty="0" sz="1000" spc="-45">
                <a:solidFill>
                  <a:srgbClr val="181818"/>
                </a:solidFill>
                <a:latin typeface="Lucida Sans Unicode"/>
                <a:cs typeface="Lucida Sans Unicode"/>
              </a:rPr>
              <a:t>i</a:t>
            </a:r>
            <a:r>
              <a:rPr dirty="0" sz="1000" spc="5">
                <a:solidFill>
                  <a:srgbClr val="181818"/>
                </a:solidFill>
                <a:latin typeface="Lucida Sans Unicode"/>
                <a:cs typeface="Lucida Sans Unicode"/>
              </a:rPr>
              <a:t>c</a:t>
            </a:r>
            <a:r>
              <a:rPr dirty="0" sz="1000" spc="-20">
                <a:solidFill>
                  <a:srgbClr val="181818"/>
                </a:solidFill>
                <a:latin typeface="Lucida Sans Unicode"/>
                <a:cs typeface="Lucida Sans Unicode"/>
              </a:rPr>
              <a:t>h</a:t>
            </a:r>
            <a:r>
              <a:rPr dirty="0" sz="1000" spc="-105">
                <a:solidFill>
                  <a:srgbClr val="181818"/>
                </a:solidFill>
                <a:latin typeface="Lucida Sans Unicode"/>
                <a:cs typeface="Lucida Sans Unicode"/>
              </a:rPr>
              <a:t>,</a:t>
            </a:r>
            <a:r>
              <a:rPr dirty="0" sz="1000" spc="-70">
                <a:solidFill>
                  <a:srgbClr val="181818"/>
                </a:solidFill>
                <a:latin typeface="Lucida Sans Unicode"/>
                <a:cs typeface="Lucida Sans Unicode"/>
              </a:rPr>
              <a:t> </a:t>
            </a:r>
            <a:r>
              <a:rPr dirty="0" sz="1000" spc="-25">
                <a:solidFill>
                  <a:srgbClr val="181818"/>
                </a:solidFill>
                <a:latin typeface="Lucida Sans Unicode"/>
                <a:cs typeface="Lucida Sans Unicode"/>
              </a:rPr>
              <a:t>C</a:t>
            </a:r>
            <a:r>
              <a:rPr dirty="0" sz="1000" spc="70">
                <a:solidFill>
                  <a:srgbClr val="181818"/>
                </a:solidFill>
                <a:latin typeface="Lucida Sans Unicode"/>
                <a:cs typeface="Lucida Sans Unicode"/>
              </a:rPr>
              <a:t>a</a:t>
            </a:r>
            <a:r>
              <a:rPr dirty="0" sz="1000" spc="20">
                <a:solidFill>
                  <a:srgbClr val="181818"/>
                </a:solidFill>
                <a:latin typeface="Lucida Sans Unicode"/>
                <a:cs typeface="Lucida Sans Unicode"/>
              </a:rPr>
              <a:t>rr</a:t>
            </a:r>
            <a:r>
              <a:rPr dirty="0" sz="1000" spc="-10">
                <a:solidFill>
                  <a:srgbClr val="181818"/>
                </a:solidFill>
                <a:latin typeface="Lucida Sans Unicode"/>
                <a:cs typeface="Lucida Sans Unicode"/>
              </a:rPr>
              <a:t>o</a:t>
            </a:r>
            <a:r>
              <a:rPr dirty="0" sz="1000" spc="80">
                <a:solidFill>
                  <a:srgbClr val="181818"/>
                </a:solidFill>
                <a:latin typeface="Lucida Sans Unicode"/>
                <a:cs typeface="Lucida Sans Unicode"/>
              </a:rPr>
              <a:t>t</a:t>
            </a:r>
            <a:r>
              <a:rPr dirty="0" sz="1000" spc="-70">
                <a:solidFill>
                  <a:srgbClr val="181818"/>
                </a:solidFill>
                <a:latin typeface="Lucida Sans Unicode"/>
                <a:cs typeface="Lucida Sans Unicode"/>
              </a:rPr>
              <a:t> </a:t>
            </a:r>
            <a:r>
              <a:rPr dirty="0" sz="1000" spc="55">
                <a:solidFill>
                  <a:srgbClr val="181818"/>
                </a:solidFill>
                <a:latin typeface="Lucida Sans Unicode"/>
                <a:cs typeface="Lucida Sans Unicode"/>
              </a:rPr>
              <a:t>S</a:t>
            </a:r>
            <a:r>
              <a:rPr dirty="0" sz="1000" spc="80">
                <a:solidFill>
                  <a:srgbClr val="181818"/>
                </a:solidFill>
                <a:latin typeface="Lucida Sans Unicode"/>
                <a:cs typeface="Lucida Sans Unicode"/>
              </a:rPr>
              <a:t>t</a:t>
            </a:r>
            <a:r>
              <a:rPr dirty="0" sz="1000" spc="-45">
                <a:solidFill>
                  <a:srgbClr val="181818"/>
                </a:solidFill>
                <a:latin typeface="Lucida Sans Unicode"/>
                <a:cs typeface="Lucida Sans Unicode"/>
              </a:rPr>
              <a:t>i</a:t>
            </a:r>
            <a:r>
              <a:rPr dirty="0" sz="1000" spc="5">
                <a:solidFill>
                  <a:srgbClr val="181818"/>
                </a:solidFill>
                <a:latin typeface="Lucida Sans Unicode"/>
                <a:cs typeface="Lucida Sans Unicode"/>
              </a:rPr>
              <a:t>c</a:t>
            </a:r>
            <a:r>
              <a:rPr dirty="0" sz="1000" spc="-35">
                <a:solidFill>
                  <a:srgbClr val="181818"/>
                </a:solidFill>
                <a:latin typeface="Lucida Sans Unicode"/>
                <a:cs typeface="Lucida Sans Unicode"/>
              </a:rPr>
              <a:t>k</a:t>
            </a:r>
            <a:r>
              <a:rPr dirty="0" sz="1000" spc="-25">
                <a:solidFill>
                  <a:srgbClr val="181818"/>
                </a:solidFill>
                <a:latin typeface="Lucida Sans Unicode"/>
                <a:cs typeface="Lucida Sans Unicode"/>
              </a:rPr>
              <a:t>s</a:t>
            </a:r>
            <a:r>
              <a:rPr dirty="0" sz="1000" spc="-105">
                <a:solidFill>
                  <a:srgbClr val="181818"/>
                </a:solidFill>
                <a:latin typeface="Lucida Sans Unicode"/>
                <a:cs typeface="Lucida Sans Unicode"/>
              </a:rPr>
              <a:t>,</a:t>
            </a:r>
            <a:r>
              <a:rPr dirty="0" sz="1000" spc="-70">
                <a:solidFill>
                  <a:srgbClr val="181818"/>
                </a:solidFill>
                <a:latin typeface="Lucida Sans Unicode"/>
                <a:cs typeface="Lucida Sans Unicode"/>
              </a:rPr>
              <a:t> </a:t>
            </a:r>
            <a:r>
              <a:rPr dirty="0" sz="1000" spc="20">
                <a:solidFill>
                  <a:srgbClr val="181818"/>
                </a:solidFill>
                <a:latin typeface="Lucida Sans Unicode"/>
                <a:cs typeface="Lucida Sans Unicode"/>
              </a:rPr>
              <a:t>A</a:t>
            </a:r>
            <a:r>
              <a:rPr dirty="0" sz="1000" spc="-10">
                <a:solidFill>
                  <a:srgbClr val="181818"/>
                </a:solidFill>
                <a:latin typeface="Lucida Sans Unicode"/>
                <a:cs typeface="Lucida Sans Unicode"/>
              </a:rPr>
              <a:t>pp</a:t>
            </a:r>
            <a:r>
              <a:rPr dirty="0" sz="1000" spc="20">
                <a:solidFill>
                  <a:srgbClr val="181818"/>
                </a:solidFill>
                <a:latin typeface="Lucida Sans Unicode"/>
                <a:cs typeface="Lucida Sans Unicode"/>
              </a:rPr>
              <a:t>l</a:t>
            </a:r>
            <a:r>
              <a:rPr dirty="0" sz="1000" spc="10">
                <a:solidFill>
                  <a:srgbClr val="181818"/>
                </a:solidFill>
                <a:latin typeface="Lucida Sans Unicode"/>
                <a:cs typeface="Lucida Sans Unicode"/>
              </a:rPr>
              <a:t>e</a:t>
            </a:r>
            <a:r>
              <a:rPr dirty="0" sz="1000" spc="5">
                <a:solidFill>
                  <a:srgbClr val="181818"/>
                </a:solidFill>
                <a:latin typeface="Lucida Sans Unicode"/>
                <a:cs typeface="Lucida Sans Unicode"/>
              </a:rPr>
              <a:t> </a:t>
            </a:r>
            <a:r>
              <a:rPr dirty="0" sz="1000" spc="55">
                <a:solidFill>
                  <a:srgbClr val="181818"/>
                </a:solidFill>
                <a:latin typeface="Lucida Sans Unicode"/>
                <a:cs typeface="Lucida Sans Unicode"/>
              </a:rPr>
              <a:t>S</a:t>
            </a:r>
            <a:r>
              <a:rPr dirty="0" sz="1000" spc="20">
                <a:solidFill>
                  <a:srgbClr val="181818"/>
                </a:solidFill>
                <a:latin typeface="Lucida Sans Unicode"/>
                <a:cs typeface="Lucida Sans Unicode"/>
              </a:rPr>
              <a:t>l</a:t>
            </a:r>
            <a:r>
              <a:rPr dirty="0" sz="1000" spc="-45">
                <a:solidFill>
                  <a:srgbClr val="181818"/>
                </a:solidFill>
                <a:latin typeface="Lucida Sans Unicode"/>
                <a:cs typeface="Lucida Sans Unicode"/>
              </a:rPr>
              <a:t>i</a:t>
            </a:r>
            <a:r>
              <a:rPr dirty="0" sz="1000" spc="5">
                <a:solidFill>
                  <a:srgbClr val="181818"/>
                </a:solidFill>
                <a:latin typeface="Lucida Sans Unicode"/>
                <a:cs typeface="Lucida Sans Unicode"/>
              </a:rPr>
              <a:t>c</a:t>
            </a:r>
            <a:r>
              <a:rPr dirty="0" sz="1000" spc="10">
                <a:solidFill>
                  <a:srgbClr val="181818"/>
                </a:solidFill>
                <a:latin typeface="Lucida Sans Unicode"/>
                <a:cs typeface="Lucida Sans Unicode"/>
              </a:rPr>
              <a:t>e</a:t>
            </a:r>
            <a:r>
              <a:rPr dirty="0" sz="1000" spc="-25">
                <a:solidFill>
                  <a:srgbClr val="181818"/>
                </a:solidFill>
                <a:latin typeface="Lucida Sans Unicode"/>
                <a:cs typeface="Lucida Sans Unicode"/>
              </a:rPr>
              <a:t>s</a:t>
            </a:r>
            <a:r>
              <a:rPr dirty="0" sz="1000" spc="-105">
                <a:solidFill>
                  <a:srgbClr val="181818"/>
                </a:solidFill>
                <a:latin typeface="Lucida Sans Unicode"/>
                <a:cs typeface="Lucida Sans Unicode"/>
              </a:rPr>
              <a:t>,</a:t>
            </a:r>
            <a:r>
              <a:rPr dirty="0" sz="1000" spc="-70">
                <a:solidFill>
                  <a:srgbClr val="181818"/>
                </a:solidFill>
                <a:latin typeface="Lucida Sans Unicode"/>
                <a:cs typeface="Lucida Sans Unicode"/>
              </a:rPr>
              <a:t> </a:t>
            </a:r>
            <a:r>
              <a:rPr dirty="0" sz="1000" spc="55">
                <a:solidFill>
                  <a:srgbClr val="181818"/>
                </a:solidFill>
                <a:latin typeface="Lucida Sans Unicode"/>
                <a:cs typeface="Lucida Sans Unicode"/>
              </a:rPr>
              <a:t>R</a:t>
            </a:r>
            <a:r>
              <a:rPr dirty="0" sz="1000" spc="10">
                <a:solidFill>
                  <a:srgbClr val="181818"/>
                </a:solidFill>
                <a:latin typeface="Lucida Sans Unicode"/>
                <a:cs typeface="Lucida Sans Unicode"/>
              </a:rPr>
              <a:t>e</a:t>
            </a:r>
            <a:r>
              <a:rPr dirty="0" sz="1000" spc="-40">
                <a:solidFill>
                  <a:srgbClr val="181818"/>
                </a:solidFill>
                <a:latin typeface="Lucida Sans Unicode"/>
                <a:cs typeface="Lucida Sans Unicode"/>
              </a:rPr>
              <a:t>g</a:t>
            </a:r>
            <a:r>
              <a:rPr dirty="0" sz="1000" spc="-20">
                <a:solidFill>
                  <a:srgbClr val="181818"/>
                </a:solidFill>
                <a:latin typeface="Lucida Sans Unicode"/>
                <a:cs typeface="Lucida Sans Unicode"/>
              </a:rPr>
              <a:t>u</a:t>
            </a:r>
            <a:r>
              <a:rPr dirty="0" sz="1000" spc="20">
                <a:solidFill>
                  <a:srgbClr val="181818"/>
                </a:solidFill>
                <a:latin typeface="Lucida Sans Unicode"/>
                <a:cs typeface="Lucida Sans Unicode"/>
              </a:rPr>
              <a:t>l</a:t>
            </a:r>
            <a:r>
              <a:rPr dirty="0" sz="1000" spc="70">
                <a:solidFill>
                  <a:srgbClr val="181818"/>
                </a:solidFill>
                <a:latin typeface="Lucida Sans Unicode"/>
                <a:cs typeface="Lucida Sans Unicode"/>
              </a:rPr>
              <a:t>a</a:t>
            </a:r>
            <a:r>
              <a:rPr dirty="0" sz="1000" spc="20">
                <a:solidFill>
                  <a:srgbClr val="181818"/>
                </a:solidFill>
                <a:latin typeface="Lucida Sans Unicode"/>
                <a:cs typeface="Lucida Sans Unicode"/>
              </a:rPr>
              <a:t>r</a:t>
            </a:r>
            <a:r>
              <a:rPr dirty="0" sz="1000" spc="15">
                <a:solidFill>
                  <a:srgbClr val="181818"/>
                </a:solidFill>
                <a:latin typeface="Lucida Sans Unicode"/>
                <a:cs typeface="Lucida Sans Unicode"/>
              </a:rPr>
              <a:t>/</a:t>
            </a:r>
            <a:r>
              <a:rPr dirty="0" sz="1000" spc="55">
                <a:solidFill>
                  <a:srgbClr val="181818"/>
                </a:solidFill>
                <a:latin typeface="Lucida Sans Unicode"/>
                <a:cs typeface="Lucida Sans Unicode"/>
              </a:rPr>
              <a:t>S</a:t>
            </a:r>
            <a:r>
              <a:rPr dirty="0" sz="1000" spc="-10">
                <a:solidFill>
                  <a:srgbClr val="181818"/>
                </a:solidFill>
                <a:latin typeface="Lucida Sans Unicode"/>
                <a:cs typeface="Lucida Sans Unicode"/>
              </a:rPr>
              <a:t>o</a:t>
            </a:r>
            <a:r>
              <a:rPr dirty="0" sz="1000" spc="50">
                <a:solidFill>
                  <a:srgbClr val="181818"/>
                </a:solidFill>
                <a:latin typeface="Lucida Sans Unicode"/>
                <a:cs typeface="Lucida Sans Unicode"/>
              </a:rPr>
              <a:t>y</a:t>
            </a:r>
            <a:r>
              <a:rPr dirty="0" sz="1000" spc="-70">
                <a:solidFill>
                  <a:srgbClr val="181818"/>
                </a:solidFill>
                <a:latin typeface="Lucida Sans Unicode"/>
                <a:cs typeface="Lucida Sans Unicode"/>
              </a:rPr>
              <a:t> </a:t>
            </a:r>
            <a:r>
              <a:rPr dirty="0" sz="1000" spc="90">
                <a:solidFill>
                  <a:srgbClr val="181818"/>
                </a:solidFill>
                <a:latin typeface="Lucida Sans Unicode"/>
                <a:cs typeface="Lucida Sans Unicode"/>
              </a:rPr>
              <a:t>M</a:t>
            </a:r>
            <a:r>
              <a:rPr dirty="0" sz="1000" spc="-45">
                <a:solidFill>
                  <a:srgbClr val="181818"/>
                </a:solidFill>
                <a:latin typeface="Lucida Sans Unicode"/>
                <a:cs typeface="Lucida Sans Unicode"/>
              </a:rPr>
              <a:t>i</a:t>
            </a:r>
            <a:r>
              <a:rPr dirty="0" sz="1000" spc="20">
                <a:solidFill>
                  <a:srgbClr val="181818"/>
                </a:solidFill>
                <a:latin typeface="Lucida Sans Unicode"/>
                <a:cs typeface="Lucida Sans Unicode"/>
              </a:rPr>
              <a:t>l</a:t>
            </a:r>
            <a:r>
              <a:rPr dirty="0" sz="1000" spc="-35">
                <a:solidFill>
                  <a:srgbClr val="181818"/>
                </a:solidFill>
                <a:latin typeface="Lucida Sans Unicode"/>
                <a:cs typeface="Lucida Sans Unicode"/>
              </a:rPr>
              <a:t>k</a:t>
            </a:r>
            <a:endParaRPr sz="1000">
              <a:latin typeface="Lucida Sans Unicode"/>
              <a:cs typeface="Lucida Sans Unicode"/>
            </a:endParaRPr>
          </a:p>
          <a:p>
            <a:pPr>
              <a:lnSpc>
                <a:spcPct val="100000"/>
              </a:lnSpc>
            </a:pPr>
            <a:endParaRPr sz="10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4"/>
              </a:spcBef>
            </a:pPr>
            <a:endParaRPr sz="1050">
              <a:latin typeface="Times New Roman"/>
              <a:cs typeface="Times New Roman"/>
            </a:endParaRPr>
          </a:p>
          <a:p>
            <a:pPr algn="ctr" marL="153035" marR="146050">
              <a:lnSpc>
                <a:spcPct val="116599"/>
              </a:lnSpc>
            </a:pPr>
            <a:r>
              <a:rPr dirty="0" sz="1000" spc="15">
                <a:solidFill>
                  <a:srgbClr val="181818"/>
                </a:solidFill>
                <a:latin typeface="Lucida Sans Unicode"/>
                <a:cs typeface="Lucida Sans Unicode"/>
              </a:rPr>
              <a:t>V</a:t>
            </a:r>
            <a:r>
              <a:rPr dirty="0" sz="1000" spc="10">
                <a:solidFill>
                  <a:srgbClr val="181818"/>
                </a:solidFill>
                <a:latin typeface="Lucida Sans Unicode"/>
                <a:cs typeface="Lucida Sans Unicode"/>
              </a:rPr>
              <a:t>e</a:t>
            </a:r>
            <a:r>
              <a:rPr dirty="0" sz="1000" spc="-40">
                <a:solidFill>
                  <a:srgbClr val="181818"/>
                </a:solidFill>
                <a:latin typeface="Lucida Sans Unicode"/>
                <a:cs typeface="Lucida Sans Unicode"/>
              </a:rPr>
              <a:t>gg</a:t>
            </a:r>
            <a:r>
              <a:rPr dirty="0" sz="1000" spc="-45">
                <a:solidFill>
                  <a:srgbClr val="181818"/>
                </a:solidFill>
                <a:latin typeface="Lucida Sans Unicode"/>
                <a:cs typeface="Lucida Sans Unicode"/>
              </a:rPr>
              <a:t>i</a:t>
            </a:r>
            <a:r>
              <a:rPr dirty="0" sz="1000" spc="10">
                <a:solidFill>
                  <a:srgbClr val="181818"/>
                </a:solidFill>
                <a:latin typeface="Lucida Sans Unicode"/>
                <a:cs typeface="Lucida Sans Unicode"/>
              </a:rPr>
              <a:t>e</a:t>
            </a:r>
            <a:r>
              <a:rPr dirty="0" sz="1000" spc="-70">
                <a:solidFill>
                  <a:srgbClr val="181818"/>
                </a:solidFill>
                <a:latin typeface="Lucida Sans Unicode"/>
                <a:cs typeface="Lucida Sans Unicode"/>
              </a:rPr>
              <a:t> </a:t>
            </a:r>
            <a:r>
              <a:rPr dirty="0" sz="1000" spc="85">
                <a:solidFill>
                  <a:srgbClr val="181818"/>
                </a:solidFill>
                <a:latin typeface="Lucida Sans Unicode"/>
                <a:cs typeface="Lucida Sans Unicode"/>
              </a:rPr>
              <a:t>W</a:t>
            </a:r>
            <a:r>
              <a:rPr dirty="0" sz="1000" spc="20">
                <a:solidFill>
                  <a:srgbClr val="181818"/>
                </a:solidFill>
                <a:latin typeface="Lucida Sans Unicode"/>
                <a:cs typeface="Lucida Sans Unicode"/>
              </a:rPr>
              <a:t>r</a:t>
            </a:r>
            <a:r>
              <a:rPr dirty="0" sz="1000" spc="70">
                <a:solidFill>
                  <a:srgbClr val="181818"/>
                </a:solidFill>
                <a:latin typeface="Lucida Sans Unicode"/>
                <a:cs typeface="Lucida Sans Unicode"/>
              </a:rPr>
              <a:t>a</a:t>
            </a:r>
            <a:r>
              <a:rPr dirty="0" sz="1000" spc="-10">
                <a:solidFill>
                  <a:srgbClr val="181818"/>
                </a:solidFill>
                <a:latin typeface="Lucida Sans Unicode"/>
                <a:cs typeface="Lucida Sans Unicode"/>
              </a:rPr>
              <a:t>p</a:t>
            </a:r>
            <a:r>
              <a:rPr dirty="0" sz="1000" spc="-105">
                <a:solidFill>
                  <a:srgbClr val="181818"/>
                </a:solidFill>
                <a:latin typeface="Lucida Sans Unicode"/>
                <a:cs typeface="Lucida Sans Unicode"/>
              </a:rPr>
              <a:t>,</a:t>
            </a:r>
            <a:r>
              <a:rPr dirty="0" sz="1000" spc="-70">
                <a:solidFill>
                  <a:srgbClr val="181818"/>
                </a:solidFill>
                <a:latin typeface="Lucida Sans Unicode"/>
                <a:cs typeface="Lucida Sans Unicode"/>
              </a:rPr>
              <a:t> </a:t>
            </a:r>
            <a:r>
              <a:rPr dirty="0" sz="1000" spc="-20">
                <a:solidFill>
                  <a:srgbClr val="181818"/>
                </a:solidFill>
                <a:latin typeface="Lucida Sans Unicode"/>
                <a:cs typeface="Lucida Sans Unicode"/>
              </a:rPr>
              <a:t>Cu</a:t>
            </a:r>
            <a:r>
              <a:rPr dirty="0" sz="1000" spc="5">
                <a:solidFill>
                  <a:srgbClr val="181818"/>
                </a:solidFill>
                <a:latin typeface="Lucida Sans Unicode"/>
                <a:cs typeface="Lucida Sans Unicode"/>
              </a:rPr>
              <a:t>c</a:t>
            </a:r>
            <a:r>
              <a:rPr dirty="0" sz="1000" spc="-20">
                <a:solidFill>
                  <a:srgbClr val="181818"/>
                </a:solidFill>
                <a:latin typeface="Lucida Sans Unicode"/>
                <a:cs typeface="Lucida Sans Unicode"/>
              </a:rPr>
              <a:t>u</a:t>
            </a:r>
            <a:r>
              <a:rPr dirty="0" sz="1000" spc="45">
                <a:solidFill>
                  <a:srgbClr val="181818"/>
                </a:solidFill>
                <a:latin typeface="Lucida Sans Unicode"/>
                <a:cs typeface="Lucida Sans Unicode"/>
              </a:rPr>
              <a:t>m</a:t>
            </a:r>
            <a:r>
              <a:rPr dirty="0" sz="1000" spc="-35">
                <a:solidFill>
                  <a:srgbClr val="181818"/>
                </a:solidFill>
                <a:latin typeface="Lucida Sans Unicode"/>
                <a:cs typeface="Lucida Sans Unicode"/>
              </a:rPr>
              <a:t>b</a:t>
            </a:r>
            <a:r>
              <a:rPr dirty="0" sz="1000" spc="10">
                <a:solidFill>
                  <a:srgbClr val="181818"/>
                </a:solidFill>
                <a:latin typeface="Lucida Sans Unicode"/>
                <a:cs typeface="Lucida Sans Unicode"/>
              </a:rPr>
              <a:t>e</a:t>
            </a:r>
            <a:r>
              <a:rPr dirty="0" sz="1000" spc="20">
                <a:solidFill>
                  <a:srgbClr val="181818"/>
                </a:solidFill>
                <a:latin typeface="Lucida Sans Unicode"/>
                <a:cs typeface="Lucida Sans Unicode"/>
              </a:rPr>
              <a:t>r</a:t>
            </a:r>
            <a:r>
              <a:rPr dirty="0" sz="1000" spc="-70">
                <a:solidFill>
                  <a:srgbClr val="181818"/>
                </a:solidFill>
                <a:latin typeface="Lucida Sans Unicode"/>
                <a:cs typeface="Lucida Sans Unicode"/>
              </a:rPr>
              <a:t> </a:t>
            </a:r>
            <a:r>
              <a:rPr dirty="0" sz="1000" spc="55">
                <a:solidFill>
                  <a:srgbClr val="181818"/>
                </a:solidFill>
                <a:latin typeface="Lucida Sans Unicode"/>
                <a:cs typeface="Lucida Sans Unicode"/>
              </a:rPr>
              <a:t>S</a:t>
            </a:r>
            <a:r>
              <a:rPr dirty="0" sz="1000" spc="20">
                <a:solidFill>
                  <a:srgbClr val="181818"/>
                </a:solidFill>
                <a:latin typeface="Lucida Sans Unicode"/>
                <a:cs typeface="Lucida Sans Unicode"/>
              </a:rPr>
              <a:t>l</a:t>
            </a:r>
            <a:r>
              <a:rPr dirty="0" sz="1000" spc="-45">
                <a:solidFill>
                  <a:srgbClr val="181818"/>
                </a:solidFill>
                <a:latin typeface="Lucida Sans Unicode"/>
                <a:cs typeface="Lucida Sans Unicode"/>
              </a:rPr>
              <a:t>i</a:t>
            </a:r>
            <a:r>
              <a:rPr dirty="0" sz="1000" spc="5">
                <a:solidFill>
                  <a:srgbClr val="181818"/>
                </a:solidFill>
                <a:latin typeface="Lucida Sans Unicode"/>
                <a:cs typeface="Lucida Sans Unicode"/>
              </a:rPr>
              <a:t>c</a:t>
            </a:r>
            <a:r>
              <a:rPr dirty="0" sz="1000" spc="10">
                <a:solidFill>
                  <a:srgbClr val="181818"/>
                </a:solidFill>
                <a:latin typeface="Lucida Sans Unicode"/>
                <a:cs typeface="Lucida Sans Unicode"/>
              </a:rPr>
              <a:t>e</a:t>
            </a:r>
            <a:r>
              <a:rPr dirty="0" sz="1000" spc="-25">
                <a:solidFill>
                  <a:srgbClr val="181818"/>
                </a:solidFill>
                <a:latin typeface="Lucida Sans Unicode"/>
                <a:cs typeface="Lucida Sans Unicode"/>
              </a:rPr>
              <a:t>s</a:t>
            </a:r>
            <a:r>
              <a:rPr dirty="0" sz="1000" spc="-105">
                <a:solidFill>
                  <a:srgbClr val="181818"/>
                </a:solidFill>
                <a:latin typeface="Lucida Sans Unicode"/>
                <a:cs typeface="Lucida Sans Unicode"/>
              </a:rPr>
              <a:t>,</a:t>
            </a:r>
            <a:r>
              <a:rPr dirty="0" sz="1000" spc="-105">
                <a:solidFill>
                  <a:srgbClr val="181818"/>
                </a:solidFill>
                <a:latin typeface="Lucida Sans Unicode"/>
                <a:cs typeface="Lucida Sans Unicode"/>
              </a:rPr>
              <a:t> </a:t>
            </a:r>
            <a:r>
              <a:rPr dirty="0" sz="1000" spc="15">
                <a:solidFill>
                  <a:srgbClr val="181818"/>
                </a:solidFill>
                <a:latin typeface="Lucida Sans Unicode"/>
                <a:cs typeface="Lucida Sans Unicode"/>
              </a:rPr>
              <a:t>O</a:t>
            </a:r>
            <a:r>
              <a:rPr dirty="0" sz="1000" spc="20">
                <a:solidFill>
                  <a:srgbClr val="181818"/>
                </a:solidFill>
                <a:latin typeface="Lucida Sans Unicode"/>
                <a:cs typeface="Lucida Sans Unicode"/>
              </a:rPr>
              <a:t>r</a:t>
            </a:r>
            <a:r>
              <a:rPr dirty="0" sz="1000" spc="70">
                <a:solidFill>
                  <a:srgbClr val="181818"/>
                </a:solidFill>
                <a:latin typeface="Lucida Sans Unicode"/>
                <a:cs typeface="Lucida Sans Unicode"/>
              </a:rPr>
              <a:t>a</a:t>
            </a:r>
            <a:r>
              <a:rPr dirty="0" sz="1000" spc="10">
                <a:solidFill>
                  <a:srgbClr val="181818"/>
                </a:solidFill>
                <a:latin typeface="Lucida Sans Unicode"/>
                <a:cs typeface="Lucida Sans Unicode"/>
              </a:rPr>
              <a:t>n</a:t>
            </a:r>
            <a:r>
              <a:rPr dirty="0" sz="1000" spc="-40">
                <a:solidFill>
                  <a:srgbClr val="181818"/>
                </a:solidFill>
                <a:latin typeface="Lucida Sans Unicode"/>
                <a:cs typeface="Lucida Sans Unicode"/>
              </a:rPr>
              <a:t>g</a:t>
            </a:r>
            <a:r>
              <a:rPr dirty="0" sz="1000" spc="10">
                <a:solidFill>
                  <a:srgbClr val="181818"/>
                </a:solidFill>
                <a:latin typeface="Lucida Sans Unicode"/>
                <a:cs typeface="Lucida Sans Unicode"/>
              </a:rPr>
              <a:t>e</a:t>
            </a:r>
            <a:r>
              <a:rPr dirty="0" sz="1000" spc="-70">
                <a:solidFill>
                  <a:srgbClr val="181818"/>
                </a:solidFill>
                <a:latin typeface="Lucida Sans Unicode"/>
                <a:cs typeface="Lucida Sans Unicode"/>
              </a:rPr>
              <a:t> </a:t>
            </a:r>
            <a:r>
              <a:rPr dirty="0" sz="1000" spc="55">
                <a:solidFill>
                  <a:srgbClr val="181818"/>
                </a:solidFill>
                <a:latin typeface="Lucida Sans Unicode"/>
                <a:cs typeface="Lucida Sans Unicode"/>
              </a:rPr>
              <a:t>S</a:t>
            </a:r>
            <a:r>
              <a:rPr dirty="0" sz="1000" spc="20">
                <a:solidFill>
                  <a:srgbClr val="181818"/>
                </a:solidFill>
                <a:latin typeface="Lucida Sans Unicode"/>
                <a:cs typeface="Lucida Sans Unicode"/>
              </a:rPr>
              <a:t>l</a:t>
            </a:r>
            <a:r>
              <a:rPr dirty="0" sz="1000" spc="-45">
                <a:solidFill>
                  <a:srgbClr val="181818"/>
                </a:solidFill>
                <a:latin typeface="Lucida Sans Unicode"/>
                <a:cs typeface="Lucida Sans Unicode"/>
              </a:rPr>
              <a:t>i</a:t>
            </a:r>
            <a:r>
              <a:rPr dirty="0" sz="1000" spc="5">
                <a:solidFill>
                  <a:srgbClr val="181818"/>
                </a:solidFill>
                <a:latin typeface="Lucida Sans Unicode"/>
                <a:cs typeface="Lucida Sans Unicode"/>
              </a:rPr>
              <a:t>c</a:t>
            </a:r>
            <a:r>
              <a:rPr dirty="0" sz="1000" spc="10">
                <a:solidFill>
                  <a:srgbClr val="181818"/>
                </a:solidFill>
                <a:latin typeface="Lucida Sans Unicode"/>
                <a:cs typeface="Lucida Sans Unicode"/>
              </a:rPr>
              <a:t>e</a:t>
            </a:r>
            <a:r>
              <a:rPr dirty="0" sz="1000" spc="-25">
                <a:solidFill>
                  <a:srgbClr val="181818"/>
                </a:solidFill>
                <a:latin typeface="Lucida Sans Unicode"/>
                <a:cs typeface="Lucida Sans Unicode"/>
              </a:rPr>
              <a:t>s</a:t>
            </a:r>
            <a:r>
              <a:rPr dirty="0" sz="1000" spc="-105">
                <a:solidFill>
                  <a:srgbClr val="181818"/>
                </a:solidFill>
                <a:latin typeface="Lucida Sans Unicode"/>
                <a:cs typeface="Lucida Sans Unicode"/>
              </a:rPr>
              <a:t>,</a:t>
            </a:r>
            <a:r>
              <a:rPr dirty="0" sz="1000" spc="-70">
                <a:solidFill>
                  <a:srgbClr val="181818"/>
                </a:solidFill>
                <a:latin typeface="Lucida Sans Unicode"/>
                <a:cs typeface="Lucida Sans Unicode"/>
              </a:rPr>
              <a:t> </a:t>
            </a:r>
            <a:r>
              <a:rPr dirty="0" sz="1000" spc="55">
                <a:solidFill>
                  <a:srgbClr val="181818"/>
                </a:solidFill>
                <a:latin typeface="Lucida Sans Unicode"/>
                <a:cs typeface="Lucida Sans Unicode"/>
              </a:rPr>
              <a:t>R</a:t>
            </a:r>
            <a:r>
              <a:rPr dirty="0" sz="1000" spc="10">
                <a:solidFill>
                  <a:srgbClr val="181818"/>
                </a:solidFill>
                <a:latin typeface="Lucida Sans Unicode"/>
                <a:cs typeface="Lucida Sans Unicode"/>
              </a:rPr>
              <a:t>e</a:t>
            </a:r>
            <a:r>
              <a:rPr dirty="0" sz="1000" spc="-40">
                <a:solidFill>
                  <a:srgbClr val="181818"/>
                </a:solidFill>
                <a:latin typeface="Lucida Sans Unicode"/>
                <a:cs typeface="Lucida Sans Unicode"/>
              </a:rPr>
              <a:t>g</a:t>
            </a:r>
            <a:r>
              <a:rPr dirty="0" sz="1000" spc="-20">
                <a:solidFill>
                  <a:srgbClr val="181818"/>
                </a:solidFill>
                <a:latin typeface="Lucida Sans Unicode"/>
                <a:cs typeface="Lucida Sans Unicode"/>
              </a:rPr>
              <a:t>u</a:t>
            </a:r>
            <a:r>
              <a:rPr dirty="0" sz="1000" spc="20">
                <a:solidFill>
                  <a:srgbClr val="181818"/>
                </a:solidFill>
                <a:latin typeface="Lucida Sans Unicode"/>
                <a:cs typeface="Lucida Sans Unicode"/>
              </a:rPr>
              <a:t>l</a:t>
            </a:r>
            <a:r>
              <a:rPr dirty="0" sz="1000" spc="70">
                <a:solidFill>
                  <a:srgbClr val="181818"/>
                </a:solidFill>
                <a:latin typeface="Lucida Sans Unicode"/>
                <a:cs typeface="Lucida Sans Unicode"/>
              </a:rPr>
              <a:t>a</a:t>
            </a:r>
            <a:r>
              <a:rPr dirty="0" sz="1000" spc="20">
                <a:solidFill>
                  <a:srgbClr val="181818"/>
                </a:solidFill>
                <a:latin typeface="Lucida Sans Unicode"/>
                <a:cs typeface="Lucida Sans Unicode"/>
              </a:rPr>
              <a:t>r</a:t>
            </a:r>
            <a:r>
              <a:rPr dirty="0" sz="1000" spc="15">
                <a:solidFill>
                  <a:srgbClr val="181818"/>
                </a:solidFill>
                <a:latin typeface="Lucida Sans Unicode"/>
                <a:cs typeface="Lucida Sans Unicode"/>
              </a:rPr>
              <a:t>/</a:t>
            </a:r>
            <a:r>
              <a:rPr dirty="0" sz="1000" spc="55">
                <a:solidFill>
                  <a:srgbClr val="181818"/>
                </a:solidFill>
                <a:latin typeface="Lucida Sans Unicode"/>
                <a:cs typeface="Lucida Sans Unicode"/>
              </a:rPr>
              <a:t>S</a:t>
            </a:r>
            <a:r>
              <a:rPr dirty="0" sz="1000" spc="-10">
                <a:solidFill>
                  <a:srgbClr val="181818"/>
                </a:solidFill>
                <a:latin typeface="Lucida Sans Unicode"/>
                <a:cs typeface="Lucida Sans Unicode"/>
              </a:rPr>
              <a:t>o</a:t>
            </a:r>
            <a:r>
              <a:rPr dirty="0" sz="1000" spc="50">
                <a:solidFill>
                  <a:srgbClr val="181818"/>
                </a:solidFill>
                <a:latin typeface="Lucida Sans Unicode"/>
                <a:cs typeface="Lucida Sans Unicode"/>
              </a:rPr>
              <a:t>y</a:t>
            </a:r>
            <a:r>
              <a:rPr dirty="0" sz="1000" spc="-70">
                <a:solidFill>
                  <a:srgbClr val="181818"/>
                </a:solidFill>
                <a:latin typeface="Lucida Sans Unicode"/>
                <a:cs typeface="Lucida Sans Unicode"/>
              </a:rPr>
              <a:t> </a:t>
            </a:r>
            <a:r>
              <a:rPr dirty="0" sz="1000" spc="90">
                <a:solidFill>
                  <a:srgbClr val="181818"/>
                </a:solidFill>
                <a:latin typeface="Lucida Sans Unicode"/>
                <a:cs typeface="Lucida Sans Unicode"/>
              </a:rPr>
              <a:t>M</a:t>
            </a:r>
            <a:r>
              <a:rPr dirty="0" sz="1000" spc="-45">
                <a:solidFill>
                  <a:srgbClr val="181818"/>
                </a:solidFill>
                <a:latin typeface="Lucida Sans Unicode"/>
                <a:cs typeface="Lucida Sans Unicode"/>
              </a:rPr>
              <a:t>i</a:t>
            </a:r>
            <a:r>
              <a:rPr dirty="0" sz="1000" spc="20">
                <a:solidFill>
                  <a:srgbClr val="181818"/>
                </a:solidFill>
                <a:latin typeface="Lucida Sans Unicode"/>
                <a:cs typeface="Lucida Sans Unicode"/>
              </a:rPr>
              <a:t>l</a:t>
            </a:r>
            <a:r>
              <a:rPr dirty="0" sz="1000" spc="-35">
                <a:solidFill>
                  <a:srgbClr val="181818"/>
                </a:solidFill>
                <a:latin typeface="Lucida Sans Unicode"/>
                <a:cs typeface="Lucida Sans Unicode"/>
              </a:rPr>
              <a:t>k</a:t>
            </a:r>
            <a:endParaRPr sz="1000">
              <a:latin typeface="Lucida Sans Unicode"/>
              <a:cs typeface="Lucida Sans Unicode"/>
            </a:endParaRPr>
          </a:p>
          <a:p>
            <a:pPr>
              <a:lnSpc>
                <a:spcPct val="100000"/>
              </a:lnSpc>
            </a:pPr>
            <a:endParaRPr sz="10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55"/>
              </a:spcBef>
            </a:pPr>
            <a:endParaRPr sz="950">
              <a:latin typeface="Times New Roman"/>
              <a:cs typeface="Times New Roman"/>
            </a:endParaRPr>
          </a:p>
          <a:p>
            <a:pPr algn="ctr" marL="209550" marR="201930">
              <a:lnSpc>
                <a:spcPct val="116599"/>
              </a:lnSpc>
            </a:pPr>
            <a:r>
              <a:rPr dirty="0" sz="1000" spc="20">
                <a:solidFill>
                  <a:srgbClr val="181818"/>
                </a:solidFill>
                <a:latin typeface="Lucida Sans Unicode"/>
                <a:cs typeface="Lucida Sans Unicode"/>
              </a:rPr>
              <a:t>H</a:t>
            </a:r>
            <a:r>
              <a:rPr dirty="0" sz="1000" spc="70">
                <a:solidFill>
                  <a:srgbClr val="181818"/>
                </a:solidFill>
                <a:latin typeface="Lucida Sans Unicode"/>
                <a:cs typeface="Lucida Sans Unicode"/>
              </a:rPr>
              <a:t>a</a:t>
            </a:r>
            <a:r>
              <a:rPr dirty="0" sz="1000" spc="20">
                <a:solidFill>
                  <a:srgbClr val="181818"/>
                </a:solidFill>
                <a:latin typeface="Lucida Sans Unicode"/>
                <a:cs typeface="Lucida Sans Unicode"/>
              </a:rPr>
              <a:t>l</a:t>
            </a:r>
            <a:r>
              <a:rPr dirty="0" sz="1000" spc="70">
                <a:solidFill>
                  <a:srgbClr val="181818"/>
                </a:solidFill>
                <a:latin typeface="Lucida Sans Unicode"/>
                <a:cs typeface="Lucida Sans Unicode"/>
              </a:rPr>
              <a:t>a</a:t>
            </a:r>
            <a:r>
              <a:rPr dirty="0" sz="1000" spc="20">
                <a:solidFill>
                  <a:srgbClr val="181818"/>
                </a:solidFill>
                <a:latin typeface="Lucida Sans Unicode"/>
                <a:cs typeface="Lucida Sans Unicode"/>
              </a:rPr>
              <a:t>l</a:t>
            </a:r>
            <a:r>
              <a:rPr dirty="0" sz="1000" spc="-70">
                <a:solidFill>
                  <a:srgbClr val="181818"/>
                </a:solidFill>
                <a:latin typeface="Lucida Sans Unicode"/>
                <a:cs typeface="Lucida Sans Unicode"/>
              </a:rPr>
              <a:t> </a:t>
            </a:r>
            <a:r>
              <a:rPr dirty="0" sz="1000" spc="-20">
                <a:solidFill>
                  <a:srgbClr val="181818"/>
                </a:solidFill>
                <a:latin typeface="Lucida Sans Unicode"/>
                <a:cs typeface="Lucida Sans Unicode"/>
              </a:rPr>
              <a:t>Ch</a:t>
            </a:r>
            <a:r>
              <a:rPr dirty="0" sz="1000" spc="-45">
                <a:solidFill>
                  <a:srgbClr val="181818"/>
                </a:solidFill>
                <a:latin typeface="Lucida Sans Unicode"/>
                <a:cs typeface="Lucida Sans Unicode"/>
              </a:rPr>
              <a:t>i</a:t>
            </a:r>
            <a:r>
              <a:rPr dirty="0" sz="1000" spc="5">
                <a:solidFill>
                  <a:srgbClr val="181818"/>
                </a:solidFill>
                <a:latin typeface="Lucida Sans Unicode"/>
                <a:cs typeface="Lucida Sans Unicode"/>
              </a:rPr>
              <a:t>c</a:t>
            </a:r>
            <a:r>
              <a:rPr dirty="0" sz="1000" spc="-35">
                <a:solidFill>
                  <a:srgbClr val="181818"/>
                </a:solidFill>
                <a:latin typeface="Lucida Sans Unicode"/>
                <a:cs typeface="Lucida Sans Unicode"/>
              </a:rPr>
              <a:t>k</a:t>
            </a:r>
            <a:r>
              <a:rPr dirty="0" sz="1000" spc="10">
                <a:solidFill>
                  <a:srgbClr val="181818"/>
                </a:solidFill>
                <a:latin typeface="Lucida Sans Unicode"/>
                <a:cs typeface="Lucida Sans Unicode"/>
              </a:rPr>
              <a:t>en</a:t>
            </a:r>
            <a:r>
              <a:rPr dirty="0" sz="1000" spc="-70">
                <a:solidFill>
                  <a:srgbClr val="181818"/>
                </a:solidFill>
                <a:latin typeface="Lucida Sans Unicode"/>
                <a:cs typeface="Lucida Sans Unicode"/>
              </a:rPr>
              <a:t> </a:t>
            </a:r>
            <a:r>
              <a:rPr dirty="0" sz="1000" spc="55">
                <a:solidFill>
                  <a:srgbClr val="181818"/>
                </a:solidFill>
                <a:latin typeface="Lucida Sans Unicode"/>
                <a:cs typeface="Lucida Sans Unicode"/>
              </a:rPr>
              <a:t>S</a:t>
            </a:r>
            <a:r>
              <a:rPr dirty="0" sz="1000" spc="80">
                <a:solidFill>
                  <a:srgbClr val="181818"/>
                </a:solidFill>
                <a:latin typeface="Lucida Sans Unicode"/>
                <a:cs typeface="Lucida Sans Unicode"/>
              </a:rPr>
              <a:t>t</a:t>
            </a:r>
            <a:r>
              <a:rPr dirty="0" sz="1000" spc="20">
                <a:solidFill>
                  <a:srgbClr val="181818"/>
                </a:solidFill>
                <a:latin typeface="Lucida Sans Unicode"/>
                <a:cs typeface="Lucida Sans Unicode"/>
              </a:rPr>
              <a:t>r</a:t>
            </a:r>
            <a:r>
              <a:rPr dirty="0" sz="1000" spc="-45">
                <a:solidFill>
                  <a:srgbClr val="181818"/>
                </a:solidFill>
                <a:latin typeface="Lucida Sans Unicode"/>
                <a:cs typeface="Lucida Sans Unicode"/>
              </a:rPr>
              <a:t>i</a:t>
            </a:r>
            <a:r>
              <a:rPr dirty="0" sz="1000" spc="-10">
                <a:solidFill>
                  <a:srgbClr val="181818"/>
                </a:solidFill>
                <a:latin typeface="Lucida Sans Unicode"/>
                <a:cs typeface="Lucida Sans Unicode"/>
              </a:rPr>
              <a:t>p</a:t>
            </a:r>
            <a:r>
              <a:rPr dirty="0" sz="1000" spc="-25">
                <a:solidFill>
                  <a:srgbClr val="181818"/>
                </a:solidFill>
                <a:latin typeface="Lucida Sans Unicode"/>
                <a:cs typeface="Lucida Sans Unicode"/>
              </a:rPr>
              <a:t>s</a:t>
            </a:r>
            <a:r>
              <a:rPr dirty="0" sz="1000" spc="-105">
                <a:solidFill>
                  <a:srgbClr val="181818"/>
                </a:solidFill>
                <a:latin typeface="Lucida Sans Unicode"/>
                <a:cs typeface="Lucida Sans Unicode"/>
              </a:rPr>
              <a:t>,</a:t>
            </a:r>
            <a:r>
              <a:rPr dirty="0" sz="1000" spc="-70">
                <a:solidFill>
                  <a:srgbClr val="181818"/>
                </a:solidFill>
                <a:latin typeface="Lucida Sans Unicode"/>
                <a:cs typeface="Lucida Sans Unicode"/>
              </a:rPr>
              <a:t> </a:t>
            </a:r>
            <a:r>
              <a:rPr dirty="0" sz="1000" spc="55">
                <a:solidFill>
                  <a:srgbClr val="181818"/>
                </a:solidFill>
                <a:latin typeface="Lucida Sans Unicode"/>
                <a:cs typeface="Lucida Sans Unicode"/>
              </a:rPr>
              <a:t>S</a:t>
            </a:r>
            <a:r>
              <a:rPr dirty="0" sz="1000" spc="80">
                <a:solidFill>
                  <a:srgbClr val="181818"/>
                </a:solidFill>
                <a:latin typeface="Lucida Sans Unicode"/>
                <a:cs typeface="Lucida Sans Unicode"/>
              </a:rPr>
              <a:t>t</a:t>
            </a:r>
            <a:r>
              <a:rPr dirty="0" sz="1000" spc="10">
                <a:solidFill>
                  <a:srgbClr val="181818"/>
                </a:solidFill>
                <a:latin typeface="Lucida Sans Unicode"/>
                <a:cs typeface="Lucida Sans Unicode"/>
              </a:rPr>
              <a:t>e</a:t>
            </a:r>
            <a:r>
              <a:rPr dirty="0" sz="1000" spc="70">
                <a:solidFill>
                  <a:srgbClr val="181818"/>
                </a:solidFill>
                <a:latin typeface="Lucida Sans Unicode"/>
                <a:cs typeface="Lucida Sans Unicode"/>
              </a:rPr>
              <a:t>a</a:t>
            </a:r>
            <a:r>
              <a:rPr dirty="0" sz="1000" spc="45">
                <a:solidFill>
                  <a:srgbClr val="181818"/>
                </a:solidFill>
                <a:latin typeface="Lucida Sans Unicode"/>
                <a:cs typeface="Lucida Sans Unicode"/>
              </a:rPr>
              <a:t>m</a:t>
            </a:r>
            <a:r>
              <a:rPr dirty="0" sz="1000" spc="10">
                <a:solidFill>
                  <a:srgbClr val="181818"/>
                </a:solidFill>
                <a:latin typeface="Lucida Sans Unicode"/>
                <a:cs typeface="Lucida Sans Unicode"/>
              </a:rPr>
              <a:t>e</a:t>
            </a:r>
            <a:r>
              <a:rPr dirty="0" sz="1000" spc="-10">
                <a:solidFill>
                  <a:srgbClr val="181818"/>
                </a:solidFill>
                <a:latin typeface="Lucida Sans Unicode"/>
                <a:cs typeface="Lucida Sans Unicode"/>
              </a:rPr>
              <a:t>d</a:t>
            </a:r>
            <a:r>
              <a:rPr dirty="0" sz="1000" spc="-5">
                <a:solidFill>
                  <a:srgbClr val="181818"/>
                </a:solidFill>
                <a:latin typeface="Lucida Sans Unicode"/>
                <a:cs typeface="Lucida Sans Unicode"/>
              </a:rPr>
              <a:t> </a:t>
            </a:r>
            <a:r>
              <a:rPr dirty="0" sz="1000" spc="85">
                <a:solidFill>
                  <a:srgbClr val="181818"/>
                </a:solidFill>
                <a:latin typeface="Lucida Sans Unicode"/>
                <a:cs typeface="Lucida Sans Unicode"/>
              </a:rPr>
              <a:t>P</a:t>
            </a:r>
            <a:r>
              <a:rPr dirty="0" sz="1000" spc="10">
                <a:solidFill>
                  <a:srgbClr val="181818"/>
                </a:solidFill>
                <a:latin typeface="Lucida Sans Unicode"/>
                <a:cs typeface="Lucida Sans Unicode"/>
              </a:rPr>
              <a:t>e</a:t>
            </a:r>
            <a:r>
              <a:rPr dirty="0" sz="1000" spc="70">
                <a:solidFill>
                  <a:srgbClr val="181818"/>
                </a:solidFill>
                <a:latin typeface="Lucida Sans Unicode"/>
                <a:cs typeface="Lucida Sans Unicode"/>
              </a:rPr>
              <a:t>a</a:t>
            </a:r>
            <a:r>
              <a:rPr dirty="0" sz="1000" spc="-25">
                <a:solidFill>
                  <a:srgbClr val="181818"/>
                </a:solidFill>
                <a:latin typeface="Lucida Sans Unicode"/>
                <a:cs typeface="Lucida Sans Unicode"/>
              </a:rPr>
              <a:t>s</a:t>
            </a:r>
            <a:r>
              <a:rPr dirty="0" sz="1000" spc="-105">
                <a:solidFill>
                  <a:srgbClr val="181818"/>
                </a:solidFill>
                <a:latin typeface="Lucida Sans Unicode"/>
                <a:cs typeface="Lucida Sans Unicode"/>
              </a:rPr>
              <a:t>,</a:t>
            </a:r>
            <a:r>
              <a:rPr dirty="0" sz="1000" spc="-70">
                <a:solidFill>
                  <a:srgbClr val="181818"/>
                </a:solidFill>
                <a:latin typeface="Lucida Sans Unicode"/>
                <a:cs typeface="Lucida Sans Unicode"/>
              </a:rPr>
              <a:t> </a:t>
            </a:r>
            <a:r>
              <a:rPr dirty="0" sz="1000" spc="85">
                <a:solidFill>
                  <a:srgbClr val="181818"/>
                </a:solidFill>
                <a:latin typeface="Lucida Sans Unicode"/>
                <a:cs typeface="Lucida Sans Unicode"/>
              </a:rPr>
              <a:t>P</a:t>
            </a:r>
            <a:r>
              <a:rPr dirty="0" sz="1000" spc="10">
                <a:solidFill>
                  <a:srgbClr val="181818"/>
                </a:solidFill>
                <a:latin typeface="Lucida Sans Unicode"/>
                <a:cs typeface="Lucida Sans Unicode"/>
              </a:rPr>
              <a:t>e</a:t>
            </a:r>
            <a:r>
              <a:rPr dirty="0" sz="1000" spc="70">
                <a:solidFill>
                  <a:srgbClr val="181818"/>
                </a:solidFill>
                <a:latin typeface="Lucida Sans Unicode"/>
                <a:cs typeface="Lucida Sans Unicode"/>
              </a:rPr>
              <a:t>a</a:t>
            </a:r>
            <a:r>
              <a:rPr dirty="0" sz="1000" spc="20">
                <a:solidFill>
                  <a:srgbClr val="181818"/>
                </a:solidFill>
                <a:latin typeface="Lucida Sans Unicode"/>
                <a:cs typeface="Lucida Sans Unicode"/>
              </a:rPr>
              <a:t>r</a:t>
            </a:r>
            <a:r>
              <a:rPr dirty="0" sz="1000" spc="-70">
                <a:solidFill>
                  <a:srgbClr val="181818"/>
                </a:solidFill>
                <a:latin typeface="Lucida Sans Unicode"/>
                <a:cs typeface="Lucida Sans Unicode"/>
              </a:rPr>
              <a:t> </a:t>
            </a:r>
            <a:r>
              <a:rPr dirty="0" sz="1000" spc="55">
                <a:solidFill>
                  <a:srgbClr val="181818"/>
                </a:solidFill>
                <a:latin typeface="Lucida Sans Unicode"/>
                <a:cs typeface="Lucida Sans Unicode"/>
              </a:rPr>
              <a:t>S</a:t>
            </a:r>
            <a:r>
              <a:rPr dirty="0" sz="1000" spc="20">
                <a:solidFill>
                  <a:srgbClr val="181818"/>
                </a:solidFill>
                <a:latin typeface="Lucida Sans Unicode"/>
                <a:cs typeface="Lucida Sans Unicode"/>
              </a:rPr>
              <a:t>l</a:t>
            </a:r>
            <a:r>
              <a:rPr dirty="0" sz="1000" spc="-45">
                <a:solidFill>
                  <a:srgbClr val="181818"/>
                </a:solidFill>
                <a:latin typeface="Lucida Sans Unicode"/>
                <a:cs typeface="Lucida Sans Unicode"/>
              </a:rPr>
              <a:t>i</a:t>
            </a:r>
            <a:r>
              <a:rPr dirty="0" sz="1000" spc="5">
                <a:solidFill>
                  <a:srgbClr val="181818"/>
                </a:solidFill>
                <a:latin typeface="Lucida Sans Unicode"/>
                <a:cs typeface="Lucida Sans Unicode"/>
              </a:rPr>
              <a:t>c</a:t>
            </a:r>
            <a:r>
              <a:rPr dirty="0" sz="1000" spc="10">
                <a:solidFill>
                  <a:srgbClr val="181818"/>
                </a:solidFill>
                <a:latin typeface="Lucida Sans Unicode"/>
                <a:cs typeface="Lucida Sans Unicode"/>
              </a:rPr>
              <a:t>e</a:t>
            </a:r>
            <a:r>
              <a:rPr dirty="0" sz="1000" spc="-25">
                <a:solidFill>
                  <a:srgbClr val="181818"/>
                </a:solidFill>
                <a:latin typeface="Lucida Sans Unicode"/>
                <a:cs typeface="Lucida Sans Unicode"/>
              </a:rPr>
              <a:t>s</a:t>
            </a:r>
            <a:r>
              <a:rPr dirty="0" sz="1000" spc="-105">
                <a:solidFill>
                  <a:srgbClr val="181818"/>
                </a:solidFill>
                <a:latin typeface="Lucida Sans Unicode"/>
                <a:cs typeface="Lucida Sans Unicode"/>
              </a:rPr>
              <a:t>,</a:t>
            </a:r>
            <a:r>
              <a:rPr dirty="0" sz="1000" spc="-70">
                <a:solidFill>
                  <a:srgbClr val="181818"/>
                </a:solidFill>
                <a:latin typeface="Lucida Sans Unicode"/>
                <a:cs typeface="Lucida Sans Unicode"/>
              </a:rPr>
              <a:t> </a:t>
            </a:r>
            <a:r>
              <a:rPr dirty="0" sz="1000" spc="55">
                <a:solidFill>
                  <a:srgbClr val="181818"/>
                </a:solidFill>
                <a:latin typeface="Lucida Sans Unicode"/>
                <a:cs typeface="Lucida Sans Unicode"/>
              </a:rPr>
              <a:t>R</a:t>
            </a:r>
            <a:r>
              <a:rPr dirty="0" sz="1000" spc="10">
                <a:solidFill>
                  <a:srgbClr val="181818"/>
                </a:solidFill>
                <a:latin typeface="Lucida Sans Unicode"/>
                <a:cs typeface="Lucida Sans Unicode"/>
              </a:rPr>
              <a:t>e</a:t>
            </a:r>
            <a:r>
              <a:rPr dirty="0" sz="1000" spc="-40">
                <a:solidFill>
                  <a:srgbClr val="181818"/>
                </a:solidFill>
                <a:latin typeface="Lucida Sans Unicode"/>
                <a:cs typeface="Lucida Sans Unicode"/>
              </a:rPr>
              <a:t>g</a:t>
            </a:r>
            <a:r>
              <a:rPr dirty="0" sz="1000" spc="-20">
                <a:solidFill>
                  <a:srgbClr val="181818"/>
                </a:solidFill>
                <a:latin typeface="Lucida Sans Unicode"/>
                <a:cs typeface="Lucida Sans Unicode"/>
              </a:rPr>
              <a:t>u</a:t>
            </a:r>
            <a:r>
              <a:rPr dirty="0" sz="1000" spc="20">
                <a:solidFill>
                  <a:srgbClr val="181818"/>
                </a:solidFill>
                <a:latin typeface="Lucida Sans Unicode"/>
                <a:cs typeface="Lucida Sans Unicode"/>
              </a:rPr>
              <a:t>l</a:t>
            </a:r>
            <a:r>
              <a:rPr dirty="0" sz="1000" spc="70">
                <a:solidFill>
                  <a:srgbClr val="181818"/>
                </a:solidFill>
                <a:latin typeface="Lucida Sans Unicode"/>
                <a:cs typeface="Lucida Sans Unicode"/>
              </a:rPr>
              <a:t>a</a:t>
            </a:r>
            <a:r>
              <a:rPr dirty="0" sz="1000" spc="20">
                <a:solidFill>
                  <a:srgbClr val="181818"/>
                </a:solidFill>
                <a:latin typeface="Lucida Sans Unicode"/>
                <a:cs typeface="Lucida Sans Unicode"/>
              </a:rPr>
              <a:t>r</a:t>
            </a:r>
            <a:r>
              <a:rPr dirty="0" sz="1000" spc="15">
                <a:solidFill>
                  <a:srgbClr val="181818"/>
                </a:solidFill>
                <a:latin typeface="Lucida Sans Unicode"/>
                <a:cs typeface="Lucida Sans Unicode"/>
              </a:rPr>
              <a:t>/</a:t>
            </a:r>
            <a:r>
              <a:rPr dirty="0" sz="1000" spc="55">
                <a:solidFill>
                  <a:srgbClr val="181818"/>
                </a:solidFill>
                <a:latin typeface="Lucida Sans Unicode"/>
                <a:cs typeface="Lucida Sans Unicode"/>
              </a:rPr>
              <a:t>S</a:t>
            </a:r>
            <a:r>
              <a:rPr dirty="0" sz="1000" spc="-10">
                <a:solidFill>
                  <a:srgbClr val="181818"/>
                </a:solidFill>
                <a:latin typeface="Lucida Sans Unicode"/>
                <a:cs typeface="Lucida Sans Unicode"/>
              </a:rPr>
              <a:t>o</a:t>
            </a:r>
            <a:r>
              <a:rPr dirty="0" sz="1000" spc="50">
                <a:solidFill>
                  <a:srgbClr val="181818"/>
                </a:solidFill>
                <a:latin typeface="Lucida Sans Unicode"/>
                <a:cs typeface="Lucida Sans Unicode"/>
              </a:rPr>
              <a:t>y</a:t>
            </a:r>
            <a:r>
              <a:rPr dirty="0" sz="1000" spc="30">
                <a:solidFill>
                  <a:srgbClr val="181818"/>
                </a:solidFill>
                <a:latin typeface="Lucida Sans Unicode"/>
                <a:cs typeface="Lucida Sans Unicode"/>
              </a:rPr>
              <a:t> </a:t>
            </a:r>
            <a:r>
              <a:rPr dirty="0" sz="1000" spc="90">
                <a:solidFill>
                  <a:srgbClr val="181818"/>
                </a:solidFill>
                <a:latin typeface="Lucida Sans Unicode"/>
                <a:cs typeface="Lucida Sans Unicode"/>
              </a:rPr>
              <a:t>M</a:t>
            </a:r>
            <a:r>
              <a:rPr dirty="0" sz="1000" spc="-45">
                <a:solidFill>
                  <a:srgbClr val="181818"/>
                </a:solidFill>
                <a:latin typeface="Lucida Sans Unicode"/>
                <a:cs typeface="Lucida Sans Unicode"/>
              </a:rPr>
              <a:t>i</a:t>
            </a:r>
            <a:r>
              <a:rPr dirty="0" sz="1000" spc="20">
                <a:solidFill>
                  <a:srgbClr val="181818"/>
                </a:solidFill>
                <a:latin typeface="Lucida Sans Unicode"/>
                <a:cs typeface="Lucida Sans Unicode"/>
              </a:rPr>
              <a:t>l</a:t>
            </a:r>
            <a:r>
              <a:rPr dirty="0" sz="1000" spc="-35">
                <a:solidFill>
                  <a:srgbClr val="181818"/>
                </a:solidFill>
                <a:latin typeface="Lucida Sans Unicode"/>
                <a:cs typeface="Lucida Sans Unicode"/>
              </a:rPr>
              <a:t>k</a:t>
            </a:r>
            <a:endParaRPr sz="1000">
              <a:latin typeface="Lucida Sans Unicode"/>
              <a:cs typeface="Lucida Sans Unicode"/>
            </a:endParaRPr>
          </a:p>
          <a:p>
            <a:pPr>
              <a:lnSpc>
                <a:spcPct val="100000"/>
              </a:lnSpc>
            </a:pPr>
            <a:endParaRPr sz="10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22"/>
              </a:spcBef>
            </a:pPr>
            <a:endParaRPr sz="1000">
              <a:latin typeface="Times New Roman"/>
              <a:cs typeface="Times New Roman"/>
            </a:endParaRPr>
          </a:p>
          <a:p>
            <a:pPr algn="ctr" marL="135890" marR="128270" indent="-635">
              <a:lnSpc>
                <a:spcPct val="116599"/>
              </a:lnSpc>
            </a:pPr>
            <a:r>
              <a:rPr dirty="0" sz="1000" spc="50">
                <a:solidFill>
                  <a:srgbClr val="181818"/>
                </a:solidFill>
                <a:latin typeface="Lucida Sans Unicode"/>
                <a:cs typeface="Lucida Sans Unicode"/>
              </a:rPr>
              <a:t>F</a:t>
            </a:r>
            <a:r>
              <a:rPr dirty="0" sz="1000" spc="70">
                <a:solidFill>
                  <a:srgbClr val="181818"/>
                </a:solidFill>
                <a:latin typeface="Lucida Sans Unicode"/>
                <a:cs typeface="Lucida Sans Unicode"/>
              </a:rPr>
              <a:t>a</a:t>
            </a:r>
            <a:r>
              <a:rPr dirty="0" sz="1000" spc="20">
                <a:solidFill>
                  <a:srgbClr val="181818"/>
                </a:solidFill>
                <a:latin typeface="Lucida Sans Unicode"/>
                <a:cs typeface="Lucida Sans Unicode"/>
              </a:rPr>
              <a:t>l</a:t>
            </a:r>
            <a:r>
              <a:rPr dirty="0" sz="1000" spc="70">
                <a:solidFill>
                  <a:srgbClr val="181818"/>
                </a:solidFill>
                <a:latin typeface="Lucida Sans Unicode"/>
                <a:cs typeface="Lucida Sans Unicode"/>
              </a:rPr>
              <a:t>a</a:t>
            </a:r>
            <a:r>
              <a:rPr dirty="0" sz="1000" spc="40">
                <a:solidFill>
                  <a:srgbClr val="181818"/>
                </a:solidFill>
                <a:latin typeface="Lucida Sans Unicode"/>
                <a:cs typeface="Lucida Sans Unicode"/>
              </a:rPr>
              <a:t>f</a:t>
            </a:r>
            <a:r>
              <a:rPr dirty="0" sz="1000" spc="10">
                <a:solidFill>
                  <a:srgbClr val="181818"/>
                </a:solidFill>
                <a:latin typeface="Lucida Sans Unicode"/>
                <a:cs typeface="Lucida Sans Unicode"/>
              </a:rPr>
              <a:t>e</a:t>
            </a:r>
            <a:r>
              <a:rPr dirty="0" sz="1000" spc="20">
                <a:solidFill>
                  <a:srgbClr val="181818"/>
                </a:solidFill>
                <a:latin typeface="Lucida Sans Unicode"/>
                <a:cs typeface="Lucida Sans Unicode"/>
              </a:rPr>
              <a:t>l</a:t>
            </a:r>
            <a:r>
              <a:rPr dirty="0" sz="1000" spc="-70">
                <a:solidFill>
                  <a:srgbClr val="181818"/>
                </a:solidFill>
                <a:latin typeface="Lucida Sans Unicode"/>
                <a:cs typeface="Lucida Sans Unicode"/>
              </a:rPr>
              <a:t> </a:t>
            </a:r>
            <a:r>
              <a:rPr dirty="0" sz="1000" spc="90">
                <a:solidFill>
                  <a:srgbClr val="181818"/>
                </a:solidFill>
                <a:latin typeface="Lucida Sans Unicode"/>
                <a:cs typeface="Lucida Sans Unicode"/>
              </a:rPr>
              <a:t>w</a:t>
            </a:r>
            <a:r>
              <a:rPr dirty="0" sz="1000" spc="-45">
                <a:solidFill>
                  <a:srgbClr val="181818"/>
                </a:solidFill>
                <a:latin typeface="Lucida Sans Unicode"/>
                <a:cs typeface="Lucida Sans Unicode"/>
              </a:rPr>
              <a:t>i</a:t>
            </a:r>
            <a:r>
              <a:rPr dirty="0" sz="1000" spc="80">
                <a:solidFill>
                  <a:srgbClr val="181818"/>
                </a:solidFill>
                <a:latin typeface="Lucida Sans Unicode"/>
                <a:cs typeface="Lucida Sans Unicode"/>
              </a:rPr>
              <a:t>t</a:t>
            </a:r>
            <a:r>
              <a:rPr dirty="0" sz="1000" spc="-20">
                <a:solidFill>
                  <a:srgbClr val="181818"/>
                </a:solidFill>
                <a:latin typeface="Lucida Sans Unicode"/>
                <a:cs typeface="Lucida Sans Unicode"/>
              </a:rPr>
              <a:t>h</a:t>
            </a:r>
            <a:r>
              <a:rPr dirty="0" sz="1000" spc="-70">
                <a:solidFill>
                  <a:srgbClr val="181818"/>
                </a:solidFill>
                <a:latin typeface="Lucida Sans Unicode"/>
                <a:cs typeface="Lucida Sans Unicode"/>
              </a:rPr>
              <a:t> </a:t>
            </a:r>
            <a:r>
              <a:rPr dirty="0" sz="1000" spc="85">
                <a:solidFill>
                  <a:srgbClr val="181818"/>
                </a:solidFill>
                <a:latin typeface="Lucida Sans Unicode"/>
                <a:cs typeface="Lucida Sans Unicode"/>
              </a:rPr>
              <a:t>P</a:t>
            </a:r>
            <a:r>
              <a:rPr dirty="0" sz="1000" spc="-45">
                <a:solidFill>
                  <a:srgbClr val="181818"/>
                </a:solidFill>
                <a:latin typeface="Lucida Sans Unicode"/>
                <a:cs typeface="Lucida Sans Unicode"/>
              </a:rPr>
              <a:t>i</a:t>
            </a:r>
            <a:r>
              <a:rPr dirty="0" sz="1000" spc="80">
                <a:solidFill>
                  <a:srgbClr val="181818"/>
                </a:solidFill>
                <a:latin typeface="Lucida Sans Unicode"/>
                <a:cs typeface="Lucida Sans Unicode"/>
              </a:rPr>
              <a:t>t</a:t>
            </a:r>
            <a:r>
              <a:rPr dirty="0" sz="1000" spc="70">
                <a:solidFill>
                  <a:srgbClr val="181818"/>
                </a:solidFill>
                <a:latin typeface="Lucida Sans Unicode"/>
                <a:cs typeface="Lucida Sans Unicode"/>
              </a:rPr>
              <a:t>a</a:t>
            </a:r>
            <a:r>
              <a:rPr dirty="0" sz="1000" spc="-70">
                <a:solidFill>
                  <a:srgbClr val="181818"/>
                </a:solidFill>
                <a:latin typeface="Lucida Sans Unicode"/>
                <a:cs typeface="Lucida Sans Unicode"/>
              </a:rPr>
              <a:t> </a:t>
            </a:r>
            <a:r>
              <a:rPr dirty="0" sz="1000" spc="105">
                <a:solidFill>
                  <a:srgbClr val="181818"/>
                </a:solidFill>
                <a:latin typeface="Lucida Sans Unicode"/>
                <a:cs typeface="Lucida Sans Unicode"/>
              </a:rPr>
              <a:t>B</a:t>
            </a:r>
            <a:r>
              <a:rPr dirty="0" sz="1000" spc="20">
                <a:solidFill>
                  <a:srgbClr val="181818"/>
                </a:solidFill>
                <a:latin typeface="Lucida Sans Unicode"/>
                <a:cs typeface="Lucida Sans Unicode"/>
              </a:rPr>
              <a:t>r</a:t>
            </a:r>
            <a:r>
              <a:rPr dirty="0" sz="1000" spc="10">
                <a:solidFill>
                  <a:srgbClr val="181818"/>
                </a:solidFill>
                <a:latin typeface="Lucida Sans Unicode"/>
                <a:cs typeface="Lucida Sans Unicode"/>
              </a:rPr>
              <a:t>e</a:t>
            </a:r>
            <a:r>
              <a:rPr dirty="0" sz="1000" spc="70">
                <a:solidFill>
                  <a:srgbClr val="181818"/>
                </a:solidFill>
                <a:latin typeface="Lucida Sans Unicode"/>
                <a:cs typeface="Lucida Sans Unicode"/>
              </a:rPr>
              <a:t>a</a:t>
            </a:r>
            <a:r>
              <a:rPr dirty="0" sz="1000" spc="-10">
                <a:solidFill>
                  <a:srgbClr val="181818"/>
                </a:solidFill>
                <a:latin typeface="Lucida Sans Unicode"/>
                <a:cs typeface="Lucida Sans Unicode"/>
              </a:rPr>
              <a:t>d</a:t>
            </a:r>
            <a:r>
              <a:rPr dirty="0" sz="1000" spc="-105">
                <a:solidFill>
                  <a:srgbClr val="181818"/>
                </a:solidFill>
                <a:latin typeface="Lucida Sans Unicode"/>
                <a:cs typeface="Lucida Sans Unicode"/>
              </a:rPr>
              <a:t>,</a:t>
            </a:r>
            <a:r>
              <a:rPr dirty="0" sz="1000" spc="-70">
                <a:solidFill>
                  <a:srgbClr val="181818"/>
                </a:solidFill>
                <a:latin typeface="Lucida Sans Unicode"/>
                <a:cs typeface="Lucida Sans Unicode"/>
              </a:rPr>
              <a:t> </a:t>
            </a:r>
            <a:r>
              <a:rPr dirty="0" sz="1000" spc="-20">
                <a:solidFill>
                  <a:srgbClr val="181818"/>
                </a:solidFill>
                <a:latin typeface="Lucida Sans Unicode"/>
                <a:cs typeface="Lucida Sans Unicode"/>
              </a:rPr>
              <a:t>Ch</a:t>
            </a:r>
            <a:r>
              <a:rPr dirty="0" sz="1000" spc="10">
                <a:solidFill>
                  <a:srgbClr val="181818"/>
                </a:solidFill>
                <a:latin typeface="Lucida Sans Unicode"/>
                <a:cs typeface="Lucida Sans Unicode"/>
              </a:rPr>
              <a:t>e</a:t>
            </a:r>
            <a:r>
              <a:rPr dirty="0" sz="1000" spc="20">
                <a:solidFill>
                  <a:srgbClr val="181818"/>
                </a:solidFill>
                <a:latin typeface="Lucida Sans Unicode"/>
                <a:cs typeface="Lucida Sans Unicode"/>
              </a:rPr>
              <a:t>rr</a:t>
            </a:r>
            <a:r>
              <a:rPr dirty="0" sz="1000" spc="50">
                <a:solidFill>
                  <a:srgbClr val="181818"/>
                </a:solidFill>
                <a:latin typeface="Lucida Sans Unicode"/>
                <a:cs typeface="Lucida Sans Unicode"/>
              </a:rPr>
              <a:t>y</a:t>
            </a:r>
            <a:r>
              <a:rPr dirty="0" sz="1000" spc="30">
                <a:solidFill>
                  <a:srgbClr val="181818"/>
                </a:solidFill>
                <a:latin typeface="Lucida Sans Unicode"/>
                <a:cs typeface="Lucida Sans Unicode"/>
              </a:rPr>
              <a:t> </a:t>
            </a:r>
            <a:r>
              <a:rPr dirty="0" sz="1000" spc="-35">
                <a:solidFill>
                  <a:srgbClr val="181818"/>
                </a:solidFill>
                <a:latin typeface="Lucida Sans Unicode"/>
                <a:cs typeface="Lucida Sans Unicode"/>
              </a:rPr>
              <a:t>T</a:t>
            </a:r>
            <a:r>
              <a:rPr dirty="0" sz="1000" spc="-10">
                <a:solidFill>
                  <a:srgbClr val="181818"/>
                </a:solidFill>
                <a:latin typeface="Lucida Sans Unicode"/>
                <a:cs typeface="Lucida Sans Unicode"/>
              </a:rPr>
              <a:t>o</a:t>
            </a:r>
            <a:r>
              <a:rPr dirty="0" sz="1000" spc="45">
                <a:solidFill>
                  <a:srgbClr val="181818"/>
                </a:solidFill>
                <a:latin typeface="Lucida Sans Unicode"/>
                <a:cs typeface="Lucida Sans Unicode"/>
              </a:rPr>
              <a:t>m</a:t>
            </a:r>
            <a:r>
              <a:rPr dirty="0" sz="1000" spc="70">
                <a:solidFill>
                  <a:srgbClr val="181818"/>
                </a:solidFill>
                <a:latin typeface="Lucida Sans Unicode"/>
                <a:cs typeface="Lucida Sans Unicode"/>
              </a:rPr>
              <a:t>a</a:t>
            </a:r>
            <a:r>
              <a:rPr dirty="0" sz="1000" spc="80">
                <a:solidFill>
                  <a:srgbClr val="181818"/>
                </a:solidFill>
                <a:latin typeface="Lucida Sans Unicode"/>
                <a:cs typeface="Lucida Sans Unicode"/>
              </a:rPr>
              <a:t>t</a:t>
            </a:r>
            <a:r>
              <a:rPr dirty="0" sz="1000" spc="-10">
                <a:solidFill>
                  <a:srgbClr val="181818"/>
                </a:solidFill>
                <a:latin typeface="Lucida Sans Unicode"/>
                <a:cs typeface="Lucida Sans Unicode"/>
              </a:rPr>
              <a:t>o</a:t>
            </a:r>
            <a:r>
              <a:rPr dirty="0" sz="1000" spc="10">
                <a:solidFill>
                  <a:srgbClr val="181818"/>
                </a:solidFill>
                <a:latin typeface="Lucida Sans Unicode"/>
                <a:cs typeface="Lucida Sans Unicode"/>
              </a:rPr>
              <a:t>e</a:t>
            </a:r>
            <a:r>
              <a:rPr dirty="0" sz="1000" spc="-25">
                <a:solidFill>
                  <a:srgbClr val="181818"/>
                </a:solidFill>
                <a:latin typeface="Lucida Sans Unicode"/>
                <a:cs typeface="Lucida Sans Unicode"/>
              </a:rPr>
              <a:t>s</a:t>
            </a:r>
            <a:r>
              <a:rPr dirty="0" sz="1000" spc="-105">
                <a:solidFill>
                  <a:srgbClr val="181818"/>
                </a:solidFill>
                <a:latin typeface="Lucida Sans Unicode"/>
                <a:cs typeface="Lucida Sans Unicode"/>
              </a:rPr>
              <a:t>,</a:t>
            </a:r>
            <a:r>
              <a:rPr dirty="0" sz="1000" spc="-70">
                <a:solidFill>
                  <a:srgbClr val="181818"/>
                </a:solidFill>
                <a:latin typeface="Lucida Sans Unicode"/>
                <a:cs typeface="Lucida Sans Unicode"/>
              </a:rPr>
              <a:t> </a:t>
            </a:r>
            <a:r>
              <a:rPr dirty="0" sz="1000" spc="105">
                <a:solidFill>
                  <a:srgbClr val="181818"/>
                </a:solidFill>
                <a:latin typeface="Lucida Sans Unicode"/>
                <a:cs typeface="Lucida Sans Unicode"/>
              </a:rPr>
              <a:t>B</a:t>
            </a:r>
            <a:r>
              <a:rPr dirty="0" sz="1000" spc="70">
                <a:solidFill>
                  <a:srgbClr val="181818"/>
                </a:solidFill>
                <a:latin typeface="Lucida Sans Unicode"/>
                <a:cs typeface="Lucida Sans Unicode"/>
              </a:rPr>
              <a:t>a</a:t>
            </a:r>
            <a:r>
              <a:rPr dirty="0" sz="1000" spc="10">
                <a:solidFill>
                  <a:srgbClr val="181818"/>
                </a:solidFill>
                <a:latin typeface="Lucida Sans Unicode"/>
                <a:cs typeface="Lucida Sans Unicode"/>
              </a:rPr>
              <a:t>n</a:t>
            </a:r>
            <a:r>
              <a:rPr dirty="0" sz="1000" spc="70">
                <a:solidFill>
                  <a:srgbClr val="181818"/>
                </a:solidFill>
                <a:latin typeface="Lucida Sans Unicode"/>
                <a:cs typeface="Lucida Sans Unicode"/>
              </a:rPr>
              <a:t>a</a:t>
            </a:r>
            <a:r>
              <a:rPr dirty="0" sz="1000" spc="10">
                <a:solidFill>
                  <a:srgbClr val="181818"/>
                </a:solidFill>
                <a:latin typeface="Lucida Sans Unicode"/>
                <a:cs typeface="Lucida Sans Unicode"/>
              </a:rPr>
              <a:t>n</a:t>
            </a:r>
            <a:r>
              <a:rPr dirty="0" sz="1000" spc="70">
                <a:solidFill>
                  <a:srgbClr val="181818"/>
                </a:solidFill>
                <a:latin typeface="Lucida Sans Unicode"/>
                <a:cs typeface="Lucida Sans Unicode"/>
              </a:rPr>
              <a:t>a</a:t>
            </a:r>
            <a:r>
              <a:rPr dirty="0" sz="1000" spc="-105">
                <a:solidFill>
                  <a:srgbClr val="181818"/>
                </a:solidFill>
                <a:latin typeface="Lucida Sans Unicode"/>
                <a:cs typeface="Lucida Sans Unicode"/>
              </a:rPr>
              <a:t>,</a:t>
            </a:r>
            <a:r>
              <a:rPr dirty="0" sz="1000" spc="-70">
                <a:solidFill>
                  <a:srgbClr val="181818"/>
                </a:solidFill>
                <a:latin typeface="Lucida Sans Unicode"/>
                <a:cs typeface="Lucida Sans Unicode"/>
              </a:rPr>
              <a:t> </a:t>
            </a:r>
            <a:r>
              <a:rPr dirty="0" sz="1000" spc="55">
                <a:solidFill>
                  <a:srgbClr val="181818"/>
                </a:solidFill>
                <a:latin typeface="Lucida Sans Unicode"/>
                <a:cs typeface="Lucida Sans Unicode"/>
              </a:rPr>
              <a:t>R</a:t>
            </a:r>
            <a:r>
              <a:rPr dirty="0" sz="1000" spc="10">
                <a:solidFill>
                  <a:srgbClr val="181818"/>
                </a:solidFill>
                <a:latin typeface="Lucida Sans Unicode"/>
                <a:cs typeface="Lucida Sans Unicode"/>
              </a:rPr>
              <a:t>e</a:t>
            </a:r>
            <a:r>
              <a:rPr dirty="0" sz="1000" spc="-40">
                <a:solidFill>
                  <a:srgbClr val="181818"/>
                </a:solidFill>
                <a:latin typeface="Lucida Sans Unicode"/>
                <a:cs typeface="Lucida Sans Unicode"/>
              </a:rPr>
              <a:t>g</a:t>
            </a:r>
            <a:r>
              <a:rPr dirty="0" sz="1000" spc="-20">
                <a:solidFill>
                  <a:srgbClr val="181818"/>
                </a:solidFill>
                <a:latin typeface="Lucida Sans Unicode"/>
                <a:cs typeface="Lucida Sans Unicode"/>
              </a:rPr>
              <a:t>u</a:t>
            </a:r>
            <a:r>
              <a:rPr dirty="0" sz="1000" spc="20">
                <a:solidFill>
                  <a:srgbClr val="181818"/>
                </a:solidFill>
                <a:latin typeface="Lucida Sans Unicode"/>
                <a:cs typeface="Lucida Sans Unicode"/>
              </a:rPr>
              <a:t>l</a:t>
            </a:r>
            <a:r>
              <a:rPr dirty="0" sz="1000" spc="70">
                <a:solidFill>
                  <a:srgbClr val="181818"/>
                </a:solidFill>
                <a:latin typeface="Lucida Sans Unicode"/>
                <a:cs typeface="Lucida Sans Unicode"/>
              </a:rPr>
              <a:t>a</a:t>
            </a:r>
            <a:r>
              <a:rPr dirty="0" sz="1000" spc="20">
                <a:solidFill>
                  <a:srgbClr val="181818"/>
                </a:solidFill>
                <a:latin typeface="Lucida Sans Unicode"/>
                <a:cs typeface="Lucida Sans Unicode"/>
              </a:rPr>
              <a:t>r</a:t>
            </a:r>
            <a:r>
              <a:rPr dirty="0" sz="1000" spc="15">
                <a:solidFill>
                  <a:srgbClr val="181818"/>
                </a:solidFill>
                <a:latin typeface="Lucida Sans Unicode"/>
                <a:cs typeface="Lucida Sans Unicode"/>
              </a:rPr>
              <a:t>/</a:t>
            </a:r>
            <a:r>
              <a:rPr dirty="0" sz="1000" spc="55">
                <a:solidFill>
                  <a:srgbClr val="181818"/>
                </a:solidFill>
                <a:latin typeface="Lucida Sans Unicode"/>
                <a:cs typeface="Lucida Sans Unicode"/>
              </a:rPr>
              <a:t>S</a:t>
            </a:r>
            <a:r>
              <a:rPr dirty="0" sz="1000" spc="-10">
                <a:solidFill>
                  <a:srgbClr val="181818"/>
                </a:solidFill>
                <a:latin typeface="Lucida Sans Unicode"/>
                <a:cs typeface="Lucida Sans Unicode"/>
              </a:rPr>
              <a:t>o</a:t>
            </a:r>
            <a:r>
              <a:rPr dirty="0" sz="1000" spc="50">
                <a:solidFill>
                  <a:srgbClr val="181818"/>
                </a:solidFill>
                <a:latin typeface="Lucida Sans Unicode"/>
                <a:cs typeface="Lucida Sans Unicode"/>
              </a:rPr>
              <a:t>y</a:t>
            </a:r>
            <a:r>
              <a:rPr dirty="0" sz="1000" spc="30">
                <a:solidFill>
                  <a:srgbClr val="181818"/>
                </a:solidFill>
                <a:latin typeface="Lucida Sans Unicode"/>
                <a:cs typeface="Lucida Sans Unicode"/>
              </a:rPr>
              <a:t> </a:t>
            </a:r>
            <a:r>
              <a:rPr dirty="0" sz="1000" spc="90">
                <a:solidFill>
                  <a:srgbClr val="181818"/>
                </a:solidFill>
                <a:latin typeface="Lucida Sans Unicode"/>
                <a:cs typeface="Lucida Sans Unicode"/>
              </a:rPr>
              <a:t>M</a:t>
            </a:r>
            <a:r>
              <a:rPr dirty="0" sz="1000" spc="-45">
                <a:solidFill>
                  <a:srgbClr val="181818"/>
                </a:solidFill>
                <a:latin typeface="Lucida Sans Unicode"/>
                <a:cs typeface="Lucida Sans Unicode"/>
              </a:rPr>
              <a:t>i</a:t>
            </a:r>
            <a:r>
              <a:rPr dirty="0" sz="1000" spc="20">
                <a:solidFill>
                  <a:srgbClr val="181818"/>
                </a:solidFill>
                <a:latin typeface="Lucida Sans Unicode"/>
                <a:cs typeface="Lucida Sans Unicode"/>
              </a:rPr>
              <a:t>l</a:t>
            </a:r>
            <a:r>
              <a:rPr dirty="0" sz="1000" spc="-35">
                <a:solidFill>
                  <a:srgbClr val="181818"/>
                </a:solidFill>
                <a:latin typeface="Lucida Sans Unicode"/>
                <a:cs typeface="Lucida Sans Unicode"/>
              </a:rPr>
              <a:t>k</a:t>
            </a:r>
            <a:endParaRPr sz="1000">
              <a:latin typeface="Lucida Sans Unicode"/>
              <a:cs typeface="Lucida Sans Unicode"/>
            </a:endParaRPr>
          </a:p>
          <a:p>
            <a:pPr>
              <a:lnSpc>
                <a:spcPct val="100000"/>
              </a:lnSpc>
            </a:pPr>
            <a:endParaRPr sz="10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000">
              <a:latin typeface="Times New Roman"/>
              <a:cs typeface="Times New Roman"/>
            </a:endParaRPr>
          </a:p>
          <a:p>
            <a:pPr algn="ctr" marL="264160" marR="257175">
              <a:lnSpc>
                <a:spcPct val="116599"/>
              </a:lnSpc>
              <a:spcBef>
                <a:spcPts val="755"/>
              </a:spcBef>
            </a:pPr>
            <a:r>
              <a:rPr dirty="0" sz="1000" spc="20">
                <a:solidFill>
                  <a:srgbClr val="181818"/>
                </a:solidFill>
                <a:latin typeface="Lucida Sans Unicode"/>
                <a:cs typeface="Lucida Sans Unicode"/>
              </a:rPr>
              <a:t>H</a:t>
            </a:r>
            <a:r>
              <a:rPr dirty="0" sz="1000" spc="70">
                <a:solidFill>
                  <a:srgbClr val="181818"/>
                </a:solidFill>
                <a:latin typeface="Lucida Sans Unicode"/>
                <a:cs typeface="Lucida Sans Unicode"/>
              </a:rPr>
              <a:t>a</a:t>
            </a:r>
            <a:r>
              <a:rPr dirty="0" sz="1000" spc="20">
                <a:solidFill>
                  <a:srgbClr val="181818"/>
                </a:solidFill>
                <a:latin typeface="Lucida Sans Unicode"/>
                <a:cs typeface="Lucida Sans Unicode"/>
              </a:rPr>
              <a:t>l</a:t>
            </a:r>
            <a:r>
              <a:rPr dirty="0" sz="1000" spc="70">
                <a:solidFill>
                  <a:srgbClr val="181818"/>
                </a:solidFill>
                <a:latin typeface="Lucida Sans Unicode"/>
                <a:cs typeface="Lucida Sans Unicode"/>
              </a:rPr>
              <a:t>a</a:t>
            </a:r>
            <a:r>
              <a:rPr dirty="0" sz="1000" spc="20">
                <a:solidFill>
                  <a:srgbClr val="181818"/>
                </a:solidFill>
                <a:latin typeface="Lucida Sans Unicode"/>
                <a:cs typeface="Lucida Sans Unicode"/>
              </a:rPr>
              <a:t>l</a:t>
            </a:r>
            <a:r>
              <a:rPr dirty="0" sz="1000" spc="-70">
                <a:solidFill>
                  <a:srgbClr val="181818"/>
                </a:solidFill>
                <a:latin typeface="Lucida Sans Unicode"/>
                <a:cs typeface="Lucida Sans Unicode"/>
              </a:rPr>
              <a:t> </a:t>
            </a:r>
            <a:r>
              <a:rPr dirty="0" sz="1000" spc="105">
                <a:solidFill>
                  <a:srgbClr val="181818"/>
                </a:solidFill>
                <a:latin typeface="Lucida Sans Unicode"/>
                <a:cs typeface="Lucida Sans Unicode"/>
              </a:rPr>
              <a:t>B</a:t>
            </a:r>
            <a:r>
              <a:rPr dirty="0" sz="1000" spc="10">
                <a:solidFill>
                  <a:srgbClr val="181818"/>
                </a:solidFill>
                <a:latin typeface="Lucida Sans Unicode"/>
                <a:cs typeface="Lucida Sans Unicode"/>
              </a:rPr>
              <a:t>ee</a:t>
            </a:r>
            <a:r>
              <a:rPr dirty="0" sz="1000" spc="40">
                <a:solidFill>
                  <a:srgbClr val="181818"/>
                </a:solidFill>
                <a:latin typeface="Lucida Sans Unicode"/>
                <a:cs typeface="Lucida Sans Unicode"/>
              </a:rPr>
              <a:t>f</a:t>
            </a:r>
            <a:r>
              <a:rPr dirty="0" sz="1000" spc="-70">
                <a:solidFill>
                  <a:srgbClr val="181818"/>
                </a:solidFill>
                <a:latin typeface="Lucida Sans Unicode"/>
                <a:cs typeface="Lucida Sans Unicode"/>
              </a:rPr>
              <a:t> </a:t>
            </a:r>
            <a:r>
              <a:rPr dirty="0" sz="1000" spc="90">
                <a:solidFill>
                  <a:srgbClr val="181818"/>
                </a:solidFill>
                <a:latin typeface="Lucida Sans Unicode"/>
                <a:cs typeface="Lucida Sans Unicode"/>
              </a:rPr>
              <a:t>M</a:t>
            </a:r>
            <a:r>
              <a:rPr dirty="0" sz="1000" spc="10">
                <a:solidFill>
                  <a:srgbClr val="181818"/>
                </a:solidFill>
                <a:latin typeface="Lucida Sans Unicode"/>
                <a:cs typeface="Lucida Sans Unicode"/>
              </a:rPr>
              <a:t>e</a:t>
            </a:r>
            <a:r>
              <a:rPr dirty="0" sz="1000" spc="70">
                <a:solidFill>
                  <a:srgbClr val="181818"/>
                </a:solidFill>
                <a:latin typeface="Lucida Sans Unicode"/>
                <a:cs typeface="Lucida Sans Unicode"/>
              </a:rPr>
              <a:t>a</a:t>
            </a:r>
            <a:r>
              <a:rPr dirty="0" sz="1000" spc="80">
                <a:solidFill>
                  <a:srgbClr val="181818"/>
                </a:solidFill>
                <a:latin typeface="Lucida Sans Unicode"/>
                <a:cs typeface="Lucida Sans Unicode"/>
              </a:rPr>
              <a:t>t</a:t>
            </a:r>
            <a:r>
              <a:rPr dirty="0" sz="1000" spc="-35">
                <a:solidFill>
                  <a:srgbClr val="181818"/>
                </a:solidFill>
                <a:latin typeface="Lucida Sans Unicode"/>
                <a:cs typeface="Lucida Sans Unicode"/>
              </a:rPr>
              <a:t>b</a:t>
            </a:r>
            <a:r>
              <a:rPr dirty="0" sz="1000" spc="70">
                <a:solidFill>
                  <a:srgbClr val="181818"/>
                </a:solidFill>
                <a:latin typeface="Lucida Sans Unicode"/>
                <a:cs typeface="Lucida Sans Unicode"/>
              </a:rPr>
              <a:t>a</a:t>
            </a:r>
            <a:r>
              <a:rPr dirty="0" sz="1000" spc="20">
                <a:solidFill>
                  <a:srgbClr val="181818"/>
                </a:solidFill>
                <a:latin typeface="Lucida Sans Unicode"/>
                <a:cs typeface="Lucida Sans Unicode"/>
              </a:rPr>
              <a:t>ll</a:t>
            </a:r>
            <a:r>
              <a:rPr dirty="0" sz="1000" spc="-25">
                <a:solidFill>
                  <a:srgbClr val="181818"/>
                </a:solidFill>
                <a:latin typeface="Lucida Sans Unicode"/>
                <a:cs typeface="Lucida Sans Unicode"/>
              </a:rPr>
              <a:t>s</a:t>
            </a:r>
            <a:r>
              <a:rPr dirty="0" sz="1000" spc="-105">
                <a:solidFill>
                  <a:srgbClr val="181818"/>
                </a:solidFill>
                <a:latin typeface="Lucida Sans Unicode"/>
                <a:cs typeface="Lucida Sans Unicode"/>
              </a:rPr>
              <a:t>,</a:t>
            </a:r>
            <a:r>
              <a:rPr dirty="0" sz="1000" spc="-70">
                <a:solidFill>
                  <a:srgbClr val="181818"/>
                </a:solidFill>
                <a:latin typeface="Lucida Sans Unicode"/>
                <a:cs typeface="Lucida Sans Unicode"/>
              </a:rPr>
              <a:t> </a:t>
            </a:r>
            <a:r>
              <a:rPr dirty="0" sz="1000" spc="85">
                <a:solidFill>
                  <a:srgbClr val="181818"/>
                </a:solidFill>
                <a:latin typeface="Lucida Sans Unicode"/>
                <a:cs typeface="Lucida Sans Unicode"/>
              </a:rPr>
              <a:t>W</a:t>
            </a:r>
            <a:r>
              <a:rPr dirty="0" sz="1000" spc="-20">
                <a:solidFill>
                  <a:srgbClr val="181818"/>
                </a:solidFill>
                <a:latin typeface="Lucida Sans Unicode"/>
                <a:cs typeface="Lucida Sans Unicode"/>
              </a:rPr>
              <a:t>h</a:t>
            </a:r>
            <a:r>
              <a:rPr dirty="0" sz="1000" spc="-10">
                <a:solidFill>
                  <a:srgbClr val="181818"/>
                </a:solidFill>
                <a:latin typeface="Lucida Sans Unicode"/>
                <a:cs typeface="Lucida Sans Unicode"/>
              </a:rPr>
              <a:t>o</a:t>
            </a:r>
            <a:r>
              <a:rPr dirty="0" sz="1000" spc="20">
                <a:solidFill>
                  <a:srgbClr val="181818"/>
                </a:solidFill>
                <a:latin typeface="Lucida Sans Unicode"/>
                <a:cs typeface="Lucida Sans Unicode"/>
              </a:rPr>
              <a:t>l</a:t>
            </a:r>
            <a:r>
              <a:rPr dirty="0" sz="1000" spc="10">
                <a:solidFill>
                  <a:srgbClr val="181818"/>
                </a:solidFill>
                <a:latin typeface="Lucida Sans Unicode"/>
                <a:cs typeface="Lucida Sans Unicode"/>
              </a:rPr>
              <a:t>e</a:t>
            </a:r>
            <a:r>
              <a:rPr dirty="0" sz="1000" spc="5">
                <a:solidFill>
                  <a:srgbClr val="181818"/>
                </a:solidFill>
                <a:latin typeface="Lucida Sans Unicode"/>
                <a:cs typeface="Lucida Sans Unicode"/>
              </a:rPr>
              <a:t> </a:t>
            </a:r>
            <a:r>
              <a:rPr dirty="0" sz="1000" spc="85">
                <a:solidFill>
                  <a:srgbClr val="181818"/>
                </a:solidFill>
                <a:latin typeface="Lucida Sans Unicode"/>
                <a:cs typeface="Lucida Sans Unicode"/>
              </a:rPr>
              <a:t>W</a:t>
            </a:r>
            <a:r>
              <a:rPr dirty="0" sz="1000" spc="-20">
                <a:solidFill>
                  <a:srgbClr val="181818"/>
                </a:solidFill>
                <a:latin typeface="Lucida Sans Unicode"/>
                <a:cs typeface="Lucida Sans Unicode"/>
              </a:rPr>
              <a:t>h</a:t>
            </a:r>
            <a:r>
              <a:rPr dirty="0" sz="1000" spc="10">
                <a:solidFill>
                  <a:srgbClr val="181818"/>
                </a:solidFill>
                <a:latin typeface="Lucida Sans Unicode"/>
                <a:cs typeface="Lucida Sans Unicode"/>
              </a:rPr>
              <a:t>e</a:t>
            </a:r>
            <a:r>
              <a:rPr dirty="0" sz="1000" spc="70">
                <a:solidFill>
                  <a:srgbClr val="181818"/>
                </a:solidFill>
                <a:latin typeface="Lucida Sans Unicode"/>
                <a:cs typeface="Lucida Sans Unicode"/>
              </a:rPr>
              <a:t>a</a:t>
            </a:r>
            <a:r>
              <a:rPr dirty="0" sz="1000" spc="80">
                <a:solidFill>
                  <a:srgbClr val="181818"/>
                </a:solidFill>
                <a:latin typeface="Lucida Sans Unicode"/>
                <a:cs typeface="Lucida Sans Unicode"/>
              </a:rPr>
              <a:t>t</a:t>
            </a:r>
            <a:r>
              <a:rPr dirty="0" sz="1000" spc="-70">
                <a:solidFill>
                  <a:srgbClr val="181818"/>
                </a:solidFill>
                <a:latin typeface="Lucida Sans Unicode"/>
                <a:cs typeface="Lucida Sans Unicode"/>
              </a:rPr>
              <a:t> </a:t>
            </a:r>
            <a:r>
              <a:rPr dirty="0" sz="1000" spc="55">
                <a:solidFill>
                  <a:srgbClr val="181818"/>
                </a:solidFill>
                <a:latin typeface="Lucida Sans Unicode"/>
                <a:cs typeface="Lucida Sans Unicode"/>
              </a:rPr>
              <a:t>S</a:t>
            </a:r>
            <a:r>
              <a:rPr dirty="0" sz="1000" spc="-10">
                <a:solidFill>
                  <a:srgbClr val="181818"/>
                </a:solidFill>
                <a:latin typeface="Lucida Sans Unicode"/>
                <a:cs typeface="Lucida Sans Unicode"/>
              </a:rPr>
              <a:t>p</a:t>
            </a:r>
            <a:r>
              <a:rPr dirty="0" sz="1000" spc="70">
                <a:solidFill>
                  <a:srgbClr val="181818"/>
                </a:solidFill>
                <a:latin typeface="Lucida Sans Unicode"/>
                <a:cs typeface="Lucida Sans Unicode"/>
              </a:rPr>
              <a:t>a</a:t>
            </a:r>
            <a:r>
              <a:rPr dirty="0" sz="1000" spc="-40">
                <a:solidFill>
                  <a:srgbClr val="181818"/>
                </a:solidFill>
                <a:latin typeface="Lucida Sans Unicode"/>
                <a:cs typeface="Lucida Sans Unicode"/>
              </a:rPr>
              <a:t>g</a:t>
            </a:r>
            <a:r>
              <a:rPr dirty="0" sz="1000" spc="-20">
                <a:solidFill>
                  <a:srgbClr val="181818"/>
                </a:solidFill>
                <a:latin typeface="Lucida Sans Unicode"/>
                <a:cs typeface="Lucida Sans Unicode"/>
              </a:rPr>
              <a:t>h</a:t>
            </a:r>
            <a:r>
              <a:rPr dirty="0" sz="1000" spc="10">
                <a:solidFill>
                  <a:srgbClr val="181818"/>
                </a:solidFill>
                <a:latin typeface="Lucida Sans Unicode"/>
                <a:cs typeface="Lucida Sans Unicode"/>
              </a:rPr>
              <a:t>e</a:t>
            </a:r>
            <a:r>
              <a:rPr dirty="0" sz="1000" spc="80">
                <a:solidFill>
                  <a:srgbClr val="181818"/>
                </a:solidFill>
                <a:latin typeface="Lucida Sans Unicode"/>
                <a:cs typeface="Lucida Sans Unicode"/>
              </a:rPr>
              <a:t>tt</a:t>
            </a:r>
            <a:r>
              <a:rPr dirty="0" sz="1000" spc="-45">
                <a:solidFill>
                  <a:srgbClr val="181818"/>
                </a:solidFill>
                <a:latin typeface="Lucida Sans Unicode"/>
                <a:cs typeface="Lucida Sans Unicode"/>
              </a:rPr>
              <a:t>i</a:t>
            </a:r>
            <a:r>
              <a:rPr dirty="0" sz="1000" spc="-105">
                <a:solidFill>
                  <a:srgbClr val="181818"/>
                </a:solidFill>
                <a:latin typeface="Lucida Sans Unicode"/>
                <a:cs typeface="Lucida Sans Unicode"/>
              </a:rPr>
              <a:t>,</a:t>
            </a:r>
            <a:r>
              <a:rPr dirty="0" sz="1000" spc="-70">
                <a:solidFill>
                  <a:srgbClr val="181818"/>
                </a:solidFill>
                <a:latin typeface="Lucida Sans Unicode"/>
                <a:cs typeface="Lucida Sans Unicode"/>
              </a:rPr>
              <a:t> </a:t>
            </a:r>
            <a:r>
              <a:rPr dirty="0" sz="1000" spc="55">
                <a:solidFill>
                  <a:srgbClr val="181818"/>
                </a:solidFill>
                <a:latin typeface="Lucida Sans Unicode"/>
                <a:cs typeface="Lucida Sans Unicode"/>
              </a:rPr>
              <a:t>S</a:t>
            </a:r>
            <a:r>
              <a:rPr dirty="0" sz="1000" spc="80">
                <a:solidFill>
                  <a:srgbClr val="181818"/>
                </a:solidFill>
                <a:latin typeface="Lucida Sans Unicode"/>
                <a:cs typeface="Lucida Sans Unicode"/>
              </a:rPr>
              <a:t>t</a:t>
            </a:r>
            <a:r>
              <a:rPr dirty="0" sz="1000" spc="10">
                <a:solidFill>
                  <a:srgbClr val="181818"/>
                </a:solidFill>
                <a:latin typeface="Lucida Sans Unicode"/>
                <a:cs typeface="Lucida Sans Unicode"/>
              </a:rPr>
              <a:t>e</a:t>
            </a:r>
            <a:r>
              <a:rPr dirty="0" sz="1000" spc="70">
                <a:solidFill>
                  <a:srgbClr val="181818"/>
                </a:solidFill>
                <a:latin typeface="Lucida Sans Unicode"/>
                <a:cs typeface="Lucida Sans Unicode"/>
              </a:rPr>
              <a:t>a</a:t>
            </a:r>
            <a:r>
              <a:rPr dirty="0" sz="1000" spc="45">
                <a:solidFill>
                  <a:srgbClr val="181818"/>
                </a:solidFill>
                <a:latin typeface="Lucida Sans Unicode"/>
                <a:cs typeface="Lucida Sans Unicode"/>
              </a:rPr>
              <a:t>m</a:t>
            </a:r>
            <a:r>
              <a:rPr dirty="0" sz="1000" spc="10">
                <a:solidFill>
                  <a:srgbClr val="181818"/>
                </a:solidFill>
                <a:latin typeface="Lucida Sans Unicode"/>
                <a:cs typeface="Lucida Sans Unicode"/>
              </a:rPr>
              <a:t>e</a:t>
            </a:r>
            <a:r>
              <a:rPr dirty="0" sz="1000" spc="-10">
                <a:solidFill>
                  <a:srgbClr val="181818"/>
                </a:solidFill>
                <a:latin typeface="Lucida Sans Unicode"/>
                <a:cs typeface="Lucida Sans Unicode"/>
              </a:rPr>
              <a:t>d</a:t>
            </a:r>
            <a:r>
              <a:rPr dirty="0" sz="1000" spc="-5">
                <a:solidFill>
                  <a:srgbClr val="181818"/>
                </a:solidFill>
                <a:latin typeface="Lucida Sans Unicode"/>
                <a:cs typeface="Lucida Sans Unicode"/>
              </a:rPr>
              <a:t> </a:t>
            </a:r>
            <a:r>
              <a:rPr dirty="0" sz="1000" spc="-25">
                <a:solidFill>
                  <a:srgbClr val="181818"/>
                </a:solidFill>
                <a:latin typeface="Lucida Sans Unicode"/>
                <a:cs typeface="Lucida Sans Unicode"/>
              </a:rPr>
              <a:t>C</a:t>
            </a:r>
            <a:r>
              <a:rPr dirty="0" sz="1000" spc="70">
                <a:solidFill>
                  <a:srgbClr val="181818"/>
                </a:solidFill>
                <a:latin typeface="Lucida Sans Unicode"/>
                <a:cs typeface="Lucida Sans Unicode"/>
              </a:rPr>
              <a:t>a</a:t>
            </a:r>
            <a:r>
              <a:rPr dirty="0" sz="1000" spc="20">
                <a:solidFill>
                  <a:srgbClr val="181818"/>
                </a:solidFill>
                <a:latin typeface="Lucida Sans Unicode"/>
                <a:cs typeface="Lucida Sans Unicode"/>
              </a:rPr>
              <a:t>rr</a:t>
            </a:r>
            <a:r>
              <a:rPr dirty="0" sz="1000" spc="-10">
                <a:solidFill>
                  <a:srgbClr val="181818"/>
                </a:solidFill>
                <a:latin typeface="Lucida Sans Unicode"/>
                <a:cs typeface="Lucida Sans Unicode"/>
              </a:rPr>
              <a:t>o</a:t>
            </a:r>
            <a:r>
              <a:rPr dirty="0" sz="1000" spc="80">
                <a:solidFill>
                  <a:srgbClr val="181818"/>
                </a:solidFill>
                <a:latin typeface="Lucida Sans Unicode"/>
                <a:cs typeface="Lucida Sans Unicode"/>
              </a:rPr>
              <a:t>t</a:t>
            </a:r>
            <a:r>
              <a:rPr dirty="0" sz="1000" spc="-25">
                <a:solidFill>
                  <a:srgbClr val="181818"/>
                </a:solidFill>
                <a:latin typeface="Lucida Sans Unicode"/>
                <a:cs typeface="Lucida Sans Unicode"/>
              </a:rPr>
              <a:t>s</a:t>
            </a:r>
            <a:r>
              <a:rPr dirty="0" sz="1000" spc="-105">
                <a:solidFill>
                  <a:srgbClr val="181818"/>
                </a:solidFill>
                <a:latin typeface="Lucida Sans Unicode"/>
                <a:cs typeface="Lucida Sans Unicode"/>
              </a:rPr>
              <a:t>,</a:t>
            </a:r>
            <a:r>
              <a:rPr dirty="0" sz="1000" spc="-70">
                <a:solidFill>
                  <a:srgbClr val="181818"/>
                </a:solidFill>
                <a:latin typeface="Lucida Sans Unicode"/>
                <a:cs typeface="Lucida Sans Unicode"/>
              </a:rPr>
              <a:t> </a:t>
            </a:r>
            <a:r>
              <a:rPr dirty="0" sz="1000" spc="85">
                <a:solidFill>
                  <a:srgbClr val="181818"/>
                </a:solidFill>
                <a:latin typeface="Lucida Sans Unicode"/>
                <a:cs typeface="Lucida Sans Unicode"/>
              </a:rPr>
              <a:t>W</a:t>
            </a:r>
            <a:r>
              <a:rPr dirty="0" sz="1000" spc="70">
                <a:solidFill>
                  <a:srgbClr val="181818"/>
                </a:solidFill>
                <a:latin typeface="Lucida Sans Unicode"/>
                <a:cs typeface="Lucida Sans Unicode"/>
              </a:rPr>
              <a:t>a</a:t>
            </a:r>
            <a:r>
              <a:rPr dirty="0" sz="1000" spc="80">
                <a:solidFill>
                  <a:srgbClr val="181818"/>
                </a:solidFill>
                <a:latin typeface="Lucida Sans Unicode"/>
                <a:cs typeface="Lucida Sans Unicode"/>
              </a:rPr>
              <a:t>t</a:t>
            </a:r>
            <a:r>
              <a:rPr dirty="0" sz="1000" spc="10">
                <a:solidFill>
                  <a:srgbClr val="181818"/>
                </a:solidFill>
                <a:latin typeface="Lucida Sans Unicode"/>
                <a:cs typeface="Lucida Sans Unicode"/>
              </a:rPr>
              <a:t>e</a:t>
            </a:r>
            <a:r>
              <a:rPr dirty="0" sz="1000" spc="30">
                <a:solidFill>
                  <a:srgbClr val="181818"/>
                </a:solidFill>
                <a:latin typeface="Lucida Sans Unicode"/>
                <a:cs typeface="Lucida Sans Unicode"/>
              </a:rPr>
              <a:t>rm</a:t>
            </a:r>
            <a:r>
              <a:rPr dirty="0" sz="1000" spc="10">
                <a:solidFill>
                  <a:srgbClr val="181818"/>
                </a:solidFill>
                <a:latin typeface="Lucida Sans Unicode"/>
                <a:cs typeface="Lucida Sans Unicode"/>
              </a:rPr>
              <a:t>e</a:t>
            </a:r>
            <a:r>
              <a:rPr dirty="0" sz="1000" spc="20">
                <a:solidFill>
                  <a:srgbClr val="181818"/>
                </a:solidFill>
                <a:latin typeface="Lucida Sans Unicode"/>
                <a:cs typeface="Lucida Sans Unicode"/>
              </a:rPr>
              <a:t>l</a:t>
            </a:r>
            <a:r>
              <a:rPr dirty="0" sz="1000" spc="-10">
                <a:solidFill>
                  <a:srgbClr val="181818"/>
                </a:solidFill>
                <a:latin typeface="Lucida Sans Unicode"/>
                <a:cs typeface="Lucida Sans Unicode"/>
              </a:rPr>
              <a:t>o</a:t>
            </a:r>
            <a:r>
              <a:rPr dirty="0" sz="1000" spc="10">
                <a:solidFill>
                  <a:srgbClr val="181818"/>
                </a:solidFill>
                <a:latin typeface="Lucida Sans Unicode"/>
                <a:cs typeface="Lucida Sans Unicode"/>
              </a:rPr>
              <a:t>n</a:t>
            </a:r>
            <a:r>
              <a:rPr dirty="0" sz="1000" spc="-105">
                <a:solidFill>
                  <a:srgbClr val="181818"/>
                </a:solidFill>
                <a:latin typeface="Lucida Sans Unicode"/>
                <a:cs typeface="Lucida Sans Unicode"/>
              </a:rPr>
              <a:t>,</a:t>
            </a:r>
            <a:r>
              <a:rPr dirty="0" sz="1000" spc="-105">
                <a:solidFill>
                  <a:srgbClr val="181818"/>
                </a:solidFill>
                <a:latin typeface="Lucida Sans Unicode"/>
                <a:cs typeface="Lucida Sans Unicode"/>
              </a:rPr>
              <a:t> </a:t>
            </a:r>
            <a:r>
              <a:rPr dirty="0" sz="1000" spc="55">
                <a:solidFill>
                  <a:srgbClr val="181818"/>
                </a:solidFill>
                <a:latin typeface="Lucida Sans Unicode"/>
                <a:cs typeface="Lucida Sans Unicode"/>
              </a:rPr>
              <a:t>R</a:t>
            </a:r>
            <a:r>
              <a:rPr dirty="0" sz="1000" spc="10">
                <a:solidFill>
                  <a:srgbClr val="181818"/>
                </a:solidFill>
                <a:latin typeface="Lucida Sans Unicode"/>
                <a:cs typeface="Lucida Sans Unicode"/>
              </a:rPr>
              <a:t>e</a:t>
            </a:r>
            <a:r>
              <a:rPr dirty="0" sz="1000" spc="-40">
                <a:solidFill>
                  <a:srgbClr val="181818"/>
                </a:solidFill>
                <a:latin typeface="Lucida Sans Unicode"/>
                <a:cs typeface="Lucida Sans Unicode"/>
              </a:rPr>
              <a:t>g</a:t>
            </a:r>
            <a:r>
              <a:rPr dirty="0" sz="1000" spc="-20">
                <a:solidFill>
                  <a:srgbClr val="181818"/>
                </a:solidFill>
                <a:latin typeface="Lucida Sans Unicode"/>
                <a:cs typeface="Lucida Sans Unicode"/>
              </a:rPr>
              <a:t>u</a:t>
            </a:r>
            <a:r>
              <a:rPr dirty="0" sz="1000" spc="20">
                <a:solidFill>
                  <a:srgbClr val="181818"/>
                </a:solidFill>
                <a:latin typeface="Lucida Sans Unicode"/>
                <a:cs typeface="Lucida Sans Unicode"/>
              </a:rPr>
              <a:t>l</a:t>
            </a:r>
            <a:r>
              <a:rPr dirty="0" sz="1000" spc="70">
                <a:solidFill>
                  <a:srgbClr val="181818"/>
                </a:solidFill>
                <a:latin typeface="Lucida Sans Unicode"/>
                <a:cs typeface="Lucida Sans Unicode"/>
              </a:rPr>
              <a:t>a</a:t>
            </a:r>
            <a:r>
              <a:rPr dirty="0" sz="1000" spc="20">
                <a:solidFill>
                  <a:srgbClr val="181818"/>
                </a:solidFill>
                <a:latin typeface="Lucida Sans Unicode"/>
                <a:cs typeface="Lucida Sans Unicode"/>
              </a:rPr>
              <a:t>r</a:t>
            </a:r>
            <a:r>
              <a:rPr dirty="0" sz="1000" spc="15">
                <a:solidFill>
                  <a:srgbClr val="181818"/>
                </a:solidFill>
                <a:latin typeface="Lucida Sans Unicode"/>
                <a:cs typeface="Lucida Sans Unicode"/>
              </a:rPr>
              <a:t>/</a:t>
            </a:r>
            <a:r>
              <a:rPr dirty="0" sz="1000" spc="55">
                <a:solidFill>
                  <a:srgbClr val="181818"/>
                </a:solidFill>
                <a:latin typeface="Lucida Sans Unicode"/>
                <a:cs typeface="Lucida Sans Unicode"/>
              </a:rPr>
              <a:t>S</a:t>
            </a:r>
            <a:r>
              <a:rPr dirty="0" sz="1000" spc="-10">
                <a:solidFill>
                  <a:srgbClr val="181818"/>
                </a:solidFill>
                <a:latin typeface="Lucida Sans Unicode"/>
                <a:cs typeface="Lucida Sans Unicode"/>
              </a:rPr>
              <a:t>o</a:t>
            </a:r>
            <a:r>
              <a:rPr dirty="0" sz="1000" spc="50">
                <a:solidFill>
                  <a:srgbClr val="181818"/>
                </a:solidFill>
                <a:latin typeface="Lucida Sans Unicode"/>
                <a:cs typeface="Lucida Sans Unicode"/>
              </a:rPr>
              <a:t>y</a:t>
            </a:r>
            <a:r>
              <a:rPr dirty="0" sz="1000" spc="-70">
                <a:solidFill>
                  <a:srgbClr val="181818"/>
                </a:solidFill>
                <a:latin typeface="Lucida Sans Unicode"/>
                <a:cs typeface="Lucida Sans Unicode"/>
              </a:rPr>
              <a:t> </a:t>
            </a:r>
            <a:r>
              <a:rPr dirty="0" sz="1000" spc="90">
                <a:solidFill>
                  <a:srgbClr val="181818"/>
                </a:solidFill>
                <a:latin typeface="Lucida Sans Unicode"/>
                <a:cs typeface="Lucida Sans Unicode"/>
              </a:rPr>
              <a:t>M</a:t>
            </a:r>
            <a:r>
              <a:rPr dirty="0" sz="1000" spc="-45">
                <a:solidFill>
                  <a:srgbClr val="181818"/>
                </a:solidFill>
                <a:latin typeface="Lucida Sans Unicode"/>
                <a:cs typeface="Lucida Sans Unicode"/>
              </a:rPr>
              <a:t>i</a:t>
            </a:r>
            <a:r>
              <a:rPr dirty="0" sz="1000" spc="20">
                <a:solidFill>
                  <a:srgbClr val="181818"/>
                </a:solidFill>
                <a:latin typeface="Lucida Sans Unicode"/>
                <a:cs typeface="Lucida Sans Unicode"/>
              </a:rPr>
              <a:t>l</a:t>
            </a:r>
            <a:r>
              <a:rPr dirty="0" sz="1000" spc="-35">
                <a:solidFill>
                  <a:srgbClr val="181818"/>
                </a:solidFill>
                <a:latin typeface="Lucida Sans Unicode"/>
                <a:cs typeface="Lucida Sans Unicode"/>
              </a:rPr>
              <a:t>k</a:t>
            </a:r>
            <a:endParaRPr sz="1000">
              <a:latin typeface="Lucida Sans Unicode"/>
              <a:cs typeface="Lucida Sans Unicode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147713" y="2270284"/>
            <a:ext cx="1032510" cy="487807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algn="ctr" marL="144780" marR="137160" indent="-635">
              <a:lnSpc>
                <a:spcPct val="486000"/>
              </a:lnSpc>
            </a:pPr>
            <a:r>
              <a:rPr dirty="0" sz="1000" spc="35" b="1">
                <a:solidFill>
                  <a:srgbClr val="181818"/>
                </a:solidFill>
                <a:latin typeface="Gill Sans MT"/>
                <a:cs typeface="Gill Sans MT"/>
              </a:rPr>
              <a:t>M</a:t>
            </a:r>
            <a:r>
              <a:rPr dirty="0" sz="1000" spc="15" b="1">
                <a:solidFill>
                  <a:srgbClr val="181818"/>
                </a:solidFill>
                <a:latin typeface="Gill Sans MT"/>
                <a:cs typeface="Gill Sans MT"/>
              </a:rPr>
              <a:t>o</a:t>
            </a:r>
            <a:r>
              <a:rPr dirty="0" sz="1000" spc="35" b="1">
                <a:solidFill>
                  <a:srgbClr val="181818"/>
                </a:solidFill>
                <a:latin typeface="Gill Sans MT"/>
                <a:cs typeface="Gill Sans MT"/>
              </a:rPr>
              <a:t>n</a:t>
            </a:r>
            <a:r>
              <a:rPr dirty="0" sz="1000" spc="45" b="1">
                <a:solidFill>
                  <a:srgbClr val="181818"/>
                </a:solidFill>
                <a:latin typeface="Gill Sans MT"/>
                <a:cs typeface="Gill Sans MT"/>
              </a:rPr>
              <a:t>d</a:t>
            </a:r>
            <a:r>
              <a:rPr dirty="0" sz="1000" spc="45" b="1">
                <a:solidFill>
                  <a:srgbClr val="181818"/>
                </a:solidFill>
                <a:latin typeface="Gill Sans MT"/>
                <a:cs typeface="Gill Sans MT"/>
              </a:rPr>
              <a:t>a</a:t>
            </a:r>
            <a:r>
              <a:rPr dirty="0" sz="1000" spc="70" b="1">
                <a:solidFill>
                  <a:srgbClr val="181818"/>
                </a:solidFill>
                <a:latin typeface="Gill Sans MT"/>
                <a:cs typeface="Gill Sans MT"/>
              </a:rPr>
              <a:t>y</a:t>
            </a:r>
            <a:r>
              <a:rPr dirty="0" sz="1000" spc="35" b="1">
                <a:solidFill>
                  <a:srgbClr val="181818"/>
                </a:solidFill>
                <a:latin typeface="Gill Sans MT"/>
                <a:cs typeface="Gill Sans MT"/>
              </a:rPr>
              <a:t> </a:t>
            </a:r>
            <a:r>
              <a:rPr dirty="0" sz="1000" spc="-60" b="1">
                <a:solidFill>
                  <a:srgbClr val="181818"/>
                </a:solidFill>
                <a:latin typeface="Gill Sans MT"/>
                <a:cs typeface="Gill Sans MT"/>
              </a:rPr>
              <a:t>T</a:t>
            </a:r>
            <a:r>
              <a:rPr dirty="0" sz="1000" spc="35" b="1">
                <a:solidFill>
                  <a:srgbClr val="181818"/>
                </a:solidFill>
                <a:latin typeface="Gill Sans MT"/>
                <a:cs typeface="Gill Sans MT"/>
              </a:rPr>
              <a:t>u</a:t>
            </a:r>
            <a:r>
              <a:rPr dirty="0" sz="1000" spc="40" b="1">
                <a:solidFill>
                  <a:srgbClr val="181818"/>
                </a:solidFill>
                <a:latin typeface="Gill Sans MT"/>
                <a:cs typeface="Gill Sans MT"/>
              </a:rPr>
              <a:t>e</a:t>
            </a:r>
            <a:r>
              <a:rPr dirty="0" sz="1000" spc="130" b="1">
                <a:solidFill>
                  <a:srgbClr val="181818"/>
                </a:solidFill>
                <a:latin typeface="Gill Sans MT"/>
                <a:cs typeface="Gill Sans MT"/>
              </a:rPr>
              <a:t>s</a:t>
            </a:r>
            <a:r>
              <a:rPr dirty="0" sz="1000" spc="45" b="1">
                <a:solidFill>
                  <a:srgbClr val="181818"/>
                </a:solidFill>
                <a:latin typeface="Gill Sans MT"/>
                <a:cs typeface="Gill Sans MT"/>
              </a:rPr>
              <a:t>d</a:t>
            </a:r>
            <a:r>
              <a:rPr dirty="0" sz="1000" spc="45" b="1">
                <a:solidFill>
                  <a:srgbClr val="181818"/>
                </a:solidFill>
                <a:latin typeface="Gill Sans MT"/>
                <a:cs typeface="Gill Sans MT"/>
              </a:rPr>
              <a:t>a</a:t>
            </a:r>
            <a:r>
              <a:rPr dirty="0" sz="1000" spc="70" b="1">
                <a:solidFill>
                  <a:srgbClr val="181818"/>
                </a:solidFill>
                <a:latin typeface="Gill Sans MT"/>
                <a:cs typeface="Gill Sans MT"/>
              </a:rPr>
              <a:t>y</a:t>
            </a:r>
            <a:r>
              <a:rPr dirty="0" sz="1000" spc="35" b="1">
                <a:solidFill>
                  <a:srgbClr val="181818"/>
                </a:solidFill>
                <a:latin typeface="Gill Sans MT"/>
                <a:cs typeface="Gill Sans MT"/>
              </a:rPr>
              <a:t> </a:t>
            </a:r>
            <a:r>
              <a:rPr dirty="0" sz="1000" spc="-140" b="1">
                <a:solidFill>
                  <a:srgbClr val="181818"/>
                </a:solidFill>
                <a:latin typeface="Gill Sans MT"/>
                <a:cs typeface="Gill Sans MT"/>
              </a:rPr>
              <a:t>W</a:t>
            </a:r>
            <a:r>
              <a:rPr dirty="0" sz="1000" spc="45" b="1">
                <a:solidFill>
                  <a:srgbClr val="181818"/>
                </a:solidFill>
                <a:latin typeface="Gill Sans MT"/>
                <a:cs typeface="Gill Sans MT"/>
              </a:rPr>
              <a:t>ed</a:t>
            </a:r>
            <a:r>
              <a:rPr dirty="0" sz="1000" spc="35" b="1">
                <a:solidFill>
                  <a:srgbClr val="181818"/>
                </a:solidFill>
                <a:latin typeface="Gill Sans MT"/>
                <a:cs typeface="Gill Sans MT"/>
              </a:rPr>
              <a:t>n</a:t>
            </a:r>
            <a:r>
              <a:rPr dirty="0" sz="1000" spc="40" b="1">
                <a:solidFill>
                  <a:srgbClr val="181818"/>
                </a:solidFill>
                <a:latin typeface="Gill Sans MT"/>
                <a:cs typeface="Gill Sans MT"/>
              </a:rPr>
              <a:t>e</a:t>
            </a:r>
            <a:r>
              <a:rPr dirty="0" sz="1000" spc="130" b="1">
                <a:solidFill>
                  <a:srgbClr val="181818"/>
                </a:solidFill>
                <a:latin typeface="Gill Sans MT"/>
                <a:cs typeface="Gill Sans MT"/>
              </a:rPr>
              <a:t>s</a:t>
            </a:r>
            <a:r>
              <a:rPr dirty="0" sz="1000" spc="45" b="1">
                <a:solidFill>
                  <a:srgbClr val="181818"/>
                </a:solidFill>
                <a:latin typeface="Gill Sans MT"/>
                <a:cs typeface="Gill Sans MT"/>
              </a:rPr>
              <a:t>d</a:t>
            </a:r>
            <a:r>
              <a:rPr dirty="0" sz="1000" spc="45" b="1">
                <a:solidFill>
                  <a:srgbClr val="181818"/>
                </a:solidFill>
                <a:latin typeface="Gill Sans MT"/>
                <a:cs typeface="Gill Sans MT"/>
              </a:rPr>
              <a:t>a</a:t>
            </a:r>
            <a:r>
              <a:rPr dirty="0" sz="1000" spc="70" b="1">
                <a:solidFill>
                  <a:srgbClr val="181818"/>
                </a:solidFill>
                <a:latin typeface="Gill Sans MT"/>
                <a:cs typeface="Gill Sans MT"/>
              </a:rPr>
              <a:t>y</a:t>
            </a:r>
            <a:endParaRPr sz="1000">
              <a:latin typeface="Gill Sans MT"/>
              <a:cs typeface="Gill Sans MT"/>
            </a:endParaRPr>
          </a:p>
          <a:p>
            <a:pPr>
              <a:lnSpc>
                <a:spcPct val="100000"/>
              </a:lnSpc>
            </a:pPr>
            <a:endParaRPr sz="10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0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0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000">
              <a:latin typeface="Times New Roman"/>
              <a:cs typeface="Times New Roman"/>
            </a:endParaRPr>
          </a:p>
          <a:p>
            <a:pPr algn="ctr">
              <a:lnSpc>
                <a:spcPct val="100000"/>
              </a:lnSpc>
              <a:spcBef>
                <a:spcPts val="720"/>
              </a:spcBef>
            </a:pPr>
            <a:r>
              <a:rPr dirty="0" sz="1000" spc="-60" b="1">
                <a:solidFill>
                  <a:srgbClr val="181818"/>
                </a:solidFill>
                <a:latin typeface="Gill Sans MT"/>
                <a:cs typeface="Gill Sans MT"/>
              </a:rPr>
              <a:t>T</a:t>
            </a:r>
            <a:r>
              <a:rPr dirty="0" sz="1000" spc="40" b="1">
                <a:solidFill>
                  <a:srgbClr val="181818"/>
                </a:solidFill>
                <a:latin typeface="Gill Sans MT"/>
                <a:cs typeface="Gill Sans MT"/>
              </a:rPr>
              <a:t>h</a:t>
            </a:r>
            <a:r>
              <a:rPr dirty="0" sz="1000" spc="35" b="1">
                <a:solidFill>
                  <a:srgbClr val="181818"/>
                </a:solidFill>
                <a:latin typeface="Gill Sans MT"/>
                <a:cs typeface="Gill Sans MT"/>
              </a:rPr>
              <a:t>u</a:t>
            </a:r>
            <a:r>
              <a:rPr dirty="0" sz="1000" spc="-25" b="1">
                <a:solidFill>
                  <a:srgbClr val="181818"/>
                </a:solidFill>
                <a:latin typeface="Gill Sans MT"/>
                <a:cs typeface="Gill Sans MT"/>
              </a:rPr>
              <a:t>r</a:t>
            </a:r>
            <a:r>
              <a:rPr dirty="0" sz="1000" spc="130" b="1">
                <a:solidFill>
                  <a:srgbClr val="181818"/>
                </a:solidFill>
                <a:latin typeface="Gill Sans MT"/>
                <a:cs typeface="Gill Sans MT"/>
              </a:rPr>
              <a:t>s</a:t>
            </a:r>
            <a:r>
              <a:rPr dirty="0" sz="1000" spc="45" b="1">
                <a:solidFill>
                  <a:srgbClr val="181818"/>
                </a:solidFill>
                <a:latin typeface="Gill Sans MT"/>
                <a:cs typeface="Gill Sans MT"/>
              </a:rPr>
              <a:t>d</a:t>
            </a:r>
            <a:r>
              <a:rPr dirty="0" sz="1000" spc="45" b="1">
                <a:solidFill>
                  <a:srgbClr val="181818"/>
                </a:solidFill>
                <a:latin typeface="Gill Sans MT"/>
                <a:cs typeface="Gill Sans MT"/>
              </a:rPr>
              <a:t>a</a:t>
            </a:r>
            <a:r>
              <a:rPr dirty="0" sz="1000" spc="70" b="1">
                <a:solidFill>
                  <a:srgbClr val="181818"/>
                </a:solidFill>
                <a:latin typeface="Gill Sans MT"/>
                <a:cs typeface="Gill Sans MT"/>
              </a:rPr>
              <a:t>y</a:t>
            </a:r>
            <a:endParaRPr sz="1000">
              <a:latin typeface="Gill Sans MT"/>
              <a:cs typeface="Gill Sans MT"/>
            </a:endParaRPr>
          </a:p>
          <a:p>
            <a:pPr>
              <a:lnSpc>
                <a:spcPct val="100000"/>
              </a:lnSpc>
            </a:pPr>
            <a:endParaRPr sz="10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0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0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0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0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48"/>
              </a:spcBef>
            </a:pPr>
            <a:endParaRPr sz="800">
              <a:latin typeface="Times New Roman"/>
              <a:cs typeface="Times New Roman"/>
            </a:endParaRPr>
          </a:p>
          <a:p>
            <a:pPr algn="ctr">
              <a:lnSpc>
                <a:spcPct val="100000"/>
              </a:lnSpc>
            </a:pPr>
            <a:r>
              <a:rPr dirty="0" sz="1000" spc="-25" b="1">
                <a:solidFill>
                  <a:srgbClr val="181818"/>
                </a:solidFill>
                <a:latin typeface="Gill Sans MT"/>
                <a:cs typeface="Gill Sans MT"/>
              </a:rPr>
              <a:t>F</a:t>
            </a:r>
            <a:r>
              <a:rPr dirty="0" sz="1000" spc="-25" b="1">
                <a:solidFill>
                  <a:srgbClr val="181818"/>
                </a:solidFill>
                <a:latin typeface="Gill Sans MT"/>
                <a:cs typeface="Gill Sans MT"/>
              </a:rPr>
              <a:t>r</a:t>
            </a:r>
            <a:r>
              <a:rPr dirty="0" sz="1000" spc="-25" b="1">
                <a:solidFill>
                  <a:srgbClr val="181818"/>
                </a:solidFill>
                <a:latin typeface="Gill Sans MT"/>
                <a:cs typeface="Gill Sans MT"/>
              </a:rPr>
              <a:t>i</a:t>
            </a:r>
            <a:r>
              <a:rPr dirty="0" sz="1000" spc="45" b="1">
                <a:solidFill>
                  <a:srgbClr val="181818"/>
                </a:solidFill>
                <a:latin typeface="Gill Sans MT"/>
                <a:cs typeface="Gill Sans MT"/>
              </a:rPr>
              <a:t>d</a:t>
            </a:r>
            <a:r>
              <a:rPr dirty="0" sz="1000" spc="45" b="1">
                <a:solidFill>
                  <a:srgbClr val="181818"/>
                </a:solidFill>
                <a:latin typeface="Gill Sans MT"/>
                <a:cs typeface="Gill Sans MT"/>
              </a:rPr>
              <a:t>a</a:t>
            </a:r>
            <a:r>
              <a:rPr dirty="0" sz="1000" spc="70" b="1">
                <a:solidFill>
                  <a:srgbClr val="181818"/>
                </a:solidFill>
                <a:latin typeface="Gill Sans MT"/>
                <a:cs typeface="Gill Sans MT"/>
              </a:rPr>
              <a:t>y</a:t>
            </a:r>
            <a:endParaRPr sz="1000">
              <a:latin typeface="Gill Sans MT"/>
              <a:cs typeface="Gill Sans MT"/>
            </a:endParaRPr>
          </a:p>
        </p:txBody>
      </p:sp>
      <p:graphicFrame>
        <p:nvGraphicFramePr>
          <p:cNvPr id="12" name="object 12"/>
          <p:cNvGraphicFramePr>
            <a:graphicFrameLocks noGrp="1"/>
          </p:cNvGraphicFramePr>
          <p:nvPr/>
        </p:nvGraphicFramePr>
        <p:xfrm>
          <a:off x="214599" y="8179700"/>
          <a:ext cx="7129145" cy="234124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816680"/>
                <a:gridCol w="2833978"/>
                <a:gridCol w="1429393"/>
                <a:gridCol w="2034681"/>
              </a:tblGrid>
              <a:tr h="561488">
                <a:tc>
                  <a:txBody>
                    <a:bodyPr/>
                    <a:lstStyle/>
                    <a:p>
                      <a:pPr/>
                      <a:endParaRPr sz="1000">
                        <a:latin typeface="Gill Sans MT"/>
                        <a:cs typeface="Gill Sans MT"/>
                      </a:endParaRPr>
                    </a:p>
                  </a:txBody>
                  <a:tcPr marL="0" marR="0" marB="0" marT="0">
                    <a:lnL w="9516">
                      <a:solidFill>
                        <a:srgbClr val="CCCCCC"/>
                      </a:solidFill>
                      <a:prstDash val="solid"/>
                    </a:lnL>
                    <a:lnR w="9516">
                      <a:solidFill>
                        <a:srgbClr val="CCCCCC"/>
                      </a:solidFill>
                      <a:prstDash val="solid"/>
                    </a:lnR>
                    <a:lnT w="9516">
                      <a:solidFill>
                        <a:srgbClr val="CCCCCC"/>
                      </a:solidFill>
                      <a:prstDash val="solid"/>
                    </a:lnT>
                    <a:lnB w="9516">
                      <a:solidFill>
                        <a:srgbClr val="CCCCCC"/>
                      </a:solidFill>
                      <a:prstDash val="soli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/>
                      <a:endParaRPr sz="1000">
                        <a:latin typeface="Gill Sans MT"/>
                        <a:cs typeface="Gill Sans MT"/>
                      </a:endParaRPr>
                    </a:p>
                  </a:txBody>
                  <a:tcPr marL="0" marR="0" marB="0" marT="0">
                    <a:lnL w="9516">
                      <a:solidFill>
                        <a:srgbClr val="CCCCCC"/>
                      </a:solidFill>
                      <a:prstDash val="solid"/>
                    </a:lnL>
                    <a:lnR w="9516">
                      <a:solidFill>
                        <a:srgbClr val="CCCCCC"/>
                      </a:solidFill>
                      <a:prstDash val="solid"/>
                    </a:lnR>
                    <a:lnT w="9516">
                      <a:solidFill>
                        <a:srgbClr val="CCCCCC"/>
                      </a:solidFill>
                      <a:prstDash val="solid"/>
                    </a:lnT>
                    <a:lnB w="9516">
                      <a:solidFill>
                        <a:srgbClr val="CCCCCC"/>
                      </a:solidFill>
                      <a:prstDash val="soli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/>
                      <a:endParaRPr sz="1000">
                        <a:latin typeface="Gill Sans MT"/>
                        <a:cs typeface="Gill Sans MT"/>
                      </a:endParaRPr>
                    </a:p>
                  </a:txBody>
                  <a:tcPr marL="0" marR="0" marB="0" marT="0">
                    <a:lnL w="9516">
                      <a:solidFill>
                        <a:srgbClr val="CCCCCC"/>
                      </a:solidFill>
                      <a:prstDash val="solid"/>
                    </a:lnL>
                    <a:lnR w="9516">
                      <a:solidFill>
                        <a:srgbClr val="CCCCCC"/>
                      </a:solidFill>
                      <a:prstDash val="solid"/>
                    </a:lnR>
                    <a:lnT w="9516">
                      <a:solidFill>
                        <a:srgbClr val="CCCCCC"/>
                      </a:solidFill>
                      <a:prstDash val="solid"/>
                    </a:lnT>
                    <a:lnB w="9516">
                      <a:solidFill>
                        <a:srgbClr val="CCCCCC"/>
                      </a:solidFill>
                      <a:prstDash val="soli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/>
                      <a:endParaRPr sz="1000">
                        <a:latin typeface="Gill Sans MT"/>
                        <a:cs typeface="Gill Sans MT"/>
                      </a:endParaRPr>
                    </a:p>
                  </a:txBody>
                  <a:tcPr marL="0" marR="0" marB="0" marT="0">
                    <a:lnL w="9516">
                      <a:solidFill>
                        <a:srgbClr val="CCCCCC"/>
                      </a:solidFill>
                      <a:prstDash val="solid"/>
                    </a:lnL>
                    <a:lnR w="9516">
                      <a:solidFill>
                        <a:srgbClr val="CCCCCC"/>
                      </a:solidFill>
                      <a:prstDash val="solid"/>
                    </a:lnR>
                    <a:lnT w="9516">
                      <a:solidFill>
                        <a:srgbClr val="CCCCCC"/>
                      </a:solidFill>
                      <a:prstDash val="solid"/>
                    </a:lnT>
                    <a:lnB w="9516">
                      <a:solidFill>
                        <a:srgbClr val="CCCCCC"/>
                      </a:solidFill>
                      <a:prstDash val="solid"/>
                    </a:lnB>
                    <a:solidFill>
                      <a:srgbClr val="000000"/>
                    </a:solidFill>
                  </a:tcPr>
                </a:tc>
              </a:tr>
              <a:tr h="1037325">
                <a:tc>
                  <a:txBody>
                    <a:bodyPr/>
                    <a:lstStyle/>
                    <a:p>
                      <a:pPr/>
                      <a:endParaRPr sz="1000">
                        <a:latin typeface="Gill Sans MT"/>
                        <a:cs typeface="Gill Sans MT"/>
                      </a:endParaRPr>
                    </a:p>
                  </a:txBody>
                  <a:tcPr marL="0" marR="0" marB="0" marT="0">
                    <a:lnL w="9516">
                      <a:solidFill>
                        <a:srgbClr val="CCCCCC"/>
                      </a:solidFill>
                      <a:prstDash val="solid"/>
                    </a:lnL>
                    <a:lnR w="9516">
                      <a:solidFill>
                        <a:srgbClr val="CCCCCC"/>
                      </a:solidFill>
                      <a:prstDash val="solid"/>
                    </a:lnR>
                    <a:lnT w="9516">
                      <a:solidFill>
                        <a:srgbClr val="CCCCCC"/>
                      </a:solidFill>
                      <a:prstDash val="solid"/>
                    </a:lnT>
                    <a:lnB w="9516">
                      <a:solidFill>
                        <a:srgbClr val="CCCCCC"/>
                      </a:solidFill>
                      <a:prstDash val="soli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/>
                      <a:endParaRPr sz="1000">
                        <a:latin typeface="Gill Sans MT"/>
                        <a:cs typeface="Gill Sans MT"/>
                      </a:endParaRPr>
                    </a:p>
                  </a:txBody>
                  <a:tcPr marL="0" marR="0" marB="0" marT="0">
                    <a:lnL w="9516">
                      <a:solidFill>
                        <a:srgbClr val="CCCCCC"/>
                      </a:solidFill>
                      <a:prstDash val="solid"/>
                    </a:lnL>
                    <a:lnR w="9516">
                      <a:solidFill>
                        <a:srgbClr val="CCCCCC"/>
                      </a:solidFill>
                      <a:prstDash val="solid"/>
                    </a:lnR>
                    <a:lnT w="9516">
                      <a:solidFill>
                        <a:srgbClr val="CCCCCC"/>
                      </a:solidFill>
                      <a:prstDash val="solid"/>
                    </a:lnT>
                    <a:lnB w="9516">
                      <a:solidFill>
                        <a:srgbClr val="CCCCCC"/>
                      </a:solidFill>
                      <a:prstDash val="soli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/>
                      <a:endParaRPr sz="1000">
                        <a:latin typeface="Gill Sans MT"/>
                        <a:cs typeface="Gill Sans MT"/>
                      </a:endParaRPr>
                    </a:p>
                  </a:txBody>
                  <a:tcPr marL="0" marR="0" marB="0" marT="0">
                    <a:lnL w="9516">
                      <a:solidFill>
                        <a:srgbClr val="CCCCCC"/>
                      </a:solidFill>
                      <a:prstDash val="solid"/>
                    </a:lnL>
                    <a:lnR w="9516">
                      <a:solidFill>
                        <a:srgbClr val="CCCCCC"/>
                      </a:solidFill>
                      <a:prstDash val="solid"/>
                    </a:lnR>
                    <a:lnT w="9516">
                      <a:solidFill>
                        <a:srgbClr val="CCCCCC"/>
                      </a:solidFill>
                      <a:prstDash val="solid"/>
                    </a:lnT>
                    <a:lnB w="9516">
                      <a:solidFill>
                        <a:srgbClr val="CCCCCC"/>
                      </a:solidFill>
                      <a:prstDash val="soli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/>
                      <a:endParaRPr sz="1000">
                        <a:latin typeface="Gill Sans MT"/>
                        <a:cs typeface="Gill Sans MT"/>
                      </a:endParaRPr>
                    </a:p>
                  </a:txBody>
                  <a:tcPr marL="0" marR="0" marB="0" marT="0">
                    <a:lnL w="9516">
                      <a:solidFill>
                        <a:srgbClr val="CCCCCC"/>
                      </a:solidFill>
                      <a:prstDash val="solid"/>
                    </a:lnL>
                    <a:lnR w="9516">
                      <a:solidFill>
                        <a:srgbClr val="CCCCCC"/>
                      </a:solidFill>
                      <a:prstDash val="solid"/>
                    </a:lnR>
                    <a:lnT w="9516">
                      <a:solidFill>
                        <a:srgbClr val="CCCCCC"/>
                      </a:solidFill>
                      <a:prstDash val="solid"/>
                    </a:lnT>
                    <a:lnB w="9516">
                      <a:solidFill>
                        <a:srgbClr val="CCCCCC"/>
                      </a:solidFill>
                      <a:prstDash val="solid"/>
                    </a:lnB>
                    <a:solidFill>
                      <a:srgbClr val="000000"/>
                    </a:solidFill>
                  </a:tcPr>
                </a:tc>
              </a:tr>
              <a:tr h="732789">
                <a:tc>
                  <a:txBody>
                    <a:bodyPr/>
                    <a:lstStyle/>
                    <a:p>
                      <a:pPr/>
                      <a:endParaRPr sz="1000">
                        <a:latin typeface="Gill Sans MT"/>
                        <a:cs typeface="Gill Sans MT"/>
                      </a:endParaRPr>
                    </a:p>
                  </a:txBody>
                  <a:tcPr marL="0" marR="0" marB="0" marT="0">
                    <a:lnL w="9516">
                      <a:solidFill>
                        <a:srgbClr val="CCCCCC"/>
                      </a:solidFill>
                      <a:prstDash val="solid"/>
                    </a:lnL>
                    <a:lnR w="9516">
                      <a:solidFill>
                        <a:srgbClr val="CCCCCC"/>
                      </a:solidFill>
                      <a:prstDash val="solid"/>
                    </a:lnR>
                    <a:lnT w="9516">
                      <a:solidFill>
                        <a:srgbClr val="CCCCCC"/>
                      </a:solidFill>
                      <a:prstDash val="solid"/>
                    </a:lnT>
                    <a:lnB w="9516">
                      <a:solidFill>
                        <a:srgbClr val="CCCCCC"/>
                      </a:solidFill>
                      <a:prstDash val="soli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/>
                      <a:endParaRPr sz="1000">
                        <a:latin typeface="Gill Sans MT"/>
                        <a:cs typeface="Gill Sans MT"/>
                      </a:endParaRPr>
                    </a:p>
                  </a:txBody>
                  <a:tcPr marL="0" marR="0" marB="0" marT="0">
                    <a:lnL w="9516">
                      <a:solidFill>
                        <a:srgbClr val="CCCCCC"/>
                      </a:solidFill>
                      <a:prstDash val="solid"/>
                    </a:lnL>
                    <a:lnR w="9516">
                      <a:solidFill>
                        <a:srgbClr val="CCCCCC"/>
                      </a:solidFill>
                      <a:prstDash val="solid"/>
                    </a:lnR>
                    <a:lnT w="9516">
                      <a:solidFill>
                        <a:srgbClr val="CCCCCC"/>
                      </a:solidFill>
                      <a:prstDash val="solid"/>
                    </a:lnT>
                    <a:lnB w="9516">
                      <a:solidFill>
                        <a:srgbClr val="CCCCCC"/>
                      </a:solidFill>
                      <a:prstDash val="soli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/>
                      <a:endParaRPr sz="1000">
                        <a:latin typeface="Gill Sans MT"/>
                        <a:cs typeface="Gill Sans MT"/>
                      </a:endParaRPr>
                    </a:p>
                  </a:txBody>
                  <a:tcPr marL="0" marR="0" marB="0" marT="0">
                    <a:lnL w="9516">
                      <a:solidFill>
                        <a:srgbClr val="CCCCCC"/>
                      </a:solidFill>
                      <a:prstDash val="solid"/>
                    </a:lnL>
                    <a:lnR w="9516">
                      <a:solidFill>
                        <a:srgbClr val="CCCCCC"/>
                      </a:solidFill>
                      <a:prstDash val="solid"/>
                    </a:lnR>
                    <a:lnT w="9516">
                      <a:solidFill>
                        <a:srgbClr val="CCCCCC"/>
                      </a:solidFill>
                      <a:prstDash val="solid"/>
                    </a:lnT>
                    <a:lnB w="9516">
                      <a:solidFill>
                        <a:srgbClr val="CCCCCC"/>
                      </a:solidFill>
                      <a:prstDash val="soli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/>
                      <a:endParaRPr sz="1000">
                        <a:latin typeface="Gill Sans MT"/>
                        <a:cs typeface="Gill Sans MT"/>
                      </a:endParaRPr>
                    </a:p>
                  </a:txBody>
                  <a:tcPr marL="0" marR="0" marB="0" marT="0">
                    <a:lnL w="9516">
                      <a:solidFill>
                        <a:srgbClr val="CCCCCC"/>
                      </a:solidFill>
                      <a:prstDash val="solid"/>
                    </a:lnL>
                    <a:lnR w="9516">
                      <a:solidFill>
                        <a:srgbClr val="CCCCCC"/>
                      </a:solidFill>
                      <a:prstDash val="solid"/>
                    </a:lnR>
                    <a:lnT w="9516">
                      <a:solidFill>
                        <a:srgbClr val="CCCCCC"/>
                      </a:solidFill>
                      <a:prstDash val="solid"/>
                    </a:lnT>
                    <a:lnB w="9516">
                      <a:solidFill>
                        <a:srgbClr val="CCCCCC"/>
                      </a:solidFill>
                      <a:prstDash val="solid"/>
                    </a:lnB>
                    <a:solidFill>
                      <a:srgbClr val="00000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7" name="object 17"/>
          <p:cNvGraphicFramePr>
            <a:graphicFrameLocks noGrp="1"/>
          </p:cNvGraphicFramePr>
          <p:nvPr/>
        </p:nvGraphicFramePr>
        <p:xfrm>
          <a:off x="142955" y="2260767"/>
          <a:ext cx="7272655" cy="489712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032519"/>
                <a:gridCol w="2512851"/>
                <a:gridCol w="1424831"/>
                <a:gridCol w="2287820"/>
              </a:tblGrid>
              <a:tr h="561488">
                <a:tc>
                  <a:txBody>
                    <a:bodyPr/>
                    <a:lstStyle/>
                    <a:p>
                      <a:pPr/>
                      <a:endParaRPr sz="1000">
                        <a:latin typeface="Gill Sans MT"/>
                        <a:cs typeface="Gill Sans MT"/>
                      </a:endParaRPr>
                    </a:p>
                  </a:txBody>
                  <a:tcPr marL="0" marR="0" marB="0" marT="0">
                    <a:lnL w="9516">
                      <a:solidFill>
                        <a:srgbClr val="CCCCCC"/>
                      </a:solidFill>
                      <a:prstDash val="solid"/>
                    </a:lnL>
                    <a:lnR w="9516">
                      <a:solidFill>
                        <a:srgbClr val="CCCCCC"/>
                      </a:solidFill>
                      <a:prstDash val="solid"/>
                    </a:lnR>
                    <a:lnT w="9516">
                      <a:solidFill>
                        <a:srgbClr val="CCCCCC"/>
                      </a:solidFill>
                      <a:prstDash val="solid"/>
                    </a:lnT>
                    <a:lnB w="9516">
                      <a:solidFill>
                        <a:srgbClr val="CCCCCC"/>
                      </a:solidFill>
                      <a:prstDash val="soli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/>
                      <a:endParaRPr sz="1000">
                        <a:latin typeface="Gill Sans MT"/>
                        <a:cs typeface="Gill Sans MT"/>
                      </a:endParaRPr>
                    </a:p>
                  </a:txBody>
                  <a:tcPr marL="0" marR="0" marB="0" marT="0">
                    <a:lnL w="9516">
                      <a:solidFill>
                        <a:srgbClr val="CCCCCC"/>
                      </a:solidFill>
                      <a:prstDash val="solid"/>
                    </a:lnL>
                    <a:lnR w="9516">
                      <a:solidFill>
                        <a:srgbClr val="CCCCCC"/>
                      </a:solidFill>
                      <a:prstDash val="solid"/>
                    </a:lnR>
                    <a:lnT w="9516">
                      <a:solidFill>
                        <a:srgbClr val="CCCCCC"/>
                      </a:solidFill>
                      <a:prstDash val="solid"/>
                    </a:lnT>
                    <a:lnB w="9516">
                      <a:solidFill>
                        <a:srgbClr val="CCCCCC"/>
                      </a:solidFill>
                      <a:prstDash val="soli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/>
                      <a:endParaRPr sz="1000">
                        <a:latin typeface="Gill Sans MT"/>
                        <a:cs typeface="Gill Sans MT"/>
                      </a:endParaRPr>
                    </a:p>
                  </a:txBody>
                  <a:tcPr marL="0" marR="0" marB="0" marT="0">
                    <a:lnL w="9516">
                      <a:solidFill>
                        <a:srgbClr val="CCCCCC"/>
                      </a:solidFill>
                      <a:prstDash val="solid"/>
                    </a:lnL>
                    <a:lnR w="9516">
                      <a:solidFill>
                        <a:srgbClr val="CCCCCC"/>
                      </a:solidFill>
                      <a:prstDash val="solid"/>
                    </a:lnR>
                    <a:lnT w="9516">
                      <a:solidFill>
                        <a:srgbClr val="CCCCCC"/>
                      </a:solidFill>
                      <a:prstDash val="solid"/>
                    </a:lnT>
                    <a:lnB w="9516">
                      <a:solidFill>
                        <a:srgbClr val="CCCCCC"/>
                      </a:solidFill>
                      <a:prstDash val="soli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/>
                      <a:endParaRPr sz="1000">
                        <a:latin typeface="Gill Sans MT"/>
                        <a:cs typeface="Gill Sans MT"/>
                      </a:endParaRPr>
                    </a:p>
                  </a:txBody>
                  <a:tcPr marL="0" marR="0" marB="0" marT="0">
                    <a:lnL w="9516">
                      <a:solidFill>
                        <a:srgbClr val="CCCCCC"/>
                      </a:solidFill>
                      <a:prstDash val="solid"/>
                    </a:lnL>
                    <a:lnR w="9516">
                      <a:solidFill>
                        <a:srgbClr val="CCCCCC"/>
                      </a:solidFill>
                      <a:prstDash val="solid"/>
                    </a:lnR>
                    <a:lnT w="9516">
                      <a:solidFill>
                        <a:srgbClr val="CCCCCC"/>
                      </a:solidFill>
                      <a:prstDash val="solid"/>
                    </a:lnT>
                    <a:lnB w="9516">
                      <a:solidFill>
                        <a:srgbClr val="CCCCCC"/>
                      </a:solidFill>
                      <a:prstDash val="solid"/>
                    </a:lnB>
                    <a:solidFill>
                      <a:srgbClr val="000000"/>
                    </a:solidFill>
                  </a:tcPr>
                </a:tc>
              </a:tr>
              <a:tr h="842699">
                <a:tc>
                  <a:txBody>
                    <a:bodyPr/>
                    <a:lstStyle/>
                    <a:p>
                      <a:pPr/>
                      <a:endParaRPr sz="1000">
                        <a:latin typeface="Gill Sans MT"/>
                        <a:cs typeface="Gill Sans MT"/>
                      </a:endParaRPr>
                    </a:p>
                  </a:txBody>
                  <a:tcPr marL="0" marR="0" marB="0" marT="0">
                    <a:lnL w="9516">
                      <a:solidFill>
                        <a:srgbClr val="CCCCCC"/>
                      </a:solidFill>
                      <a:prstDash val="solid"/>
                    </a:lnL>
                    <a:lnR w="9516">
                      <a:solidFill>
                        <a:srgbClr val="CCCCCC"/>
                      </a:solidFill>
                      <a:prstDash val="solid"/>
                    </a:lnR>
                    <a:lnT w="9516">
                      <a:solidFill>
                        <a:srgbClr val="CCCCCC"/>
                      </a:solidFill>
                      <a:prstDash val="solid"/>
                    </a:lnT>
                    <a:lnB w="9516">
                      <a:solidFill>
                        <a:srgbClr val="CCCCCC"/>
                      </a:solidFill>
                      <a:prstDash val="soli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/>
                      <a:endParaRPr sz="1000">
                        <a:latin typeface="Gill Sans MT"/>
                        <a:cs typeface="Gill Sans MT"/>
                      </a:endParaRPr>
                    </a:p>
                  </a:txBody>
                  <a:tcPr marL="0" marR="0" marB="0" marT="0">
                    <a:lnL w="9516">
                      <a:solidFill>
                        <a:srgbClr val="CCCCCC"/>
                      </a:solidFill>
                      <a:prstDash val="solid"/>
                    </a:lnL>
                    <a:lnR w="9516">
                      <a:solidFill>
                        <a:srgbClr val="CCCCCC"/>
                      </a:solidFill>
                      <a:prstDash val="solid"/>
                    </a:lnR>
                    <a:lnT w="9516">
                      <a:solidFill>
                        <a:srgbClr val="CCCCCC"/>
                      </a:solidFill>
                      <a:prstDash val="solid"/>
                    </a:lnT>
                    <a:lnB w="9516">
                      <a:solidFill>
                        <a:srgbClr val="CCCCCC"/>
                      </a:solidFill>
                      <a:prstDash val="soli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/>
                      <a:endParaRPr sz="1000">
                        <a:latin typeface="Gill Sans MT"/>
                        <a:cs typeface="Gill Sans MT"/>
                      </a:endParaRPr>
                    </a:p>
                  </a:txBody>
                  <a:tcPr marL="0" marR="0" marB="0" marT="0">
                    <a:lnL w="9516">
                      <a:solidFill>
                        <a:srgbClr val="CCCCCC"/>
                      </a:solidFill>
                      <a:prstDash val="solid"/>
                    </a:lnL>
                    <a:lnR w="9516">
                      <a:solidFill>
                        <a:srgbClr val="CCCCCC"/>
                      </a:solidFill>
                      <a:prstDash val="solid"/>
                    </a:lnR>
                    <a:lnT w="9516">
                      <a:solidFill>
                        <a:srgbClr val="CCCCCC"/>
                      </a:solidFill>
                      <a:prstDash val="solid"/>
                    </a:lnT>
                    <a:lnB w="9516">
                      <a:solidFill>
                        <a:srgbClr val="CCCCCC"/>
                      </a:solidFill>
                      <a:prstDash val="soli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/>
                      <a:endParaRPr sz="1000">
                        <a:latin typeface="Gill Sans MT"/>
                        <a:cs typeface="Gill Sans MT"/>
                      </a:endParaRPr>
                    </a:p>
                  </a:txBody>
                  <a:tcPr marL="0" marR="0" marB="0" marT="0">
                    <a:lnL w="9516">
                      <a:solidFill>
                        <a:srgbClr val="CCCCCC"/>
                      </a:solidFill>
                      <a:prstDash val="solid"/>
                    </a:lnL>
                    <a:lnR w="9516">
                      <a:solidFill>
                        <a:srgbClr val="CCCCCC"/>
                      </a:solidFill>
                      <a:prstDash val="solid"/>
                    </a:lnR>
                    <a:lnT w="9516">
                      <a:solidFill>
                        <a:srgbClr val="CCCCCC"/>
                      </a:solidFill>
                      <a:prstDash val="solid"/>
                    </a:lnT>
                    <a:lnB w="9516">
                      <a:solidFill>
                        <a:srgbClr val="CCCCCC"/>
                      </a:solidFill>
                      <a:prstDash val="solid"/>
                    </a:lnB>
                    <a:solidFill>
                      <a:srgbClr val="000000"/>
                    </a:solidFill>
                  </a:tcPr>
                </a:tc>
              </a:tr>
              <a:tr h="647138">
                <a:tc>
                  <a:txBody>
                    <a:bodyPr/>
                    <a:lstStyle/>
                    <a:p>
                      <a:pPr/>
                      <a:endParaRPr sz="1000">
                        <a:latin typeface="Gill Sans MT"/>
                        <a:cs typeface="Gill Sans MT"/>
                      </a:endParaRPr>
                    </a:p>
                  </a:txBody>
                  <a:tcPr marL="0" marR="0" marB="0" marT="0">
                    <a:lnL w="9516">
                      <a:solidFill>
                        <a:srgbClr val="CCCCCC"/>
                      </a:solidFill>
                      <a:prstDash val="solid"/>
                    </a:lnL>
                    <a:lnR w="9516">
                      <a:solidFill>
                        <a:srgbClr val="CCCCCC"/>
                      </a:solidFill>
                      <a:prstDash val="solid"/>
                    </a:lnR>
                    <a:lnT w="9516">
                      <a:solidFill>
                        <a:srgbClr val="CCCCCC"/>
                      </a:solidFill>
                      <a:prstDash val="solid"/>
                    </a:lnT>
                    <a:lnB w="9516">
                      <a:solidFill>
                        <a:srgbClr val="CCCCCC"/>
                      </a:solidFill>
                      <a:prstDash val="soli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/>
                      <a:endParaRPr sz="1000">
                        <a:latin typeface="Gill Sans MT"/>
                        <a:cs typeface="Gill Sans MT"/>
                      </a:endParaRPr>
                    </a:p>
                  </a:txBody>
                  <a:tcPr marL="0" marR="0" marB="0" marT="0">
                    <a:lnL w="9516">
                      <a:solidFill>
                        <a:srgbClr val="CCCCCC"/>
                      </a:solidFill>
                      <a:prstDash val="solid"/>
                    </a:lnL>
                    <a:lnR w="9516">
                      <a:solidFill>
                        <a:srgbClr val="CCCCCC"/>
                      </a:solidFill>
                      <a:prstDash val="solid"/>
                    </a:lnR>
                    <a:lnT w="9516">
                      <a:solidFill>
                        <a:srgbClr val="CCCCCC"/>
                      </a:solidFill>
                      <a:prstDash val="solid"/>
                    </a:lnT>
                    <a:lnB w="9516">
                      <a:solidFill>
                        <a:srgbClr val="CCCCCC"/>
                      </a:solidFill>
                      <a:prstDash val="soli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/>
                      <a:endParaRPr sz="1000">
                        <a:latin typeface="Gill Sans MT"/>
                        <a:cs typeface="Gill Sans MT"/>
                      </a:endParaRPr>
                    </a:p>
                  </a:txBody>
                  <a:tcPr marL="0" marR="0" marB="0" marT="0">
                    <a:lnL w="9516">
                      <a:solidFill>
                        <a:srgbClr val="CCCCCC"/>
                      </a:solidFill>
                      <a:prstDash val="solid"/>
                    </a:lnL>
                    <a:lnR w="9516">
                      <a:solidFill>
                        <a:srgbClr val="CCCCCC"/>
                      </a:solidFill>
                      <a:prstDash val="solid"/>
                    </a:lnR>
                    <a:lnT w="9516">
                      <a:solidFill>
                        <a:srgbClr val="CCCCCC"/>
                      </a:solidFill>
                      <a:prstDash val="solid"/>
                    </a:lnT>
                    <a:lnB w="9516">
                      <a:solidFill>
                        <a:srgbClr val="CCCCCC"/>
                      </a:solidFill>
                      <a:prstDash val="soli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/>
                      <a:endParaRPr sz="1000">
                        <a:latin typeface="Gill Sans MT"/>
                        <a:cs typeface="Gill Sans MT"/>
                      </a:endParaRPr>
                    </a:p>
                  </a:txBody>
                  <a:tcPr marL="0" marR="0" marB="0" marT="0">
                    <a:lnL w="9516">
                      <a:solidFill>
                        <a:srgbClr val="CCCCCC"/>
                      </a:solidFill>
                      <a:prstDash val="solid"/>
                    </a:lnL>
                    <a:lnR w="9516">
                      <a:solidFill>
                        <a:srgbClr val="CCCCCC"/>
                      </a:solidFill>
                      <a:prstDash val="solid"/>
                    </a:lnR>
                    <a:lnT w="9516">
                      <a:solidFill>
                        <a:srgbClr val="CCCCCC"/>
                      </a:solidFill>
                      <a:prstDash val="solid"/>
                    </a:lnT>
                    <a:lnB w="9516">
                      <a:solidFill>
                        <a:srgbClr val="CCCCCC"/>
                      </a:solidFill>
                      <a:prstDash val="solid"/>
                    </a:lnB>
                    <a:solidFill>
                      <a:srgbClr val="000000"/>
                    </a:solidFill>
                  </a:tcPr>
                </a:tc>
              </a:tr>
              <a:tr h="827957">
                <a:tc>
                  <a:txBody>
                    <a:bodyPr/>
                    <a:lstStyle/>
                    <a:p>
                      <a:pPr/>
                      <a:endParaRPr sz="1000">
                        <a:latin typeface="Gill Sans MT"/>
                        <a:cs typeface="Gill Sans MT"/>
                      </a:endParaRPr>
                    </a:p>
                  </a:txBody>
                  <a:tcPr marL="0" marR="0" marB="0" marT="0">
                    <a:lnL w="9516">
                      <a:solidFill>
                        <a:srgbClr val="CCCCCC"/>
                      </a:solidFill>
                      <a:prstDash val="solid"/>
                    </a:lnL>
                    <a:lnR w="9516">
                      <a:solidFill>
                        <a:srgbClr val="CCCCCC"/>
                      </a:solidFill>
                      <a:prstDash val="solid"/>
                    </a:lnR>
                    <a:lnT w="9516">
                      <a:solidFill>
                        <a:srgbClr val="CCCCCC"/>
                      </a:solidFill>
                      <a:prstDash val="solid"/>
                    </a:lnT>
                    <a:lnB w="9516">
                      <a:solidFill>
                        <a:srgbClr val="CCCCCC"/>
                      </a:solidFill>
                      <a:prstDash val="soli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/>
                      <a:endParaRPr sz="1000">
                        <a:latin typeface="Gill Sans MT"/>
                        <a:cs typeface="Gill Sans MT"/>
                      </a:endParaRPr>
                    </a:p>
                  </a:txBody>
                  <a:tcPr marL="0" marR="0" marB="0" marT="0">
                    <a:lnL w="9516">
                      <a:solidFill>
                        <a:srgbClr val="CCCCCC"/>
                      </a:solidFill>
                      <a:prstDash val="solid"/>
                    </a:lnL>
                    <a:lnR w="9516">
                      <a:solidFill>
                        <a:srgbClr val="CCCCCC"/>
                      </a:solidFill>
                      <a:prstDash val="solid"/>
                    </a:lnR>
                    <a:lnT w="9516">
                      <a:solidFill>
                        <a:srgbClr val="CCCCCC"/>
                      </a:solidFill>
                      <a:prstDash val="solid"/>
                    </a:lnT>
                    <a:lnB w="9516">
                      <a:solidFill>
                        <a:srgbClr val="CCCCCC"/>
                      </a:solidFill>
                      <a:prstDash val="soli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/>
                      <a:endParaRPr sz="1000">
                        <a:latin typeface="Gill Sans MT"/>
                        <a:cs typeface="Gill Sans MT"/>
                      </a:endParaRPr>
                    </a:p>
                  </a:txBody>
                  <a:tcPr marL="0" marR="0" marB="0" marT="0">
                    <a:lnL w="9516">
                      <a:solidFill>
                        <a:srgbClr val="CCCCCC"/>
                      </a:solidFill>
                      <a:prstDash val="solid"/>
                    </a:lnL>
                    <a:lnR w="9516">
                      <a:solidFill>
                        <a:srgbClr val="CCCCCC"/>
                      </a:solidFill>
                      <a:prstDash val="solid"/>
                    </a:lnR>
                    <a:lnT w="9516">
                      <a:solidFill>
                        <a:srgbClr val="CCCCCC"/>
                      </a:solidFill>
                      <a:prstDash val="solid"/>
                    </a:lnT>
                    <a:lnB w="9516">
                      <a:solidFill>
                        <a:srgbClr val="CCCCCC"/>
                      </a:solidFill>
                      <a:prstDash val="soli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/>
                      <a:endParaRPr sz="1000">
                        <a:latin typeface="Gill Sans MT"/>
                        <a:cs typeface="Gill Sans MT"/>
                      </a:endParaRPr>
                    </a:p>
                  </a:txBody>
                  <a:tcPr marL="0" marR="0" marB="0" marT="0">
                    <a:lnL w="9516">
                      <a:solidFill>
                        <a:srgbClr val="CCCCCC"/>
                      </a:solidFill>
                      <a:prstDash val="solid"/>
                    </a:lnL>
                    <a:lnR w="9516">
                      <a:solidFill>
                        <a:srgbClr val="CCCCCC"/>
                      </a:solidFill>
                      <a:prstDash val="solid"/>
                    </a:lnR>
                    <a:lnT w="9516">
                      <a:solidFill>
                        <a:srgbClr val="CCCCCC"/>
                      </a:solidFill>
                      <a:prstDash val="solid"/>
                    </a:lnT>
                    <a:lnB w="9516">
                      <a:solidFill>
                        <a:srgbClr val="CCCCCC"/>
                      </a:solidFill>
                      <a:prstDash val="solid"/>
                    </a:lnB>
                    <a:solidFill>
                      <a:srgbClr val="000000"/>
                    </a:solidFill>
                  </a:tcPr>
                </a:tc>
              </a:tr>
              <a:tr h="827957">
                <a:tc>
                  <a:txBody>
                    <a:bodyPr/>
                    <a:lstStyle/>
                    <a:p>
                      <a:pPr/>
                      <a:endParaRPr sz="1000">
                        <a:latin typeface="Gill Sans MT"/>
                        <a:cs typeface="Gill Sans MT"/>
                      </a:endParaRPr>
                    </a:p>
                  </a:txBody>
                  <a:tcPr marL="0" marR="0" marB="0" marT="0">
                    <a:lnL w="9516">
                      <a:solidFill>
                        <a:srgbClr val="CCCCCC"/>
                      </a:solidFill>
                      <a:prstDash val="solid"/>
                    </a:lnL>
                    <a:lnR w="9516">
                      <a:solidFill>
                        <a:srgbClr val="CCCCCC"/>
                      </a:solidFill>
                      <a:prstDash val="solid"/>
                    </a:lnR>
                    <a:lnT w="9516">
                      <a:solidFill>
                        <a:srgbClr val="CCCCCC"/>
                      </a:solidFill>
                      <a:prstDash val="solid"/>
                    </a:lnT>
                    <a:lnB w="9516">
                      <a:solidFill>
                        <a:srgbClr val="CCCCCC"/>
                      </a:solidFill>
                      <a:prstDash val="soli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/>
                      <a:endParaRPr sz="1000">
                        <a:latin typeface="Gill Sans MT"/>
                        <a:cs typeface="Gill Sans MT"/>
                      </a:endParaRPr>
                    </a:p>
                  </a:txBody>
                  <a:tcPr marL="0" marR="0" marB="0" marT="0">
                    <a:lnL w="9516">
                      <a:solidFill>
                        <a:srgbClr val="CCCCCC"/>
                      </a:solidFill>
                      <a:prstDash val="solid"/>
                    </a:lnL>
                    <a:lnR w="9516">
                      <a:solidFill>
                        <a:srgbClr val="CCCCCC"/>
                      </a:solidFill>
                      <a:prstDash val="solid"/>
                    </a:lnR>
                    <a:lnT w="9516">
                      <a:solidFill>
                        <a:srgbClr val="CCCCCC"/>
                      </a:solidFill>
                      <a:prstDash val="solid"/>
                    </a:lnT>
                    <a:lnB w="9516">
                      <a:solidFill>
                        <a:srgbClr val="CCCCCC"/>
                      </a:solidFill>
                      <a:prstDash val="soli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/>
                      <a:endParaRPr sz="1000">
                        <a:latin typeface="Gill Sans MT"/>
                        <a:cs typeface="Gill Sans MT"/>
                      </a:endParaRPr>
                    </a:p>
                  </a:txBody>
                  <a:tcPr marL="0" marR="0" marB="0" marT="0">
                    <a:lnL w="9516">
                      <a:solidFill>
                        <a:srgbClr val="CCCCCC"/>
                      </a:solidFill>
                      <a:prstDash val="solid"/>
                    </a:lnL>
                    <a:lnR w="9516">
                      <a:solidFill>
                        <a:srgbClr val="CCCCCC"/>
                      </a:solidFill>
                      <a:prstDash val="solid"/>
                    </a:lnR>
                    <a:lnT w="9516">
                      <a:solidFill>
                        <a:srgbClr val="CCCCCC"/>
                      </a:solidFill>
                      <a:prstDash val="solid"/>
                    </a:lnT>
                    <a:lnB w="9516">
                      <a:solidFill>
                        <a:srgbClr val="CCCCCC"/>
                      </a:solidFill>
                      <a:prstDash val="soli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/>
                      <a:endParaRPr sz="1000">
                        <a:latin typeface="Gill Sans MT"/>
                        <a:cs typeface="Gill Sans MT"/>
                      </a:endParaRPr>
                    </a:p>
                  </a:txBody>
                  <a:tcPr marL="0" marR="0" marB="0" marT="0">
                    <a:lnL w="9516">
                      <a:solidFill>
                        <a:srgbClr val="CCCCCC"/>
                      </a:solidFill>
                      <a:prstDash val="solid"/>
                    </a:lnL>
                    <a:lnR w="9516">
                      <a:solidFill>
                        <a:srgbClr val="CCCCCC"/>
                      </a:solidFill>
                      <a:prstDash val="solid"/>
                    </a:lnR>
                    <a:lnT w="9516">
                      <a:solidFill>
                        <a:srgbClr val="CCCCCC"/>
                      </a:solidFill>
                      <a:prstDash val="solid"/>
                    </a:lnT>
                    <a:lnB w="9516">
                      <a:solidFill>
                        <a:srgbClr val="CCCCCC"/>
                      </a:solidFill>
                      <a:prstDash val="solid"/>
                    </a:lnB>
                    <a:solidFill>
                      <a:srgbClr val="000000"/>
                    </a:solidFill>
                  </a:tcPr>
                </a:tc>
              </a:tr>
              <a:tr h="1180076">
                <a:tc>
                  <a:txBody>
                    <a:bodyPr/>
                    <a:lstStyle/>
                    <a:p>
                      <a:pPr/>
                      <a:endParaRPr sz="1000">
                        <a:latin typeface="Gill Sans MT"/>
                        <a:cs typeface="Gill Sans MT"/>
                      </a:endParaRPr>
                    </a:p>
                  </a:txBody>
                  <a:tcPr marL="0" marR="0" marB="0" marT="0">
                    <a:lnL w="9516">
                      <a:solidFill>
                        <a:srgbClr val="CCCCCC"/>
                      </a:solidFill>
                      <a:prstDash val="solid"/>
                    </a:lnL>
                    <a:lnR w="9516">
                      <a:solidFill>
                        <a:srgbClr val="CCCCCC"/>
                      </a:solidFill>
                      <a:prstDash val="solid"/>
                    </a:lnR>
                    <a:lnT w="9516">
                      <a:solidFill>
                        <a:srgbClr val="CCCCCC"/>
                      </a:solidFill>
                      <a:prstDash val="solid"/>
                    </a:lnT>
                    <a:lnB w="9516">
                      <a:solidFill>
                        <a:srgbClr val="CCCCCC"/>
                      </a:solidFill>
                      <a:prstDash val="soli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/>
                      <a:endParaRPr sz="1000">
                        <a:latin typeface="Gill Sans MT"/>
                        <a:cs typeface="Gill Sans MT"/>
                      </a:endParaRPr>
                    </a:p>
                  </a:txBody>
                  <a:tcPr marL="0" marR="0" marB="0" marT="0">
                    <a:lnL w="9516">
                      <a:solidFill>
                        <a:srgbClr val="CCCCCC"/>
                      </a:solidFill>
                      <a:prstDash val="solid"/>
                    </a:lnL>
                    <a:lnR w="9516">
                      <a:solidFill>
                        <a:srgbClr val="CCCCCC"/>
                      </a:solidFill>
                      <a:prstDash val="solid"/>
                    </a:lnR>
                    <a:lnT w="9516">
                      <a:solidFill>
                        <a:srgbClr val="CCCCCC"/>
                      </a:solidFill>
                      <a:prstDash val="solid"/>
                    </a:lnT>
                    <a:lnB w="9516">
                      <a:solidFill>
                        <a:srgbClr val="CCCCCC"/>
                      </a:solidFill>
                      <a:prstDash val="soli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/>
                      <a:endParaRPr sz="1000">
                        <a:latin typeface="Gill Sans MT"/>
                        <a:cs typeface="Gill Sans MT"/>
                      </a:endParaRPr>
                    </a:p>
                  </a:txBody>
                  <a:tcPr marL="0" marR="0" marB="0" marT="0">
                    <a:lnL w="9516">
                      <a:solidFill>
                        <a:srgbClr val="CCCCCC"/>
                      </a:solidFill>
                      <a:prstDash val="solid"/>
                    </a:lnL>
                    <a:lnR w="9516">
                      <a:solidFill>
                        <a:srgbClr val="CCCCCC"/>
                      </a:solidFill>
                      <a:prstDash val="solid"/>
                    </a:lnR>
                    <a:lnT w="9516">
                      <a:solidFill>
                        <a:srgbClr val="CCCCCC"/>
                      </a:solidFill>
                      <a:prstDash val="solid"/>
                    </a:lnT>
                    <a:lnB w="9516">
                      <a:solidFill>
                        <a:srgbClr val="CCCCCC"/>
                      </a:solidFill>
                      <a:prstDash val="soli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/>
                      <a:endParaRPr sz="1000">
                        <a:latin typeface="Gill Sans MT"/>
                        <a:cs typeface="Gill Sans MT"/>
                      </a:endParaRPr>
                    </a:p>
                  </a:txBody>
                  <a:tcPr marL="0" marR="0" marB="0" marT="0">
                    <a:lnL w="9516">
                      <a:solidFill>
                        <a:srgbClr val="CCCCCC"/>
                      </a:solidFill>
                      <a:prstDash val="solid"/>
                    </a:lnL>
                    <a:lnR w="9516">
                      <a:solidFill>
                        <a:srgbClr val="CCCCCC"/>
                      </a:solidFill>
                      <a:prstDash val="solid"/>
                    </a:lnR>
                    <a:lnT w="9516">
                      <a:solidFill>
                        <a:srgbClr val="CCCCCC"/>
                      </a:solidFill>
                      <a:prstDash val="solid"/>
                    </a:lnT>
                    <a:lnB w="9516">
                      <a:solidFill>
                        <a:srgbClr val="CCCCCC"/>
                      </a:solidFill>
                      <a:prstDash val="solid"/>
                    </a:lnB>
                    <a:solidFill>
                      <a:srgbClr val="000000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baseline="-12544" sz="4650" spc="-142"/>
              <a:t>F</a:t>
            </a:r>
            <a:r>
              <a:rPr dirty="0" baseline="-12544" sz="4650" spc="179"/>
              <a:t>oo</a:t>
            </a:r>
            <a:r>
              <a:rPr dirty="0" baseline="-12544" sz="4650" spc="277"/>
              <a:t>d</a:t>
            </a:r>
            <a:r>
              <a:rPr dirty="0" baseline="-12544" sz="4650" spc="7"/>
              <a:t> </a:t>
            </a:r>
            <a:r>
              <a:rPr dirty="0" baseline="-12544" sz="4650" spc="-157"/>
              <a:t>&amp;</a:t>
            </a:r>
            <a:r>
              <a:rPr dirty="0" baseline="-12544" sz="4650" spc="7"/>
              <a:t> </a:t>
            </a:r>
            <a:r>
              <a:rPr dirty="0" baseline="-12544" sz="4650" spc="-104"/>
              <a:t>B</a:t>
            </a:r>
            <a:r>
              <a:rPr dirty="0" baseline="-12544" sz="4650" spc="97"/>
              <a:t>e</a:t>
            </a:r>
            <a:r>
              <a:rPr dirty="0" baseline="-12544" sz="4650" spc="254"/>
              <a:t>v</a:t>
            </a:r>
            <a:r>
              <a:rPr dirty="0" baseline="-12544" sz="4650" spc="97"/>
              <a:t>e</a:t>
            </a:r>
            <a:r>
              <a:rPr dirty="0" baseline="-12544" sz="4650" spc="225"/>
              <a:t>r</a:t>
            </a:r>
            <a:r>
              <a:rPr dirty="0" baseline="-12544" sz="4650" spc="22"/>
              <a:t>a</a:t>
            </a:r>
            <a:r>
              <a:rPr dirty="0" baseline="-12544" sz="4650" spc="232"/>
              <a:t>g</a:t>
            </a:r>
            <a:r>
              <a:rPr dirty="0" baseline="-12544" sz="4650" spc="97"/>
              <a:t>e</a:t>
            </a:r>
            <a:r>
              <a:rPr dirty="0" baseline="-12544" sz="4650" spc="-390"/>
              <a:t> </a:t>
            </a:r>
            <a:r>
              <a:rPr dirty="0" sz="1400" spc="80"/>
              <a:t>d</a:t>
            </a:r>
            <a:r>
              <a:rPr dirty="0" sz="1400" spc="15"/>
              <a:t>i</a:t>
            </a:r>
            <a:r>
              <a:rPr dirty="0" sz="1400" spc="70"/>
              <a:t>v</a:t>
            </a:r>
            <a:r>
              <a:rPr dirty="0" sz="1400" spc="25"/>
              <a:t>e</a:t>
            </a:r>
            <a:r>
              <a:rPr dirty="0" sz="1400" spc="65"/>
              <a:t>r</a:t>
            </a:r>
            <a:r>
              <a:rPr dirty="0" sz="1400" spc="20"/>
              <a:t>s</a:t>
            </a:r>
            <a:r>
              <a:rPr dirty="0" sz="1400" spc="30"/>
              <a:t>e</a:t>
            </a:r>
            <a:r>
              <a:rPr dirty="0" sz="1400"/>
              <a:t> </a:t>
            </a:r>
            <a:r>
              <a:rPr dirty="0" sz="1400" spc="110"/>
              <a:t>f</a:t>
            </a:r>
            <a:r>
              <a:rPr dirty="0" sz="1400" spc="15"/>
              <a:t>l</a:t>
            </a:r>
            <a:r>
              <a:rPr dirty="0" sz="1400"/>
              <a:t>a</a:t>
            </a:r>
            <a:r>
              <a:rPr dirty="0" sz="1400" spc="70"/>
              <a:t>v</a:t>
            </a:r>
            <a:r>
              <a:rPr dirty="0" sz="1400" spc="45"/>
              <a:t>o</a:t>
            </a:r>
            <a:r>
              <a:rPr dirty="0" sz="1400" spc="65"/>
              <a:t>r</a:t>
            </a:r>
            <a:r>
              <a:rPr dirty="0" sz="1400" spc="20"/>
              <a:t>s</a:t>
            </a:r>
            <a:r>
              <a:rPr dirty="0" sz="1400"/>
              <a:t>, </a:t>
            </a:r>
            <a:r>
              <a:rPr dirty="0" sz="1400"/>
              <a:t>a</a:t>
            </a:r>
            <a:r>
              <a:rPr dirty="0" sz="1400" spc="30"/>
              <a:t>n</a:t>
            </a:r>
            <a:r>
              <a:rPr dirty="0" sz="1400" spc="85"/>
              <a:t>d</a:t>
            </a:r>
            <a:r>
              <a:rPr dirty="0" sz="1400"/>
              <a:t> </a:t>
            </a:r>
            <a:r>
              <a:rPr dirty="0" sz="1400"/>
              <a:t>a</a:t>
            </a:r>
            <a:r>
              <a:rPr dirty="0" sz="1400" spc="80"/>
              <a:t>d</a:t>
            </a:r>
            <a:r>
              <a:rPr dirty="0" sz="1400" spc="40"/>
              <a:t>h</a:t>
            </a:r>
            <a:r>
              <a:rPr dirty="0" sz="1400" spc="25"/>
              <a:t>e</a:t>
            </a:r>
            <a:r>
              <a:rPr dirty="0" sz="1400" spc="65"/>
              <a:t>r</a:t>
            </a:r>
            <a:r>
              <a:rPr dirty="0" sz="1400" spc="25"/>
              <a:t>e</a:t>
            </a:r>
            <a:r>
              <a:rPr dirty="0" sz="1400" spc="30"/>
              <a:t>n</a:t>
            </a:r>
            <a:r>
              <a:rPr dirty="0" sz="1400" spc="70"/>
              <a:t>c</a:t>
            </a:r>
            <a:r>
              <a:rPr dirty="0" sz="1400" spc="30"/>
              <a:t>e</a:t>
            </a:r>
            <a:r>
              <a:rPr dirty="0" sz="1400"/>
              <a:t> </a:t>
            </a:r>
            <a:r>
              <a:rPr dirty="0" sz="1400" spc="114"/>
              <a:t>t</a:t>
            </a:r>
            <a:r>
              <a:rPr dirty="0" sz="1400" spc="50"/>
              <a:t>o</a:t>
            </a:r>
            <a:r>
              <a:rPr dirty="0" sz="1400"/>
              <a:t> </a:t>
            </a:r>
            <a:r>
              <a:rPr dirty="0" sz="1400" spc="-25"/>
              <a:t>I</a:t>
            </a:r>
            <a:r>
              <a:rPr dirty="0" sz="1400" spc="20"/>
              <a:t>s</a:t>
            </a:r>
            <a:r>
              <a:rPr dirty="0" sz="1400" spc="15"/>
              <a:t>l</a:t>
            </a:r>
            <a:r>
              <a:rPr dirty="0" sz="1400"/>
              <a:t>a</a:t>
            </a:r>
            <a:r>
              <a:rPr dirty="0" sz="1400" spc="40"/>
              <a:t>m</a:t>
            </a:r>
            <a:r>
              <a:rPr dirty="0" sz="1400" spc="15"/>
              <a:t>i</a:t>
            </a:r>
            <a:r>
              <a:rPr dirty="0" sz="1400" spc="75"/>
              <a:t>c</a:t>
            </a:r>
            <a:endParaRPr sz="1400"/>
          </a:p>
        </p:txBody>
      </p:sp>
      <p:sp>
        <p:nvSpPr>
          <p:cNvPr id="3" name="object 3"/>
          <p:cNvSpPr txBox="1"/>
          <p:nvPr/>
        </p:nvSpPr>
        <p:spPr>
          <a:xfrm>
            <a:off x="3562939" y="219254"/>
            <a:ext cx="3103880" cy="2032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400" spc="100">
                <a:solidFill>
                  <a:srgbClr val="181818"/>
                </a:solidFill>
                <a:latin typeface="Arial"/>
                <a:cs typeface="Arial"/>
              </a:rPr>
              <a:t>M</a:t>
            </a:r>
            <a:r>
              <a:rPr dirty="0" sz="1400" spc="25">
                <a:solidFill>
                  <a:srgbClr val="181818"/>
                </a:solidFill>
                <a:latin typeface="Arial"/>
                <a:cs typeface="Arial"/>
              </a:rPr>
              <a:t>e</a:t>
            </a:r>
            <a:r>
              <a:rPr dirty="0" sz="1400">
                <a:solidFill>
                  <a:srgbClr val="181818"/>
                </a:solidFill>
                <a:latin typeface="Arial"/>
                <a:cs typeface="Arial"/>
              </a:rPr>
              <a:t>a</a:t>
            </a:r>
            <a:r>
              <a:rPr dirty="0" sz="1400" spc="15">
                <a:solidFill>
                  <a:srgbClr val="181818"/>
                </a:solidFill>
                <a:latin typeface="Arial"/>
                <a:cs typeface="Arial"/>
              </a:rPr>
              <a:t>l</a:t>
            </a:r>
            <a:r>
              <a:rPr dirty="0" sz="1400">
                <a:solidFill>
                  <a:srgbClr val="181818"/>
                </a:solidFill>
                <a:latin typeface="Arial"/>
                <a:cs typeface="Arial"/>
              </a:rPr>
              <a:t> </a:t>
            </a:r>
            <a:r>
              <a:rPr dirty="0" sz="1400" spc="-55">
                <a:solidFill>
                  <a:srgbClr val="181818"/>
                </a:solidFill>
                <a:latin typeface="Arial"/>
                <a:cs typeface="Arial"/>
              </a:rPr>
              <a:t>P</a:t>
            </a:r>
            <a:r>
              <a:rPr dirty="0" sz="1400" spc="15">
                <a:solidFill>
                  <a:srgbClr val="181818"/>
                </a:solidFill>
                <a:latin typeface="Arial"/>
                <a:cs typeface="Arial"/>
              </a:rPr>
              <a:t>l</a:t>
            </a:r>
            <a:r>
              <a:rPr dirty="0" sz="1400">
                <a:solidFill>
                  <a:srgbClr val="181818"/>
                </a:solidFill>
                <a:latin typeface="Arial"/>
                <a:cs typeface="Arial"/>
              </a:rPr>
              <a:t>a</a:t>
            </a:r>
            <a:r>
              <a:rPr dirty="0" sz="1400" spc="30">
                <a:solidFill>
                  <a:srgbClr val="181818"/>
                </a:solidFill>
                <a:latin typeface="Arial"/>
                <a:cs typeface="Arial"/>
              </a:rPr>
              <a:t>n</a:t>
            </a:r>
            <a:r>
              <a:rPr dirty="0" sz="1400" spc="25">
                <a:solidFill>
                  <a:srgbClr val="181818"/>
                </a:solidFill>
                <a:latin typeface="Arial"/>
                <a:cs typeface="Arial"/>
              </a:rPr>
              <a:t>s</a:t>
            </a:r>
            <a:r>
              <a:rPr dirty="0" sz="1400">
                <a:solidFill>
                  <a:srgbClr val="181818"/>
                </a:solidFill>
                <a:latin typeface="Arial"/>
                <a:cs typeface="Arial"/>
              </a:rPr>
              <a:t> </a:t>
            </a:r>
            <a:r>
              <a:rPr dirty="0" sz="1400" spc="80">
                <a:solidFill>
                  <a:srgbClr val="181818"/>
                </a:solidFill>
                <a:latin typeface="Arial"/>
                <a:cs typeface="Arial"/>
              </a:rPr>
              <a:t>b</a:t>
            </a:r>
            <a:r>
              <a:rPr dirty="0" sz="1400" spc="15">
                <a:solidFill>
                  <a:srgbClr val="181818"/>
                </a:solidFill>
                <a:latin typeface="Arial"/>
                <a:cs typeface="Arial"/>
              </a:rPr>
              <a:t>l</a:t>
            </a:r>
            <a:r>
              <a:rPr dirty="0" sz="1400" spc="25">
                <a:solidFill>
                  <a:srgbClr val="181818"/>
                </a:solidFill>
                <a:latin typeface="Arial"/>
                <a:cs typeface="Arial"/>
              </a:rPr>
              <a:t>e</a:t>
            </a:r>
            <a:r>
              <a:rPr dirty="0" sz="1400" spc="30">
                <a:solidFill>
                  <a:srgbClr val="181818"/>
                </a:solidFill>
                <a:latin typeface="Arial"/>
                <a:cs typeface="Arial"/>
              </a:rPr>
              <a:t>n</a:t>
            </a:r>
            <a:r>
              <a:rPr dirty="0" sz="1400" spc="85">
                <a:solidFill>
                  <a:srgbClr val="181818"/>
                </a:solidFill>
                <a:latin typeface="Arial"/>
                <a:cs typeface="Arial"/>
              </a:rPr>
              <a:t>d</a:t>
            </a:r>
            <a:r>
              <a:rPr dirty="0" sz="1400">
                <a:solidFill>
                  <a:srgbClr val="181818"/>
                </a:solidFill>
                <a:latin typeface="Arial"/>
                <a:cs typeface="Arial"/>
              </a:rPr>
              <a:t> </a:t>
            </a:r>
            <a:r>
              <a:rPr dirty="0" sz="1400" spc="30">
                <a:solidFill>
                  <a:srgbClr val="181818"/>
                </a:solidFill>
                <a:latin typeface="Arial"/>
                <a:cs typeface="Arial"/>
              </a:rPr>
              <a:t>n</a:t>
            </a:r>
            <a:r>
              <a:rPr dirty="0" sz="1400" spc="25">
                <a:solidFill>
                  <a:srgbClr val="181818"/>
                </a:solidFill>
                <a:latin typeface="Arial"/>
                <a:cs typeface="Arial"/>
              </a:rPr>
              <a:t>u</a:t>
            </a:r>
            <a:r>
              <a:rPr dirty="0" sz="1400" spc="114">
                <a:solidFill>
                  <a:srgbClr val="181818"/>
                </a:solidFill>
                <a:latin typeface="Arial"/>
                <a:cs typeface="Arial"/>
              </a:rPr>
              <a:t>t</a:t>
            </a:r>
            <a:r>
              <a:rPr dirty="0" sz="1400" spc="65">
                <a:solidFill>
                  <a:srgbClr val="181818"/>
                </a:solidFill>
                <a:latin typeface="Arial"/>
                <a:cs typeface="Arial"/>
              </a:rPr>
              <a:t>r</a:t>
            </a:r>
            <a:r>
              <a:rPr dirty="0" sz="1400" spc="15">
                <a:solidFill>
                  <a:srgbClr val="181818"/>
                </a:solidFill>
                <a:latin typeface="Arial"/>
                <a:cs typeface="Arial"/>
              </a:rPr>
              <a:t>i</a:t>
            </a:r>
            <a:r>
              <a:rPr dirty="0" sz="1400" spc="114">
                <a:solidFill>
                  <a:srgbClr val="181818"/>
                </a:solidFill>
                <a:latin typeface="Arial"/>
                <a:cs typeface="Arial"/>
              </a:rPr>
              <a:t>t</a:t>
            </a:r>
            <a:r>
              <a:rPr dirty="0" sz="1400" spc="15">
                <a:solidFill>
                  <a:srgbClr val="181818"/>
                </a:solidFill>
                <a:latin typeface="Arial"/>
                <a:cs typeface="Arial"/>
              </a:rPr>
              <a:t>i</a:t>
            </a:r>
            <a:r>
              <a:rPr dirty="0" sz="1400" spc="45">
                <a:solidFill>
                  <a:srgbClr val="181818"/>
                </a:solidFill>
                <a:latin typeface="Arial"/>
                <a:cs typeface="Arial"/>
              </a:rPr>
              <a:t>o</a:t>
            </a:r>
            <a:r>
              <a:rPr dirty="0" sz="1400" spc="30">
                <a:solidFill>
                  <a:srgbClr val="181818"/>
                </a:solidFill>
                <a:latin typeface="Arial"/>
                <a:cs typeface="Arial"/>
              </a:rPr>
              <a:t>n</a:t>
            </a:r>
            <a:r>
              <a:rPr dirty="0" sz="1400">
                <a:solidFill>
                  <a:srgbClr val="181818"/>
                </a:solidFill>
                <a:latin typeface="Arial"/>
                <a:cs typeface="Arial"/>
              </a:rPr>
              <a:t>a</a:t>
            </a:r>
            <a:r>
              <a:rPr dirty="0" sz="1400" spc="15">
                <a:solidFill>
                  <a:srgbClr val="181818"/>
                </a:solidFill>
                <a:latin typeface="Arial"/>
                <a:cs typeface="Arial"/>
              </a:rPr>
              <a:t>l</a:t>
            </a:r>
            <a:r>
              <a:rPr dirty="0" sz="1400">
                <a:solidFill>
                  <a:srgbClr val="181818"/>
                </a:solidFill>
                <a:latin typeface="Arial"/>
                <a:cs typeface="Arial"/>
              </a:rPr>
              <a:t> </a:t>
            </a:r>
            <a:r>
              <a:rPr dirty="0" sz="1400" spc="80">
                <a:solidFill>
                  <a:srgbClr val="181818"/>
                </a:solidFill>
                <a:latin typeface="Arial"/>
                <a:cs typeface="Arial"/>
              </a:rPr>
              <a:t>b</a:t>
            </a:r>
            <a:r>
              <a:rPr dirty="0" sz="1400">
                <a:solidFill>
                  <a:srgbClr val="181818"/>
                </a:solidFill>
                <a:latin typeface="Arial"/>
                <a:cs typeface="Arial"/>
              </a:rPr>
              <a:t>a</a:t>
            </a:r>
            <a:r>
              <a:rPr dirty="0" sz="1400" spc="15">
                <a:solidFill>
                  <a:srgbClr val="181818"/>
                </a:solidFill>
                <a:latin typeface="Arial"/>
                <a:cs typeface="Arial"/>
              </a:rPr>
              <a:t>l</a:t>
            </a:r>
            <a:r>
              <a:rPr dirty="0" sz="1400">
                <a:solidFill>
                  <a:srgbClr val="181818"/>
                </a:solidFill>
                <a:latin typeface="Arial"/>
                <a:cs typeface="Arial"/>
              </a:rPr>
              <a:t>a</a:t>
            </a:r>
            <a:r>
              <a:rPr dirty="0" sz="1400" spc="30">
                <a:solidFill>
                  <a:srgbClr val="181818"/>
                </a:solidFill>
                <a:latin typeface="Arial"/>
                <a:cs typeface="Arial"/>
              </a:rPr>
              <a:t>n</a:t>
            </a:r>
            <a:r>
              <a:rPr dirty="0" sz="1400" spc="70">
                <a:solidFill>
                  <a:srgbClr val="181818"/>
                </a:solidFill>
                <a:latin typeface="Arial"/>
                <a:cs typeface="Arial"/>
              </a:rPr>
              <a:t>c</a:t>
            </a:r>
            <a:r>
              <a:rPr dirty="0" sz="1400" spc="25">
                <a:solidFill>
                  <a:srgbClr val="181818"/>
                </a:solidFill>
                <a:latin typeface="Arial"/>
                <a:cs typeface="Arial"/>
              </a:rPr>
              <a:t>e</a:t>
            </a:r>
            <a:r>
              <a:rPr dirty="0" sz="1400">
                <a:solidFill>
                  <a:srgbClr val="181818"/>
                </a:solidFill>
                <a:latin typeface="Arial"/>
                <a:cs typeface="Arial"/>
              </a:rPr>
              <a:t>,</a:t>
            </a:r>
            <a:endParaRPr sz="14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562939" y="657025"/>
            <a:ext cx="1522095" cy="2032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400" spc="80">
                <a:solidFill>
                  <a:srgbClr val="181818"/>
                </a:solidFill>
                <a:latin typeface="Arial"/>
                <a:cs typeface="Arial"/>
              </a:rPr>
              <a:t>d</a:t>
            </a:r>
            <a:r>
              <a:rPr dirty="0" sz="1400" spc="15">
                <a:solidFill>
                  <a:srgbClr val="181818"/>
                </a:solidFill>
                <a:latin typeface="Arial"/>
                <a:cs typeface="Arial"/>
              </a:rPr>
              <a:t>i</a:t>
            </a:r>
            <a:r>
              <a:rPr dirty="0" sz="1400" spc="25">
                <a:solidFill>
                  <a:srgbClr val="181818"/>
                </a:solidFill>
                <a:latin typeface="Arial"/>
                <a:cs typeface="Arial"/>
              </a:rPr>
              <a:t>e</a:t>
            </a:r>
            <a:r>
              <a:rPr dirty="0" sz="1400" spc="114">
                <a:solidFill>
                  <a:srgbClr val="181818"/>
                </a:solidFill>
                <a:latin typeface="Arial"/>
                <a:cs typeface="Arial"/>
              </a:rPr>
              <a:t>t</a:t>
            </a:r>
            <a:r>
              <a:rPr dirty="0" sz="1400">
                <a:solidFill>
                  <a:srgbClr val="181818"/>
                </a:solidFill>
                <a:latin typeface="Arial"/>
                <a:cs typeface="Arial"/>
              </a:rPr>
              <a:t>a</a:t>
            </a:r>
            <a:r>
              <a:rPr dirty="0" sz="1400" spc="65">
                <a:solidFill>
                  <a:srgbClr val="181818"/>
                </a:solidFill>
                <a:latin typeface="Arial"/>
                <a:cs typeface="Arial"/>
              </a:rPr>
              <a:t>r</a:t>
            </a:r>
            <a:r>
              <a:rPr dirty="0" sz="1400" spc="75">
                <a:solidFill>
                  <a:srgbClr val="181818"/>
                </a:solidFill>
                <a:latin typeface="Arial"/>
                <a:cs typeface="Arial"/>
              </a:rPr>
              <a:t>y</a:t>
            </a:r>
            <a:r>
              <a:rPr dirty="0" sz="1400">
                <a:solidFill>
                  <a:srgbClr val="181818"/>
                </a:solidFill>
                <a:latin typeface="Arial"/>
                <a:cs typeface="Arial"/>
              </a:rPr>
              <a:t> </a:t>
            </a:r>
            <a:r>
              <a:rPr dirty="0" sz="1400" spc="65">
                <a:solidFill>
                  <a:srgbClr val="181818"/>
                </a:solidFill>
                <a:latin typeface="Arial"/>
                <a:cs typeface="Arial"/>
              </a:rPr>
              <a:t>p</a:t>
            </a:r>
            <a:r>
              <a:rPr dirty="0" sz="1400" spc="65">
                <a:solidFill>
                  <a:srgbClr val="181818"/>
                </a:solidFill>
                <a:latin typeface="Arial"/>
                <a:cs typeface="Arial"/>
              </a:rPr>
              <a:t>r</a:t>
            </a:r>
            <a:r>
              <a:rPr dirty="0" sz="1400" spc="15">
                <a:solidFill>
                  <a:srgbClr val="181818"/>
                </a:solidFill>
                <a:latin typeface="Arial"/>
                <a:cs typeface="Arial"/>
              </a:rPr>
              <a:t>i</a:t>
            </a:r>
            <a:r>
              <a:rPr dirty="0" sz="1400" spc="30">
                <a:solidFill>
                  <a:srgbClr val="181818"/>
                </a:solidFill>
                <a:latin typeface="Arial"/>
                <a:cs typeface="Arial"/>
              </a:rPr>
              <a:t>n</a:t>
            </a:r>
            <a:r>
              <a:rPr dirty="0" sz="1400" spc="70">
                <a:solidFill>
                  <a:srgbClr val="181818"/>
                </a:solidFill>
                <a:latin typeface="Arial"/>
                <a:cs typeface="Arial"/>
              </a:rPr>
              <a:t>c</a:t>
            </a:r>
            <a:r>
              <a:rPr dirty="0" sz="1400" spc="15">
                <a:solidFill>
                  <a:srgbClr val="181818"/>
                </a:solidFill>
                <a:latin typeface="Arial"/>
                <a:cs typeface="Arial"/>
              </a:rPr>
              <a:t>i</a:t>
            </a:r>
            <a:r>
              <a:rPr dirty="0" sz="1400" spc="65">
                <a:solidFill>
                  <a:srgbClr val="181818"/>
                </a:solidFill>
                <a:latin typeface="Arial"/>
                <a:cs typeface="Arial"/>
              </a:rPr>
              <a:t>p</a:t>
            </a:r>
            <a:r>
              <a:rPr dirty="0" sz="1400" spc="15">
                <a:solidFill>
                  <a:srgbClr val="181818"/>
                </a:solidFill>
                <a:latin typeface="Arial"/>
                <a:cs typeface="Arial"/>
              </a:rPr>
              <a:t>l</a:t>
            </a:r>
            <a:r>
              <a:rPr dirty="0" sz="1400" spc="20">
                <a:solidFill>
                  <a:srgbClr val="181818"/>
                </a:solidFill>
                <a:latin typeface="Arial"/>
                <a:cs typeface="Arial"/>
              </a:rPr>
              <a:t>es</a:t>
            </a:r>
            <a:r>
              <a:rPr dirty="0" sz="1400" spc="-5">
                <a:solidFill>
                  <a:srgbClr val="181818"/>
                </a:solidFill>
                <a:latin typeface="Arial"/>
                <a:cs typeface="Arial"/>
              </a:rPr>
              <a:t>.</a:t>
            </a:r>
            <a:endParaRPr sz="14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395555" y="7157608"/>
            <a:ext cx="6741795" cy="93916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algn="ctr" marL="112395" marR="83820">
              <a:lnSpc>
                <a:spcPct val="104099"/>
              </a:lnSpc>
            </a:pPr>
            <a:r>
              <a:rPr dirty="0" sz="1200" spc="-35" b="1">
                <a:solidFill>
                  <a:srgbClr val="818779"/>
                </a:solidFill>
                <a:latin typeface="Gill Sans MT"/>
                <a:cs typeface="Gill Sans MT"/>
              </a:rPr>
              <a:t>E</a:t>
            </a:r>
            <a:r>
              <a:rPr dirty="0" sz="1200" spc="55" b="1">
                <a:solidFill>
                  <a:srgbClr val="818779"/>
                </a:solidFill>
                <a:latin typeface="Gill Sans MT"/>
                <a:cs typeface="Gill Sans MT"/>
              </a:rPr>
              <a:t>a</a:t>
            </a:r>
            <a:r>
              <a:rPr dirty="0" sz="1200" spc="100" b="1">
                <a:solidFill>
                  <a:srgbClr val="818779"/>
                </a:solidFill>
                <a:latin typeface="Gill Sans MT"/>
                <a:cs typeface="Gill Sans MT"/>
              </a:rPr>
              <a:t>c</a:t>
            </a:r>
            <a:r>
              <a:rPr dirty="0" sz="1200" spc="40" b="1">
                <a:solidFill>
                  <a:srgbClr val="818779"/>
                </a:solidFill>
                <a:latin typeface="Gill Sans MT"/>
                <a:cs typeface="Gill Sans MT"/>
              </a:rPr>
              <a:t>h</a:t>
            </a:r>
            <a:r>
              <a:rPr dirty="0" sz="1200" spc="-60" b="1">
                <a:solidFill>
                  <a:srgbClr val="818779"/>
                </a:solidFill>
                <a:latin typeface="Gill Sans MT"/>
                <a:cs typeface="Gill Sans MT"/>
              </a:rPr>
              <a:t> </a:t>
            </a:r>
            <a:r>
              <a:rPr dirty="0" sz="1200" spc="-60" b="1">
                <a:solidFill>
                  <a:srgbClr val="818779"/>
                </a:solidFill>
                <a:latin typeface="Gill Sans MT"/>
                <a:cs typeface="Gill Sans MT"/>
              </a:rPr>
              <a:t>m</a:t>
            </a:r>
            <a:r>
              <a:rPr dirty="0" sz="1200" spc="50" b="1">
                <a:solidFill>
                  <a:srgbClr val="818779"/>
                </a:solidFill>
                <a:latin typeface="Gill Sans MT"/>
                <a:cs typeface="Gill Sans MT"/>
              </a:rPr>
              <a:t>e</a:t>
            </a:r>
            <a:r>
              <a:rPr dirty="0" sz="1200" spc="55" b="1">
                <a:solidFill>
                  <a:srgbClr val="818779"/>
                </a:solidFill>
                <a:latin typeface="Gill Sans MT"/>
                <a:cs typeface="Gill Sans MT"/>
              </a:rPr>
              <a:t>a</a:t>
            </a:r>
            <a:r>
              <a:rPr dirty="0" sz="1200" b="1">
                <a:solidFill>
                  <a:srgbClr val="818779"/>
                </a:solidFill>
                <a:latin typeface="Gill Sans MT"/>
                <a:cs typeface="Gill Sans MT"/>
              </a:rPr>
              <a:t>l</a:t>
            </a:r>
            <a:r>
              <a:rPr dirty="0" sz="1200" spc="-60" b="1">
                <a:solidFill>
                  <a:srgbClr val="818779"/>
                </a:solidFill>
                <a:latin typeface="Gill Sans MT"/>
                <a:cs typeface="Gill Sans MT"/>
              </a:rPr>
              <a:t> </a:t>
            </a:r>
            <a:r>
              <a:rPr dirty="0" sz="1200" b="1">
                <a:solidFill>
                  <a:srgbClr val="818779"/>
                </a:solidFill>
                <a:latin typeface="Gill Sans MT"/>
                <a:cs typeface="Gill Sans MT"/>
              </a:rPr>
              <a:t>i</a:t>
            </a:r>
            <a:r>
              <a:rPr dirty="0" sz="1200" spc="155" b="1">
                <a:solidFill>
                  <a:srgbClr val="818779"/>
                </a:solidFill>
                <a:latin typeface="Gill Sans MT"/>
                <a:cs typeface="Gill Sans MT"/>
              </a:rPr>
              <a:t>s</a:t>
            </a:r>
            <a:r>
              <a:rPr dirty="0" sz="1200" spc="-60" b="1">
                <a:solidFill>
                  <a:srgbClr val="818779"/>
                </a:solidFill>
                <a:latin typeface="Gill Sans MT"/>
                <a:cs typeface="Gill Sans MT"/>
              </a:rPr>
              <a:t> </a:t>
            </a:r>
            <a:r>
              <a:rPr dirty="0" sz="1200" spc="55" b="1">
                <a:solidFill>
                  <a:srgbClr val="818779"/>
                </a:solidFill>
                <a:latin typeface="Gill Sans MT"/>
                <a:cs typeface="Gill Sans MT"/>
              </a:rPr>
              <a:t>p</a:t>
            </a:r>
            <a:r>
              <a:rPr dirty="0" sz="1200" spc="20" b="1">
                <a:solidFill>
                  <a:srgbClr val="818779"/>
                </a:solidFill>
                <a:latin typeface="Gill Sans MT"/>
                <a:cs typeface="Gill Sans MT"/>
              </a:rPr>
              <a:t>o</a:t>
            </a:r>
            <a:r>
              <a:rPr dirty="0" sz="1200" spc="-30" b="1">
                <a:solidFill>
                  <a:srgbClr val="818779"/>
                </a:solidFill>
                <a:latin typeface="Gill Sans MT"/>
                <a:cs typeface="Gill Sans MT"/>
              </a:rPr>
              <a:t>rt</a:t>
            </a:r>
            <a:r>
              <a:rPr dirty="0" sz="1200" b="1">
                <a:solidFill>
                  <a:srgbClr val="818779"/>
                </a:solidFill>
                <a:latin typeface="Gill Sans MT"/>
                <a:cs typeface="Gill Sans MT"/>
              </a:rPr>
              <a:t>i</a:t>
            </a:r>
            <a:r>
              <a:rPr dirty="0" sz="1200" spc="20" b="1">
                <a:solidFill>
                  <a:srgbClr val="818779"/>
                </a:solidFill>
                <a:latin typeface="Gill Sans MT"/>
                <a:cs typeface="Gill Sans MT"/>
              </a:rPr>
              <a:t>o</a:t>
            </a:r>
            <a:r>
              <a:rPr dirty="0" sz="1200" spc="40" b="1">
                <a:solidFill>
                  <a:srgbClr val="818779"/>
                </a:solidFill>
                <a:latin typeface="Gill Sans MT"/>
                <a:cs typeface="Gill Sans MT"/>
              </a:rPr>
              <a:t>n</a:t>
            </a:r>
            <a:r>
              <a:rPr dirty="0" sz="1200" spc="50" b="1">
                <a:solidFill>
                  <a:srgbClr val="818779"/>
                </a:solidFill>
                <a:latin typeface="Gill Sans MT"/>
                <a:cs typeface="Gill Sans MT"/>
              </a:rPr>
              <a:t>ed</a:t>
            </a:r>
            <a:r>
              <a:rPr dirty="0" sz="1200" spc="-60" b="1">
                <a:solidFill>
                  <a:srgbClr val="818779"/>
                </a:solidFill>
                <a:latin typeface="Gill Sans MT"/>
                <a:cs typeface="Gill Sans MT"/>
              </a:rPr>
              <a:t> </a:t>
            </a:r>
            <a:r>
              <a:rPr dirty="0" sz="1200" spc="-25" b="1">
                <a:solidFill>
                  <a:srgbClr val="818779"/>
                </a:solidFill>
                <a:latin typeface="Gill Sans MT"/>
                <a:cs typeface="Gill Sans MT"/>
              </a:rPr>
              <a:t>t</a:t>
            </a:r>
            <a:r>
              <a:rPr dirty="0" sz="1200" spc="40" b="1">
                <a:solidFill>
                  <a:srgbClr val="818779"/>
                </a:solidFill>
                <a:latin typeface="Gill Sans MT"/>
                <a:cs typeface="Gill Sans MT"/>
              </a:rPr>
              <a:t>h</a:t>
            </a:r>
            <a:r>
              <a:rPr dirty="0" sz="1200" spc="20" b="1">
                <a:solidFill>
                  <a:srgbClr val="818779"/>
                </a:solidFill>
                <a:latin typeface="Gill Sans MT"/>
                <a:cs typeface="Gill Sans MT"/>
              </a:rPr>
              <a:t>o</a:t>
            </a:r>
            <a:r>
              <a:rPr dirty="0" sz="1200" spc="40" b="1">
                <a:solidFill>
                  <a:srgbClr val="818779"/>
                </a:solidFill>
                <a:latin typeface="Gill Sans MT"/>
                <a:cs typeface="Gill Sans MT"/>
              </a:rPr>
              <a:t>u</a:t>
            </a:r>
            <a:r>
              <a:rPr dirty="0" sz="1200" spc="100" b="1">
                <a:solidFill>
                  <a:srgbClr val="818779"/>
                </a:solidFill>
                <a:latin typeface="Gill Sans MT"/>
                <a:cs typeface="Gill Sans MT"/>
              </a:rPr>
              <a:t>g</a:t>
            </a:r>
            <a:r>
              <a:rPr dirty="0" sz="1200" spc="40" b="1">
                <a:solidFill>
                  <a:srgbClr val="818779"/>
                </a:solidFill>
                <a:latin typeface="Gill Sans MT"/>
                <a:cs typeface="Gill Sans MT"/>
              </a:rPr>
              <a:t>h</a:t>
            </a:r>
            <a:r>
              <a:rPr dirty="0" sz="1200" spc="-25" b="1">
                <a:solidFill>
                  <a:srgbClr val="818779"/>
                </a:solidFill>
                <a:latin typeface="Gill Sans MT"/>
                <a:cs typeface="Gill Sans MT"/>
              </a:rPr>
              <a:t>t</a:t>
            </a:r>
            <a:r>
              <a:rPr dirty="0" sz="1200" spc="105" b="1">
                <a:solidFill>
                  <a:srgbClr val="818779"/>
                </a:solidFill>
                <a:latin typeface="Gill Sans MT"/>
                <a:cs typeface="Gill Sans MT"/>
              </a:rPr>
              <a:t>f</a:t>
            </a:r>
            <a:r>
              <a:rPr dirty="0" sz="1200" spc="40" b="1">
                <a:solidFill>
                  <a:srgbClr val="818779"/>
                </a:solidFill>
                <a:latin typeface="Gill Sans MT"/>
                <a:cs typeface="Gill Sans MT"/>
              </a:rPr>
              <a:t>u</a:t>
            </a:r>
            <a:r>
              <a:rPr dirty="0" sz="1200" b="1">
                <a:solidFill>
                  <a:srgbClr val="818779"/>
                </a:solidFill>
                <a:latin typeface="Gill Sans MT"/>
                <a:cs typeface="Gill Sans MT"/>
              </a:rPr>
              <a:t>ll</a:t>
            </a:r>
            <a:r>
              <a:rPr dirty="0" sz="1200" spc="85" b="1">
                <a:solidFill>
                  <a:srgbClr val="818779"/>
                </a:solidFill>
                <a:latin typeface="Gill Sans MT"/>
                <a:cs typeface="Gill Sans MT"/>
              </a:rPr>
              <a:t>y</a:t>
            </a:r>
            <a:r>
              <a:rPr dirty="0" sz="1200" spc="-60" b="1">
                <a:solidFill>
                  <a:srgbClr val="818779"/>
                </a:solidFill>
                <a:latin typeface="Gill Sans MT"/>
                <a:cs typeface="Gill Sans MT"/>
              </a:rPr>
              <a:t> </a:t>
            </a:r>
            <a:r>
              <a:rPr dirty="0" sz="1200" spc="-25" b="1">
                <a:solidFill>
                  <a:srgbClr val="818779"/>
                </a:solidFill>
                <a:latin typeface="Gill Sans MT"/>
                <a:cs typeface="Gill Sans MT"/>
              </a:rPr>
              <a:t>t</a:t>
            </a:r>
            <a:r>
              <a:rPr dirty="0" sz="1200" spc="20" b="1">
                <a:solidFill>
                  <a:srgbClr val="818779"/>
                </a:solidFill>
                <a:latin typeface="Gill Sans MT"/>
                <a:cs typeface="Gill Sans MT"/>
              </a:rPr>
              <a:t>o</a:t>
            </a:r>
            <a:r>
              <a:rPr dirty="0" sz="1200" spc="-60" b="1">
                <a:solidFill>
                  <a:srgbClr val="818779"/>
                </a:solidFill>
                <a:latin typeface="Gill Sans MT"/>
                <a:cs typeface="Gill Sans MT"/>
              </a:rPr>
              <a:t> </a:t>
            </a:r>
            <a:r>
              <a:rPr dirty="0" sz="1200" spc="-60" b="1">
                <a:solidFill>
                  <a:srgbClr val="818779"/>
                </a:solidFill>
                <a:latin typeface="Gill Sans MT"/>
                <a:cs typeface="Gill Sans MT"/>
              </a:rPr>
              <a:t>m</a:t>
            </a:r>
            <a:r>
              <a:rPr dirty="0" sz="1200" spc="50" b="1">
                <a:solidFill>
                  <a:srgbClr val="818779"/>
                </a:solidFill>
                <a:latin typeface="Gill Sans MT"/>
                <a:cs typeface="Gill Sans MT"/>
              </a:rPr>
              <a:t>ee</a:t>
            </a:r>
            <a:r>
              <a:rPr dirty="0" sz="1200" spc="-25" b="1">
                <a:solidFill>
                  <a:srgbClr val="818779"/>
                </a:solidFill>
                <a:latin typeface="Gill Sans MT"/>
                <a:cs typeface="Gill Sans MT"/>
              </a:rPr>
              <a:t>t</a:t>
            </a:r>
            <a:r>
              <a:rPr dirty="0" sz="1200" spc="-60" b="1">
                <a:solidFill>
                  <a:srgbClr val="818779"/>
                </a:solidFill>
                <a:latin typeface="Gill Sans MT"/>
                <a:cs typeface="Gill Sans MT"/>
              </a:rPr>
              <a:t> </a:t>
            </a:r>
            <a:r>
              <a:rPr dirty="0" sz="1200" spc="-25" b="1">
                <a:solidFill>
                  <a:srgbClr val="818779"/>
                </a:solidFill>
                <a:latin typeface="Gill Sans MT"/>
                <a:cs typeface="Gill Sans MT"/>
              </a:rPr>
              <a:t>t</a:t>
            </a:r>
            <a:r>
              <a:rPr dirty="0" sz="1200" spc="40" b="1">
                <a:solidFill>
                  <a:srgbClr val="818779"/>
                </a:solidFill>
                <a:latin typeface="Gill Sans MT"/>
                <a:cs typeface="Gill Sans MT"/>
              </a:rPr>
              <a:t>h</a:t>
            </a:r>
            <a:r>
              <a:rPr dirty="0" sz="1200" spc="50" b="1">
                <a:solidFill>
                  <a:srgbClr val="818779"/>
                </a:solidFill>
                <a:latin typeface="Gill Sans MT"/>
                <a:cs typeface="Gill Sans MT"/>
              </a:rPr>
              <a:t>e</a:t>
            </a:r>
            <a:r>
              <a:rPr dirty="0" sz="1200" spc="-60" b="1">
                <a:solidFill>
                  <a:srgbClr val="818779"/>
                </a:solidFill>
                <a:latin typeface="Gill Sans MT"/>
                <a:cs typeface="Gill Sans MT"/>
              </a:rPr>
              <a:t> </a:t>
            </a:r>
            <a:r>
              <a:rPr dirty="0" sz="1200" spc="40" b="1">
                <a:solidFill>
                  <a:srgbClr val="818779"/>
                </a:solidFill>
                <a:latin typeface="Gill Sans MT"/>
                <a:cs typeface="Gill Sans MT"/>
              </a:rPr>
              <a:t>nu</a:t>
            </a:r>
            <a:r>
              <a:rPr dirty="0" sz="1200" spc="-30" b="1">
                <a:solidFill>
                  <a:srgbClr val="818779"/>
                </a:solidFill>
                <a:latin typeface="Gill Sans MT"/>
                <a:cs typeface="Gill Sans MT"/>
              </a:rPr>
              <a:t>tr</a:t>
            </a:r>
            <a:r>
              <a:rPr dirty="0" sz="1200" b="1">
                <a:solidFill>
                  <a:srgbClr val="818779"/>
                </a:solidFill>
                <a:latin typeface="Gill Sans MT"/>
                <a:cs typeface="Gill Sans MT"/>
              </a:rPr>
              <a:t>i</a:t>
            </a:r>
            <a:r>
              <a:rPr dirty="0" sz="1200" spc="-25" b="1">
                <a:solidFill>
                  <a:srgbClr val="818779"/>
                </a:solidFill>
                <a:latin typeface="Gill Sans MT"/>
                <a:cs typeface="Gill Sans MT"/>
              </a:rPr>
              <a:t>t</a:t>
            </a:r>
            <a:r>
              <a:rPr dirty="0" sz="1200" b="1">
                <a:solidFill>
                  <a:srgbClr val="818779"/>
                </a:solidFill>
                <a:latin typeface="Gill Sans MT"/>
                <a:cs typeface="Gill Sans MT"/>
              </a:rPr>
              <a:t>i</a:t>
            </a:r>
            <a:r>
              <a:rPr dirty="0" sz="1200" spc="20" b="1">
                <a:solidFill>
                  <a:srgbClr val="818779"/>
                </a:solidFill>
                <a:latin typeface="Gill Sans MT"/>
                <a:cs typeface="Gill Sans MT"/>
              </a:rPr>
              <a:t>o</a:t>
            </a:r>
            <a:r>
              <a:rPr dirty="0" sz="1200" spc="40" b="1">
                <a:solidFill>
                  <a:srgbClr val="818779"/>
                </a:solidFill>
                <a:latin typeface="Gill Sans MT"/>
                <a:cs typeface="Gill Sans MT"/>
              </a:rPr>
              <a:t>n</a:t>
            </a:r>
            <a:r>
              <a:rPr dirty="0" sz="1200" spc="55" b="1">
                <a:solidFill>
                  <a:srgbClr val="818779"/>
                </a:solidFill>
                <a:latin typeface="Gill Sans MT"/>
                <a:cs typeface="Gill Sans MT"/>
              </a:rPr>
              <a:t>a</a:t>
            </a:r>
            <a:r>
              <a:rPr dirty="0" sz="1200" b="1">
                <a:solidFill>
                  <a:srgbClr val="818779"/>
                </a:solidFill>
                <a:latin typeface="Gill Sans MT"/>
                <a:cs typeface="Gill Sans MT"/>
              </a:rPr>
              <a:t>l</a:t>
            </a:r>
            <a:r>
              <a:rPr dirty="0" sz="1200" spc="-60" b="1">
                <a:solidFill>
                  <a:srgbClr val="818779"/>
                </a:solidFill>
                <a:latin typeface="Gill Sans MT"/>
                <a:cs typeface="Gill Sans MT"/>
              </a:rPr>
              <a:t> </a:t>
            </a:r>
            <a:r>
              <a:rPr dirty="0" sz="1200" spc="40" b="1">
                <a:solidFill>
                  <a:srgbClr val="818779"/>
                </a:solidFill>
                <a:latin typeface="Gill Sans MT"/>
                <a:cs typeface="Gill Sans MT"/>
              </a:rPr>
              <a:t>n</a:t>
            </a:r>
            <a:r>
              <a:rPr dirty="0" sz="1200" spc="50" b="1">
                <a:solidFill>
                  <a:srgbClr val="818779"/>
                </a:solidFill>
                <a:latin typeface="Gill Sans MT"/>
                <a:cs typeface="Gill Sans MT"/>
              </a:rPr>
              <a:t>eed</a:t>
            </a:r>
            <a:r>
              <a:rPr dirty="0" sz="1200" spc="155" b="1">
                <a:solidFill>
                  <a:srgbClr val="818779"/>
                </a:solidFill>
                <a:latin typeface="Gill Sans MT"/>
                <a:cs typeface="Gill Sans MT"/>
              </a:rPr>
              <a:t>s</a:t>
            </a:r>
            <a:r>
              <a:rPr dirty="0" sz="1200" spc="-60" b="1">
                <a:solidFill>
                  <a:srgbClr val="818779"/>
                </a:solidFill>
                <a:latin typeface="Gill Sans MT"/>
                <a:cs typeface="Gill Sans MT"/>
              </a:rPr>
              <a:t> </a:t>
            </a:r>
            <a:r>
              <a:rPr dirty="0" sz="1200" spc="20" b="1">
                <a:solidFill>
                  <a:srgbClr val="818779"/>
                </a:solidFill>
                <a:latin typeface="Gill Sans MT"/>
                <a:cs typeface="Gill Sans MT"/>
              </a:rPr>
              <a:t>o</a:t>
            </a:r>
            <a:r>
              <a:rPr dirty="0" sz="1200" spc="105" b="1">
                <a:solidFill>
                  <a:srgbClr val="818779"/>
                </a:solidFill>
                <a:latin typeface="Gill Sans MT"/>
                <a:cs typeface="Gill Sans MT"/>
              </a:rPr>
              <a:t>f</a:t>
            </a:r>
            <a:r>
              <a:rPr dirty="0" sz="1200" spc="-60" b="1">
                <a:solidFill>
                  <a:srgbClr val="818779"/>
                </a:solidFill>
                <a:latin typeface="Gill Sans MT"/>
                <a:cs typeface="Gill Sans MT"/>
              </a:rPr>
              <a:t> </a:t>
            </a:r>
            <a:r>
              <a:rPr dirty="0" sz="1200" spc="85" b="1">
                <a:solidFill>
                  <a:srgbClr val="818779"/>
                </a:solidFill>
                <a:latin typeface="Gill Sans MT"/>
                <a:cs typeface="Gill Sans MT"/>
              </a:rPr>
              <a:t>v</a:t>
            </a:r>
            <a:r>
              <a:rPr dirty="0" sz="1200" spc="55" b="1">
                <a:solidFill>
                  <a:srgbClr val="818779"/>
                </a:solidFill>
                <a:latin typeface="Gill Sans MT"/>
                <a:cs typeface="Gill Sans MT"/>
              </a:rPr>
              <a:t>a</a:t>
            </a:r>
            <a:r>
              <a:rPr dirty="0" sz="1200" spc="-30" b="1">
                <a:solidFill>
                  <a:srgbClr val="818779"/>
                </a:solidFill>
                <a:latin typeface="Gill Sans MT"/>
                <a:cs typeface="Gill Sans MT"/>
              </a:rPr>
              <a:t>r</a:t>
            </a:r>
            <a:r>
              <a:rPr dirty="0" sz="1200" b="1">
                <a:solidFill>
                  <a:srgbClr val="818779"/>
                </a:solidFill>
                <a:latin typeface="Gill Sans MT"/>
                <a:cs typeface="Gill Sans MT"/>
              </a:rPr>
              <a:t>i</a:t>
            </a:r>
            <a:r>
              <a:rPr dirty="0" sz="1200" spc="20" b="1">
                <a:solidFill>
                  <a:srgbClr val="818779"/>
                </a:solidFill>
                <a:latin typeface="Gill Sans MT"/>
                <a:cs typeface="Gill Sans MT"/>
              </a:rPr>
              <a:t>o</a:t>
            </a:r>
            <a:r>
              <a:rPr dirty="0" sz="1200" spc="40" b="1">
                <a:solidFill>
                  <a:srgbClr val="818779"/>
                </a:solidFill>
                <a:latin typeface="Gill Sans MT"/>
                <a:cs typeface="Gill Sans MT"/>
              </a:rPr>
              <a:t>u</a:t>
            </a:r>
            <a:r>
              <a:rPr dirty="0" sz="1200" spc="155" b="1">
                <a:solidFill>
                  <a:srgbClr val="818779"/>
                </a:solidFill>
                <a:latin typeface="Gill Sans MT"/>
                <a:cs typeface="Gill Sans MT"/>
              </a:rPr>
              <a:t>s</a:t>
            </a:r>
            <a:r>
              <a:rPr dirty="0" sz="1200" spc="-60" b="1">
                <a:solidFill>
                  <a:srgbClr val="818779"/>
                </a:solidFill>
                <a:latin typeface="Gill Sans MT"/>
                <a:cs typeface="Gill Sans MT"/>
              </a:rPr>
              <a:t> </a:t>
            </a:r>
            <a:r>
              <a:rPr dirty="0" sz="1200" spc="55" b="1">
                <a:solidFill>
                  <a:srgbClr val="818779"/>
                </a:solidFill>
                <a:latin typeface="Gill Sans MT"/>
                <a:cs typeface="Gill Sans MT"/>
              </a:rPr>
              <a:t>a</a:t>
            </a:r>
            <a:r>
              <a:rPr dirty="0" sz="1200" spc="100" b="1">
                <a:solidFill>
                  <a:srgbClr val="818779"/>
                </a:solidFill>
                <a:latin typeface="Gill Sans MT"/>
                <a:cs typeface="Gill Sans MT"/>
              </a:rPr>
              <a:t>g</a:t>
            </a:r>
            <a:r>
              <a:rPr dirty="0" sz="1200" spc="50" b="1">
                <a:solidFill>
                  <a:srgbClr val="818779"/>
                </a:solidFill>
                <a:latin typeface="Gill Sans MT"/>
                <a:cs typeface="Gill Sans MT"/>
              </a:rPr>
              <a:t>e</a:t>
            </a:r>
            <a:r>
              <a:rPr dirty="0" sz="1200" spc="-60" b="1">
                <a:solidFill>
                  <a:srgbClr val="818779"/>
                </a:solidFill>
                <a:latin typeface="Gill Sans MT"/>
                <a:cs typeface="Gill Sans MT"/>
              </a:rPr>
              <a:t> </a:t>
            </a:r>
            <a:r>
              <a:rPr dirty="0" sz="1200" spc="100" b="1">
                <a:solidFill>
                  <a:srgbClr val="818779"/>
                </a:solidFill>
                <a:latin typeface="Gill Sans MT"/>
                <a:cs typeface="Gill Sans MT"/>
              </a:rPr>
              <a:t>g</a:t>
            </a:r>
            <a:r>
              <a:rPr dirty="0" sz="1200" spc="-30" b="1">
                <a:solidFill>
                  <a:srgbClr val="818779"/>
                </a:solidFill>
                <a:latin typeface="Gill Sans MT"/>
                <a:cs typeface="Gill Sans MT"/>
              </a:rPr>
              <a:t>r</a:t>
            </a:r>
            <a:r>
              <a:rPr dirty="0" sz="1200" spc="20" b="1">
                <a:solidFill>
                  <a:srgbClr val="818779"/>
                </a:solidFill>
                <a:latin typeface="Gill Sans MT"/>
                <a:cs typeface="Gill Sans MT"/>
              </a:rPr>
              <a:t>o</a:t>
            </a:r>
            <a:r>
              <a:rPr dirty="0" sz="1200" spc="40" b="1">
                <a:solidFill>
                  <a:srgbClr val="818779"/>
                </a:solidFill>
                <a:latin typeface="Gill Sans MT"/>
                <a:cs typeface="Gill Sans MT"/>
              </a:rPr>
              <a:t>u</a:t>
            </a:r>
            <a:r>
              <a:rPr dirty="0" sz="1200" spc="55" b="1">
                <a:solidFill>
                  <a:srgbClr val="818779"/>
                </a:solidFill>
                <a:latin typeface="Gill Sans MT"/>
                <a:cs typeface="Gill Sans MT"/>
              </a:rPr>
              <a:t>p</a:t>
            </a:r>
            <a:r>
              <a:rPr dirty="0" sz="1200" spc="155" b="1">
                <a:solidFill>
                  <a:srgbClr val="818779"/>
                </a:solidFill>
                <a:latin typeface="Gill Sans MT"/>
                <a:cs typeface="Gill Sans MT"/>
              </a:rPr>
              <a:t>s</a:t>
            </a:r>
            <a:r>
              <a:rPr dirty="0" sz="1200" spc="35" b="1">
                <a:solidFill>
                  <a:srgbClr val="818779"/>
                </a:solidFill>
                <a:latin typeface="Gill Sans MT"/>
                <a:cs typeface="Gill Sans MT"/>
              </a:rPr>
              <a:t>,</a:t>
            </a:r>
            <a:r>
              <a:rPr dirty="0" sz="1200" spc="35" b="1">
                <a:solidFill>
                  <a:srgbClr val="818779"/>
                </a:solidFill>
                <a:latin typeface="Gill Sans MT"/>
                <a:cs typeface="Gill Sans MT"/>
              </a:rPr>
              <a:t> </a:t>
            </a:r>
            <a:r>
              <a:rPr dirty="0" sz="1200" spc="50" b="1">
                <a:solidFill>
                  <a:srgbClr val="818779"/>
                </a:solidFill>
                <a:latin typeface="Gill Sans MT"/>
                <a:cs typeface="Gill Sans MT"/>
              </a:rPr>
              <a:t>e</a:t>
            </a:r>
            <a:r>
              <a:rPr dirty="0" sz="1200" spc="40" b="1">
                <a:solidFill>
                  <a:srgbClr val="818779"/>
                </a:solidFill>
                <a:latin typeface="Gill Sans MT"/>
                <a:cs typeface="Gill Sans MT"/>
              </a:rPr>
              <a:t>n</a:t>
            </a:r>
            <a:r>
              <a:rPr dirty="0" sz="1200" spc="155" b="1">
                <a:solidFill>
                  <a:srgbClr val="818779"/>
                </a:solidFill>
                <a:latin typeface="Gill Sans MT"/>
                <a:cs typeface="Gill Sans MT"/>
              </a:rPr>
              <a:t>s</a:t>
            </a:r>
            <a:r>
              <a:rPr dirty="0" sz="1200" spc="40" b="1">
                <a:solidFill>
                  <a:srgbClr val="818779"/>
                </a:solidFill>
                <a:latin typeface="Gill Sans MT"/>
                <a:cs typeface="Gill Sans MT"/>
              </a:rPr>
              <a:t>u</a:t>
            </a:r>
            <a:r>
              <a:rPr dirty="0" sz="1200" spc="-30" b="1">
                <a:solidFill>
                  <a:srgbClr val="818779"/>
                </a:solidFill>
                <a:latin typeface="Gill Sans MT"/>
                <a:cs typeface="Gill Sans MT"/>
              </a:rPr>
              <a:t>r</a:t>
            </a:r>
            <a:r>
              <a:rPr dirty="0" sz="1200" b="1">
                <a:solidFill>
                  <a:srgbClr val="818779"/>
                </a:solidFill>
                <a:latin typeface="Gill Sans MT"/>
                <a:cs typeface="Gill Sans MT"/>
              </a:rPr>
              <a:t>i</a:t>
            </a:r>
            <a:r>
              <a:rPr dirty="0" sz="1200" spc="40" b="1">
                <a:solidFill>
                  <a:srgbClr val="818779"/>
                </a:solidFill>
                <a:latin typeface="Gill Sans MT"/>
                <a:cs typeface="Gill Sans MT"/>
              </a:rPr>
              <a:t>n</a:t>
            </a:r>
            <a:r>
              <a:rPr dirty="0" sz="1200" spc="100" b="1">
                <a:solidFill>
                  <a:srgbClr val="818779"/>
                </a:solidFill>
                <a:latin typeface="Gill Sans MT"/>
                <a:cs typeface="Gill Sans MT"/>
              </a:rPr>
              <a:t>g</a:t>
            </a:r>
            <a:r>
              <a:rPr dirty="0" sz="1200" spc="-60" b="1">
                <a:solidFill>
                  <a:srgbClr val="818779"/>
                </a:solidFill>
                <a:latin typeface="Gill Sans MT"/>
                <a:cs typeface="Gill Sans MT"/>
              </a:rPr>
              <a:t> </a:t>
            </a:r>
            <a:r>
              <a:rPr dirty="0" sz="1200" spc="155" b="1">
                <a:solidFill>
                  <a:srgbClr val="818779"/>
                </a:solidFill>
                <a:latin typeface="Gill Sans MT"/>
                <a:cs typeface="Gill Sans MT"/>
              </a:rPr>
              <a:t>s</a:t>
            </a:r>
            <a:r>
              <a:rPr dirty="0" sz="1200" spc="-25" b="1">
                <a:solidFill>
                  <a:srgbClr val="818779"/>
                </a:solidFill>
                <a:latin typeface="Gill Sans MT"/>
                <a:cs typeface="Gill Sans MT"/>
              </a:rPr>
              <a:t>t</a:t>
            </a:r>
            <a:r>
              <a:rPr dirty="0" sz="1200" spc="40" b="1">
                <a:solidFill>
                  <a:srgbClr val="818779"/>
                </a:solidFill>
                <a:latin typeface="Gill Sans MT"/>
                <a:cs typeface="Gill Sans MT"/>
              </a:rPr>
              <a:t>u</a:t>
            </a:r>
            <a:r>
              <a:rPr dirty="0" sz="1200" spc="50" b="1">
                <a:solidFill>
                  <a:srgbClr val="818779"/>
                </a:solidFill>
                <a:latin typeface="Gill Sans MT"/>
                <a:cs typeface="Gill Sans MT"/>
              </a:rPr>
              <a:t>de</a:t>
            </a:r>
            <a:r>
              <a:rPr dirty="0" sz="1200" spc="40" b="1">
                <a:solidFill>
                  <a:srgbClr val="818779"/>
                </a:solidFill>
                <a:latin typeface="Gill Sans MT"/>
                <a:cs typeface="Gill Sans MT"/>
              </a:rPr>
              <a:t>n</a:t>
            </a:r>
            <a:r>
              <a:rPr dirty="0" sz="1200" spc="-25" b="1">
                <a:solidFill>
                  <a:srgbClr val="818779"/>
                </a:solidFill>
                <a:latin typeface="Gill Sans MT"/>
                <a:cs typeface="Gill Sans MT"/>
              </a:rPr>
              <a:t>t</a:t>
            </a:r>
            <a:r>
              <a:rPr dirty="0" sz="1200" spc="155" b="1">
                <a:solidFill>
                  <a:srgbClr val="818779"/>
                </a:solidFill>
                <a:latin typeface="Gill Sans MT"/>
                <a:cs typeface="Gill Sans MT"/>
              </a:rPr>
              <a:t>s</a:t>
            </a:r>
            <a:r>
              <a:rPr dirty="0" sz="1200" spc="-60" b="1">
                <a:solidFill>
                  <a:srgbClr val="818779"/>
                </a:solidFill>
                <a:latin typeface="Gill Sans MT"/>
                <a:cs typeface="Gill Sans MT"/>
              </a:rPr>
              <a:t> </a:t>
            </a:r>
            <a:r>
              <a:rPr dirty="0" sz="1200" spc="-30" b="1">
                <a:solidFill>
                  <a:srgbClr val="818779"/>
                </a:solidFill>
                <a:latin typeface="Gill Sans MT"/>
                <a:cs typeface="Gill Sans MT"/>
              </a:rPr>
              <a:t>r</a:t>
            </a:r>
            <a:r>
              <a:rPr dirty="0" sz="1200" spc="50" b="1">
                <a:solidFill>
                  <a:srgbClr val="818779"/>
                </a:solidFill>
                <a:latin typeface="Gill Sans MT"/>
                <a:cs typeface="Gill Sans MT"/>
              </a:rPr>
              <a:t>e</a:t>
            </a:r>
            <a:r>
              <a:rPr dirty="0" sz="1200" spc="100" b="1">
                <a:solidFill>
                  <a:srgbClr val="818779"/>
                </a:solidFill>
                <a:latin typeface="Gill Sans MT"/>
                <a:cs typeface="Gill Sans MT"/>
              </a:rPr>
              <a:t>c</a:t>
            </a:r>
            <a:r>
              <a:rPr dirty="0" sz="1200" spc="50" b="1">
                <a:solidFill>
                  <a:srgbClr val="818779"/>
                </a:solidFill>
                <a:latin typeface="Gill Sans MT"/>
                <a:cs typeface="Gill Sans MT"/>
              </a:rPr>
              <a:t>e</a:t>
            </a:r>
            <a:r>
              <a:rPr dirty="0" sz="1200" b="1">
                <a:solidFill>
                  <a:srgbClr val="818779"/>
                </a:solidFill>
                <a:latin typeface="Gill Sans MT"/>
                <a:cs typeface="Gill Sans MT"/>
              </a:rPr>
              <a:t>i</a:t>
            </a:r>
            <a:r>
              <a:rPr dirty="0" sz="1200" spc="85" b="1">
                <a:solidFill>
                  <a:srgbClr val="818779"/>
                </a:solidFill>
                <a:latin typeface="Gill Sans MT"/>
                <a:cs typeface="Gill Sans MT"/>
              </a:rPr>
              <a:t>v</a:t>
            </a:r>
            <a:r>
              <a:rPr dirty="0" sz="1200" spc="50" b="1">
                <a:solidFill>
                  <a:srgbClr val="818779"/>
                </a:solidFill>
                <a:latin typeface="Gill Sans MT"/>
                <a:cs typeface="Gill Sans MT"/>
              </a:rPr>
              <a:t>e</a:t>
            </a:r>
            <a:r>
              <a:rPr dirty="0" sz="1200" spc="-60" b="1">
                <a:solidFill>
                  <a:srgbClr val="818779"/>
                </a:solidFill>
                <a:latin typeface="Gill Sans MT"/>
                <a:cs typeface="Gill Sans MT"/>
              </a:rPr>
              <a:t> </a:t>
            </a:r>
            <a:r>
              <a:rPr dirty="0" sz="1200" spc="55" b="1">
                <a:solidFill>
                  <a:srgbClr val="818779"/>
                </a:solidFill>
                <a:latin typeface="Gill Sans MT"/>
                <a:cs typeface="Gill Sans MT"/>
              </a:rPr>
              <a:t>b</a:t>
            </a:r>
            <a:r>
              <a:rPr dirty="0" sz="1200" spc="55" b="1">
                <a:solidFill>
                  <a:srgbClr val="818779"/>
                </a:solidFill>
                <a:latin typeface="Gill Sans MT"/>
                <a:cs typeface="Gill Sans MT"/>
              </a:rPr>
              <a:t>a</a:t>
            </a:r>
            <a:r>
              <a:rPr dirty="0" sz="1200" b="1">
                <a:solidFill>
                  <a:srgbClr val="818779"/>
                </a:solidFill>
                <a:latin typeface="Gill Sans MT"/>
                <a:cs typeface="Gill Sans MT"/>
              </a:rPr>
              <a:t>l</a:t>
            </a:r>
            <a:r>
              <a:rPr dirty="0" sz="1200" spc="55" b="1">
                <a:solidFill>
                  <a:srgbClr val="818779"/>
                </a:solidFill>
                <a:latin typeface="Gill Sans MT"/>
                <a:cs typeface="Gill Sans MT"/>
              </a:rPr>
              <a:t>a</a:t>
            </a:r>
            <a:r>
              <a:rPr dirty="0" sz="1200" spc="40" b="1">
                <a:solidFill>
                  <a:srgbClr val="818779"/>
                </a:solidFill>
                <a:latin typeface="Gill Sans MT"/>
                <a:cs typeface="Gill Sans MT"/>
              </a:rPr>
              <a:t>n</a:t>
            </a:r>
            <a:r>
              <a:rPr dirty="0" sz="1200" spc="100" b="1">
                <a:solidFill>
                  <a:srgbClr val="818779"/>
                </a:solidFill>
                <a:latin typeface="Gill Sans MT"/>
                <a:cs typeface="Gill Sans MT"/>
              </a:rPr>
              <a:t>c</a:t>
            </a:r>
            <a:r>
              <a:rPr dirty="0" sz="1200" spc="50" b="1">
                <a:solidFill>
                  <a:srgbClr val="818779"/>
                </a:solidFill>
                <a:latin typeface="Gill Sans MT"/>
                <a:cs typeface="Gill Sans MT"/>
              </a:rPr>
              <a:t>ed</a:t>
            </a:r>
            <a:r>
              <a:rPr dirty="0" sz="1200" spc="-60" b="1">
                <a:solidFill>
                  <a:srgbClr val="818779"/>
                </a:solidFill>
                <a:latin typeface="Gill Sans MT"/>
                <a:cs typeface="Gill Sans MT"/>
              </a:rPr>
              <a:t> </a:t>
            </a:r>
            <a:r>
              <a:rPr dirty="0" sz="1200" spc="55" b="1">
                <a:solidFill>
                  <a:srgbClr val="818779"/>
                </a:solidFill>
                <a:latin typeface="Gill Sans MT"/>
                <a:cs typeface="Gill Sans MT"/>
              </a:rPr>
              <a:t>a</a:t>
            </a:r>
            <a:r>
              <a:rPr dirty="0" sz="1200" spc="40" b="1">
                <a:solidFill>
                  <a:srgbClr val="818779"/>
                </a:solidFill>
                <a:latin typeface="Gill Sans MT"/>
                <a:cs typeface="Gill Sans MT"/>
              </a:rPr>
              <a:t>n</a:t>
            </a:r>
            <a:r>
              <a:rPr dirty="0" sz="1200" spc="55" b="1">
                <a:solidFill>
                  <a:srgbClr val="818779"/>
                </a:solidFill>
                <a:latin typeface="Gill Sans MT"/>
                <a:cs typeface="Gill Sans MT"/>
              </a:rPr>
              <a:t>d</a:t>
            </a:r>
            <a:r>
              <a:rPr dirty="0" sz="1200" spc="-60" b="1">
                <a:solidFill>
                  <a:srgbClr val="818779"/>
                </a:solidFill>
                <a:latin typeface="Gill Sans MT"/>
                <a:cs typeface="Gill Sans MT"/>
              </a:rPr>
              <a:t> </a:t>
            </a:r>
            <a:r>
              <a:rPr dirty="0" sz="1200" spc="155" b="1">
                <a:solidFill>
                  <a:srgbClr val="818779"/>
                </a:solidFill>
                <a:latin typeface="Gill Sans MT"/>
                <a:cs typeface="Gill Sans MT"/>
              </a:rPr>
              <a:t>s</a:t>
            </a:r>
            <a:r>
              <a:rPr dirty="0" sz="1200" spc="55" b="1">
                <a:solidFill>
                  <a:srgbClr val="818779"/>
                </a:solidFill>
                <a:latin typeface="Gill Sans MT"/>
                <a:cs typeface="Gill Sans MT"/>
              </a:rPr>
              <a:t>a</a:t>
            </a:r>
            <a:r>
              <a:rPr dirty="0" sz="1200" spc="-25" b="1">
                <a:solidFill>
                  <a:srgbClr val="818779"/>
                </a:solidFill>
                <a:latin typeface="Gill Sans MT"/>
                <a:cs typeface="Gill Sans MT"/>
              </a:rPr>
              <a:t>t</a:t>
            </a:r>
            <a:r>
              <a:rPr dirty="0" sz="1200" b="1">
                <a:solidFill>
                  <a:srgbClr val="818779"/>
                </a:solidFill>
                <a:latin typeface="Gill Sans MT"/>
                <a:cs typeface="Gill Sans MT"/>
              </a:rPr>
              <a:t>i</a:t>
            </a:r>
            <a:r>
              <a:rPr dirty="0" sz="1200" spc="155" b="1">
                <a:solidFill>
                  <a:srgbClr val="818779"/>
                </a:solidFill>
                <a:latin typeface="Gill Sans MT"/>
                <a:cs typeface="Gill Sans MT"/>
              </a:rPr>
              <a:t>s</a:t>
            </a:r>
            <a:r>
              <a:rPr dirty="0" sz="1200" spc="105" b="1">
                <a:solidFill>
                  <a:srgbClr val="818779"/>
                </a:solidFill>
                <a:latin typeface="Gill Sans MT"/>
                <a:cs typeface="Gill Sans MT"/>
              </a:rPr>
              <a:t>f</a:t>
            </a:r>
            <a:r>
              <a:rPr dirty="0" sz="1200" spc="85" b="1">
                <a:solidFill>
                  <a:srgbClr val="818779"/>
                </a:solidFill>
                <a:latin typeface="Gill Sans MT"/>
                <a:cs typeface="Gill Sans MT"/>
              </a:rPr>
              <a:t>y</a:t>
            </a:r>
            <a:r>
              <a:rPr dirty="0" sz="1200" b="1">
                <a:solidFill>
                  <a:srgbClr val="818779"/>
                </a:solidFill>
                <a:latin typeface="Gill Sans MT"/>
                <a:cs typeface="Gill Sans MT"/>
              </a:rPr>
              <a:t>i</a:t>
            </a:r>
            <a:r>
              <a:rPr dirty="0" sz="1200" spc="40" b="1">
                <a:solidFill>
                  <a:srgbClr val="818779"/>
                </a:solidFill>
                <a:latin typeface="Gill Sans MT"/>
                <a:cs typeface="Gill Sans MT"/>
              </a:rPr>
              <a:t>n</a:t>
            </a:r>
            <a:r>
              <a:rPr dirty="0" sz="1200" spc="100" b="1">
                <a:solidFill>
                  <a:srgbClr val="818779"/>
                </a:solidFill>
                <a:latin typeface="Gill Sans MT"/>
                <a:cs typeface="Gill Sans MT"/>
              </a:rPr>
              <a:t>g</a:t>
            </a:r>
            <a:r>
              <a:rPr dirty="0" sz="1200" spc="-60" b="1">
                <a:solidFill>
                  <a:srgbClr val="818779"/>
                </a:solidFill>
                <a:latin typeface="Gill Sans MT"/>
                <a:cs typeface="Gill Sans MT"/>
              </a:rPr>
              <a:t> </a:t>
            </a:r>
            <a:r>
              <a:rPr dirty="0" sz="1200" spc="-60" b="1">
                <a:solidFill>
                  <a:srgbClr val="818779"/>
                </a:solidFill>
                <a:latin typeface="Gill Sans MT"/>
                <a:cs typeface="Gill Sans MT"/>
              </a:rPr>
              <a:t>m</a:t>
            </a:r>
            <a:r>
              <a:rPr dirty="0" sz="1200" spc="50" b="1">
                <a:solidFill>
                  <a:srgbClr val="818779"/>
                </a:solidFill>
                <a:latin typeface="Gill Sans MT"/>
                <a:cs typeface="Gill Sans MT"/>
              </a:rPr>
              <a:t>e</a:t>
            </a:r>
            <a:r>
              <a:rPr dirty="0" sz="1200" spc="55" b="1">
                <a:solidFill>
                  <a:srgbClr val="818779"/>
                </a:solidFill>
                <a:latin typeface="Gill Sans MT"/>
                <a:cs typeface="Gill Sans MT"/>
              </a:rPr>
              <a:t>a</a:t>
            </a:r>
            <a:r>
              <a:rPr dirty="0" sz="1200" b="1">
                <a:solidFill>
                  <a:srgbClr val="818779"/>
                </a:solidFill>
                <a:latin typeface="Gill Sans MT"/>
                <a:cs typeface="Gill Sans MT"/>
              </a:rPr>
              <a:t>l</a:t>
            </a:r>
            <a:r>
              <a:rPr dirty="0" sz="1200" spc="155" b="1">
                <a:solidFill>
                  <a:srgbClr val="818779"/>
                </a:solidFill>
                <a:latin typeface="Gill Sans MT"/>
                <a:cs typeface="Gill Sans MT"/>
              </a:rPr>
              <a:t>s</a:t>
            </a:r>
            <a:r>
              <a:rPr dirty="0" sz="1200" spc="25" b="1">
                <a:solidFill>
                  <a:srgbClr val="818779"/>
                </a:solidFill>
                <a:latin typeface="Gill Sans MT"/>
                <a:cs typeface="Gill Sans MT"/>
              </a:rPr>
              <a:t>.</a:t>
            </a:r>
            <a:endParaRPr sz="1200">
              <a:latin typeface="Gill Sans MT"/>
              <a:cs typeface="Gill Sans MT"/>
            </a:endParaRPr>
          </a:p>
          <a:p>
            <a:pPr>
              <a:lnSpc>
                <a:spcPct val="100000"/>
              </a:lnSpc>
              <a:spcBef>
                <a:spcPts val="3"/>
              </a:spcBef>
            </a:pPr>
            <a:endParaRPr sz="1300">
              <a:latin typeface="Times New Roman"/>
              <a:cs typeface="Times New Roman"/>
            </a:endParaRPr>
          </a:p>
          <a:p>
            <a:pPr algn="ctr" marL="12065" marR="5080" indent="20320">
              <a:lnSpc>
                <a:spcPct val="104099"/>
              </a:lnSpc>
            </a:pPr>
            <a:r>
              <a:rPr dirty="0" sz="1200" spc="5">
                <a:solidFill>
                  <a:srgbClr val="818779"/>
                </a:solidFill>
                <a:latin typeface="Arial"/>
                <a:cs typeface="Arial"/>
              </a:rPr>
              <a:t>A</a:t>
            </a:r>
            <a:r>
              <a:rPr dirty="0" sz="1200" spc="20">
                <a:solidFill>
                  <a:srgbClr val="818779"/>
                </a:solidFill>
                <a:latin typeface="Arial"/>
                <a:cs typeface="Arial"/>
              </a:rPr>
              <a:t>s</a:t>
            </a:r>
            <a:r>
              <a:rPr dirty="0" sz="1200" spc="20">
                <a:solidFill>
                  <a:srgbClr val="818779"/>
                </a:solidFill>
                <a:latin typeface="Arial"/>
                <a:cs typeface="Arial"/>
              </a:rPr>
              <a:t> </a:t>
            </a:r>
            <a:r>
              <a:rPr dirty="0" sz="1200" spc="20">
                <a:solidFill>
                  <a:srgbClr val="818779"/>
                </a:solidFill>
                <a:latin typeface="Arial"/>
                <a:cs typeface="Arial"/>
              </a:rPr>
              <a:t>s</a:t>
            </a:r>
            <a:r>
              <a:rPr dirty="0" sz="1200" spc="100">
                <a:solidFill>
                  <a:srgbClr val="818779"/>
                </a:solidFill>
                <a:latin typeface="Arial"/>
                <a:cs typeface="Arial"/>
              </a:rPr>
              <a:t>t</a:t>
            </a:r>
            <a:r>
              <a:rPr dirty="0" sz="1200" spc="25">
                <a:solidFill>
                  <a:srgbClr val="818779"/>
                </a:solidFill>
                <a:latin typeface="Arial"/>
                <a:cs typeface="Arial"/>
              </a:rPr>
              <a:t>u</a:t>
            </a:r>
            <a:r>
              <a:rPr dirty="0" sz="1200" spc="70">
                <a:solidFill>
                  <a:srgbClr val="818779"/>
                </a:solidFill>
                <a:latin typeface="Arial"/>
                <a:cs typeface="Arial"/>
              </a:rPr>
              <a:t>d</a:t>
            </a:r>
            <a:r>
              <a:rPr dirty="0" sz="1200" spc="25">
                <a:solidFill>
                  <a:srgbClr val="818779"/>
                </a:solidFill>
                <a:latin typeface="Arial"/>
                <a:cs typeface="Arial"/>
              </a:rPr>
              <a:t>e</a:t>
            </a:r>
            <a:r>
              <a:rPr dirty="0" sz="1200" spc="30">
                <a:solidFill>
                  <a:srgbClr val="818779"/>
                </a:solidFill>
                <a:latin typeface="Arial"/>
                <a:cs typeface="Arial"/>
              </a:rPr>
              <a:t>n</a:t>
            </a:r>
            <a:r>
              <a:rPr dirty="0" sz="1200" spc="100">
                <a:solidFill>
                  <a:srgbClr val="818779"/>
                </a:solidFill>
                <a:latin typeface="Arial"/>
                <a:cs typeface="Arial"/>
              </a:rPr>
              <a:t>t</a:t>
            </a:r>
            <a:r>
              <a:rPr dirty="0" sz="1200" spc="20">
                <a:solidFill>
                  <a:srgbClr val="818779"/>
                </a:solidFill>
                <a:latin typeface="Arial"/>
                <a:cs typeface="Arial"/>
              </a:rPr>
              <a:t>s</a:t>
            </a:r>
            <a:r>
              <a:rPr dirty="0" sz="1200" spc="20">
                <a:solidFill>
                  <a:srgbClr val="818779"/>
                </a:solidFill>
                <a:latin typeface="Arial"/>
                <a:cs typeface="Arial"/>
              </a:rPr>
              <a:t> </a:t>
            </a:r>
            <a:r>
              <a:rPr dirty="0" sz="1200" spc="60">
                <a:solidFill>
                  <a:srgbClr val="818779"/>
                </a:solidFill>
                <a:latin typeface="Arial"/>
                <a:cs typeface="Arial"/>
              </a:rPr>
              <a:t>g</a:t>
            </a:r>
            <a:r>
              <a:rPr dirty="0" sz="1200" spc="60">
                <a:solidFill>
                  <a:srgbClr val="818779"/>
                </a:solidFill>
                <a:latin typeface="Arial"/>
                <a:cs typeface="Arial"/>
              </a:rPr>
              <a:t>r</a:t>
            </a:r>
            <a:r>
              <a:rPr dirty="0" sz="1200" spc="45">
                <a:solidFill>
                  <a:srgbClr val="818779"/>
                </a:solidFill>
                <a:latin typeface="Arial"/>
                <a:cs typeface="Arial"/>
              </a:rPr>
              <a:t>o</a:t>
            </a:r>
            <a:r>
              <a:rPr dirty="0" sz="1200" spc="100">
                <a:solidFill>
                  <a:srgbClr val="818779"/>
                </a:solidFill>
                <a:latin typeface="Arial"/>
                <a:cs typeface="Arial"/>
              </a:rPr>
              <a:t>w</a:t>
            </a:r>
            <a:r>
              <a:rPr dirty="0" sz="1200" spc="100">
                <a:solidFill>
                  <a:srgbClr val="818779"/>
                </a:solidFill>
                <a:latin typeface="Arial"/>
                <a:cs typeface="Arial"/>
              </a:rPr>
              <a:t>, </a:t>
            </a:r>
            <a:r>
              <a:rPr dirty="0" sz="1200" spc="95">
                <a:solidFill>
                  <a:srgbClr val="818779"/>
                </a:solidFill>
                <a:latin typeface="Arial"/>
                <a:cs typeface="Arial"/>
              </a:rPr>
              <a:t>f</a:t>
            </a:r>
            <a:r>
              <a:rPr dirty="0" sz="1200" spc="60">
                <a:solidFill>
                  <a:srgbClr val="818779"/>
                </a:solidFill>
                <a:latin typeface="Arial"/>
                <a:cs typeface="Arial"/>
              </a:rPr>
              <a:t>r</a:t>
            </a:r>
            <a:r>
              <a:rPr dirty="0" sz="1200" spc="45">
                <a:solidFill>
                  <a:srgbClr val="818779"/>
                </a:solidFill>
                <a:latin typeface="Arial"/>
                <a:cs typeface="Arial"/>
              </a:rPr>
              <a:t>o</a:t>
            </a:r>
            <a:r>
              <a:rPr dirty="0" sz="1200" spc="40">
                <a:solidFill>
                  <a:srgbClr val="818779"/>
                </a:solidFill>
                <a:latin typeface="Arial"/>
                <a:cs typeface="Arial"/>
              </a:rPr>
              <a:t>m</a:t>
            </a:r>
            <a:r>
              <a:rPr dirty="0" sz="1200" spc="40">
                <a:solidFill>
                  <a:srgbClr val="818779"/>
                </a:solidFill>
                <a:latin typeface="Arial"/>
                <a:cs typeface="Arial"/>
              </a:rPr>
              <a:t> </a:t>
            </a:r>
            <a:r>
              <a:rPr dirty="0" sz="1200" spc="45">
                <a:solidFill>
                  <a:srgbClr val="818779"/>
                </a:solidFill>
                <a:latin typeface="Arial"/>
                <a:cs typeface="Arial"/>
              </a:rPr>
              <a:t>k</a:t>
            </a:r>
            <a:r>
              <a:rPr dirty="0" sz="1200" spc="15">
                <a:solidFill>
                  <a:srgbClr val="818779"/>
                </a:solidFill>
                <a:latin typeface="Arial"/>
                <a:cs typeface="Arial"/>
              </a:rPr>
              <a:t>i</a:t>
            </a:r>
            <a:r>
              <a:rPr dirty="0" sz="1200" spc="30">
                <a:solidFill>
                  <a:srgbClr val="818779"/>
                </a:solidFill>
                <a:latin typeface="Arial"/>
                <a:cs typeface="Arial"/>
              </a:rPr>
              <a:t>n</a:t>
            </a:r>
            <a:r>
              <a:rPr dirty="0" sz="1200" spc="70">
                <a:solidFill>
                  <a:srgbClr val="818779"/>
                </a:solidFill>
                <a:latin typeface="Arial"/>
                <a:cs typeface="Arial"/>
              </a:rPr>
              <a:t>d</a:t>
            </a:r>
            <a:r>
              <a:rPr dirty="0" sz="1200" spc="25">
                <a:solidFill>
                  <a:srgbClr val="818779"/>
                </a:solidFill>
                <a:latin typeface="Arial"/>
                <a:cs typeface="Arial"/>
              </a:rPr>
              <a:t>e</a:t>
            </a:r>
            <a:r>
              <a:rPr dirty="0" sz="1200" spc="60">
                <a:solidFill>
                  <a:srgbClr val="818779"/>
                </a:solidFill>
                <a:latin typeface="Arial"/>
                <a:cs typeface="Arial"/>
              </a:rPr>
              <a:t>r</a:t>
            </a:r>
            <a:r>
              <a:rPr dirty="0" sz="1200" spc="60">
                <a:solidFill>
                  <a:srgbClr val="818779"/>
                </a:solidFill>
                <a:latin typeface="Arial"/>
                <a:cs typeface="Arial"/>
              </a:rPr>
              <a:t>g</a:t>
            </a:r>
            <a:r>
              <a:rPr dirty="0" sz="1200" spc="5">
                <a:solidFill>
                  <a:srgbClr val="818779"/>
                </a:solidFill>
                <a:latin typeface="Arial"/>
                <a:cs typeface="Arial"/>
              </a:rPr>
              <a:t>a</a:t>
            </a:r>
            <a:r>
              <a:rPr dirty="0" sz="1200" spc="60">
                <a:solidFill>
                  <a:srgbClr val="818779"/>
                </a:solidFill>
                <a:latin typeface="Arial"/>
                <a:cs typeface="Arial"/>
              </a:rPr>
              <a:t>r</a:t>
            </a:r>
            <a:r>
              <a:rPr dirty="0" sz="1200" spc="100">
                <a:solidFill>
                  <a:srgbClr val="818779"/>
                </a:solidFill>
                <a:latin typeface="Arial"/>
                <a:cs typeface="Arial"/>
              </a:rPr>
              <a:t>t</a:t>
            </a:r>
            <a:r>
              <a:rPr dirty="0" sz="1200" spc="25">
                <a:solidFill>
                  <a:srgbClr val="818779"/>
                </a:solidFill>
                <a:latin typeface="Arial"/>
                <a:cs typeface="Arial"/>
              </a:rPr>
              <a:t>e</a:t>
            </a:r>
            <a:r>
              <a:rPr dirty="0" sz="1200" spc="30">
                <a:solidFill>
                  <a:srgbClr val="818779"/>
                </a:solidFill>
                <a:latin typeface="Arial"/>
                <a:cs typeface="Arial"/>
              </a:rPr>
              <a:t>n</a:t>
            </a:r>
            <a:r>
              <a:rPr dirty="0" sz="1200" spc="30">
                <a:solidFill>
                  <a:srgbClr val="818779"/>
                </a:solidFill>
                <a:latin typeface="Arial"/>
                <a:cs typeface="Arial"/>
              </a:rPr>
              <a:t> </a:t>
            </a:r>
            <a:r>
              <a:rPr dirty="0" sz="1200" spc="100">
                <a:solidFill>
                  <a:srgbClr val="818779"/>
                </a:solidFill>
                <a:latin typeface="Arial"/>
                <a:cs typeface="Arial"/>
              </a:rPr>
              <a:t>t</a:t>
            </a:r>
            <a:r>
              <a:rPr dirty="0" sz="1200" spc="40">
                <a:solidFill>
                  <a:srgbClr val="818779"/>
                </a:solidFill>
                <a:latin typeface="Arial"/>
                <a:cs typeface="Arial"/>
              </a:rPr>
              <a:t>h</a:t>
            </a:r>
            <a:r>
              <a:rPr dirty="0" sz="1200" spc="60">
                <a:solidFill>
                  <a:srgbClr val="818779"/>
                </a:solidFill>
                <a:latin typeface="Arial"/>
                <a:cs typeface="Arial"/>
              </a:rPr>
              <a:t>r</a:t>
            </a:r>
            <a:r>
              <a:rPr dirty="0" sz="1200" spc="45">
                <a:solidFill>
                  <a:srgbClr val="818779"/>
                </a:solidFill>
                <a:latin typeface="Arial"/>
                <a:cs typeface="Arial"/>
              </a:rPr>
              <a:t>o</a:t>
            </a:r>
            <a:r>
              <a:rPr dirty="0" sz="1200" spc="25">
                <a:solidFill>
                  <a:srgbClr val="818779"/>
                </a:solidFill>
                <a:latin typeface="Arial"/>
                <a:cs typeface="Arial"/>
              </a:rPr>
              <a:t>u</a:t>
            </a:r>
            <a:r>
              <a:rPr dirty="0" sz="1200" spc="60">
                <a:solidFill>
                  <a:srgbClr val="818779"/>
                </a:solidFill>
                <a:latin typeface="Arial"/>
                <a:cs typeface="Arial"/>
              </a:rPr>
              <a:t>g</a:t>
            </a:r>
            <a:r>
              <a:rPr dirty="0" sz="1200" spc="40">
                <a:solidFill>
                  <a:srgbClr val="818779"/>
                </a:solidFill>
                <a:latin typeface="Arial"/>
                <a:cs typeface="Arial"/>
              </a:rPr>
              <a:t>h</a:t>
            </a:r>
            <a:r>
              <a:rPr dirty="0" sz="1200" spc="40">
                <a:solidFill>
                  <a:srgbClr val="818779"/>
                </a:solidFill>
                <a:latin typeface="Arial"/>
                <a:cs typeface="Arial"/>
              </a:rPr>
              <a:t> </a:t>
            </a:r>
            <a:r>
              <a:rPr dirty="0" sz="1200" spc="80">
                <a:solidFill>
                  <a:srgbClr val="818779"/>
                </a:solidFill>
                <a:latin typeface="Arial"/>
                <a:cs typeface="Arial"/>
              </a:rPr>
              <a:t>6</a:t>
            </a:r>
            <a:r>
              <a:rPr dirty="0" sz="1200" spc="100">
                <a:solidFill>
                  <a:srgbClr val="818779"/>
                </a:solidFill>
                <a:latin typeface="Arial"/>
                <a:cs typeface="Arial"/>
              </a:rPr>
              <a:t>t</a:t>
            </a:r>
            <a:r>
              <a:rPr dirty="0" sz="1200" spc="40">
                <a:solidFill>
                  <a:srgbClr val="818779"/>
                </a:solidFill>
                <a:latin typeface="Arial"/>
                <a:cs typeface="Arial"/>
              </a:rPr>
              <a:t>h</a:t>
            </a:r>
            <a:r>
              <a:rPr dirty="0" sz="1200" spc="40">
                <a:solidFill>
                  <a:srgbClr val="818779"/>
                </a:solidFill>
                <a:latin typeface="Arial"/>
                <a:cs typeface="Arial"/>
              </a:rPr>
              <a:t> </a:t>
            </a:r>
            <a:r>
              <a:rPr dirty="0" sz="1200" spc="60">
                <a:solidFill>
                  <a:srgbClr val="818779"/>
                </a:solidFill>
                <a:latin typeface="Arial"/>
                <a:cs typeface="Arial"/>
              </a:rPr>
              <a:t>g</a:t>
            </a:r>
            <a:r>
              <a:rPr dirty="0" sz="1200" spc="60">
                <a:solidFill>
                  <a:srgbClr val="818779"/>
                </a:solidFill>
                <a:latin typeface="Arial"/>
                <a:cs typeface="Arial"/>
              </a:rPr>
              <a:t>r</a:t>
            </a:r>
            <a:r>
              <a:rPr dirty="0" sz="1200" spc="5">
                <a:solidFill>
                  <a:srgbClr val="818779"/>
                </a:solidFill>
                <a:latin typeface="Arial"/>
                <a:cs typeface="Arial"/>
              </a:rPr>
              <a:t>a</a:t>
            </a:r>
            <a:r>
              <a:rPr dirty="0" sz="1200" spc="70">
                <a:solidFill>
                  <a:srgbClr val="818779"/>
                </a:solidFill>
                <a:latin typeface="Arial"/>
                <a:cs typeface="Arial"/>
              </a:rPr>
              <a:t>d</a:t>
            </a:r>
            <a:r>
              <a:rPr dirty="0" sz="1200" spc="25">
                <a:solidFill>
                  <a:srgbClr val="818779"/>
                </a:solidFill>
                <a:latin typeface="Arial"/>
                <a:cs typeface="Arial"/>
              </a:rPr>
              <a:t>e</a:t>
            </a:r>
            <a:r>
              <a:rPr dirty="0" sz="1200" spc="25">
                <a:solidFill>
                  <a:srgbClr val="818779"/>
                </a:solidFill>
                <a:latin typeface="Arial"/>
                <a:cs typeface="Arial"/>
              </a:rPr>
              <a:t>, </a:t>
            </a:r>
            <a:r>
              <a:rPr dirty="0" sz="1200" spc="60">
                <a:solidFill>
                  <a:srgbClr val="818779"/>
                </a:solidFill>
                <a:latin typeface="Arial"/>
                <a:cs typeface="Arial"/>
              </a:rPr>
              <a:t>p</a:t>
            </a:r>
            <a:r>
              <a:rPr dirty="0" sz="1200" spc="45">
                <a:solidFill>
                  <a:srgbClr val="818779"/>
                </a:solidFill>
                <a:latin typeface="Arial"/>
                <a:cs typeface="Arial"/>
              </a:rPr>
              <a:t>o</a:t>
            </a:r>
            <a:r>
              <a:rPr dirty="0" sz="1200" spc="60">
                <a:solidFill>
                  <a:srgbClr val="818779"/>
                </a:solidFill>
                <a:latin typeface="Arial"/>
                <a:cs typeface="Arial"/>
              </a:rPr>
              <a:t>r</a:t>
            </a:r>
            <a:r>
              <a:rPr dirty="0" sz="1200" spc="100">
                <a:solidFill>
                  <a:srgbClr val="818779"/>
                </a:solidFill>
                <a:latin typeface="Arial"/>
                <a:cs typeface="Arial"/>
              </a:rPr>
              <a:t>t</a:t>
            </a:r>
            <a:r>
              <a:rPr dirty="0" sz="1200" spc="15">
                <a:solidFill>
                  <a:srgbClr val="818779"/>
                </a:solidFill>
                <a:latin typeface="Arial"/>
                <a:cs typeface="Arial"/>
              </a:rPr>
              <a:t>i</a:t>
            </a:r>
            <a:r>
              <a:rPr dirty="0" sz="1200" spc="45">
                <a:solidFill>
                  <a:srgbClr val="818779"/>
                </a:solidFill>
                <a:latin typeface="Arial"/>
                <a:cs typeface="Arial"/>
              </a:rPr>
              <a:t>o</a:t>
            </a:r>
            <a:r>
              <a:rPr dirty="0" sz="1200" spc="30">
                <a:solidFill>
                  <a:srgbClr val="818779"/>
                </a:solidFill>
                <a:latin typeface="Arial"/>
                <a:cs typeface="Arial"/>
              </a:rPr>
              <a:t>n</a:t>
            </a:r>
            <a:r>
              <a:rPr dirty="0" sz="1200" spc="30">
                <a:solidFill>
                  <a:srgbClr val="818779"/>
                </a:solidFill>
                <a:latin typeface="Arial"/>
                <a:cs typeface="Arial"/>
              </a:rPr>
              <a:t> </a:t>
            </a:r>
            <a:r>
              <a:rPr dirty="0" sz="1200" spc="20">
                <a:solidFill>
                  <a:srgbClr val="818779"/>
                </a:solidFill>
                <a:latin typeface="Arial"/>
                <a:cs typeface="Arial"/>
              </a:rPr>
              <a:t>s</a:t>
            </a:r>
            <a:r>
              <a:rPr dirty="0" sz="1200" spc="15">
                <a:solidFill>
                  <a:srgbClr val="818779"/>
                </a:solidFill>
                <a:latin typeface="Arial"/>
                <a:cs typeface="Arial"/>
              </a:rPr>
              <a:t>i</a:t>
            </a:r>
            <a:r>
              <a:rPr dirty="0" sz="1200" spc="45">
                <a:solidFill>
                  <a:srgbClr val="818779"/>
                </a:solidFill>
                <a:latin typeface="Arial"/>
                <a:cs typeface="Arial"/>
              </a:rPr>
              <a:t>z</a:t>
            </a:r>
            <a:r>
              <a:rPr dirty="0" sz="1200" spc="25">
                <a:solidFill>
                  <a:srgbClr val="818779"/>
                </a:solidFill>
                <a:latin typeface="Arial"/>
                <a:cs typeface="Arial"/>
              </a:rPr>
              <a:t>es</a:t>
            </a:r>
            <a:r>
              <a:rPr dirty="0" sz="1200" spc="25">
                <a:solidFill>
                  <a:srgbClr val="818779"/>
                </a:solidFill>
                <a:latin typeface="Arial"/>
                <a:cs typeface="Arial"/>
              </a:rPr>
              <a:t> </a:t>
            </a:r>
            <a:r>
              <a:rPr dirty="0" sz="1200" spc="15">
                <a:solidFill>
                  <a:srgbClr val="818779"/>
                </a:solidFill>
                <a:latin typeface="Arial"/>
                <a:cs typeface="Arial"/>
              </a:rPr>
              <a:t>i</a:t>
            </a:r>
            <a:r>
              <a:rPr dirty="0" sz="1200" spc="30">
                <a:solidFill>
                  <a:srgbClr val="818779"/>
                </a:solidFill>
                <a:latin typeface="Arial"/>
                <a:cs typeface="Arial"/>
              </a:rPr>
              <a:t>n</a:t>
            </a:r>
            <a:r>
              <a:rPr dirty="0" sz="1200" spc="65">
                <a:solidFill>
                  <a:srgbClr val="818779"/>
                </a:solidFill>
                <a:latin typeface="Arial"/>
                <a:cs typeface="Arial"/>
              </a:rPr>
              <a:t>c</a:t>
            </a:r>
            <a:r>
              <a:rPr dirty="0" sz="1200" spc="60">
                <a:solidFill>
                  <a:srgbClr val="818779"/>
                </a:solidFill>
                <a:latin typeface="Arial"/>
                <a:cs typeface="Arial"/>
              </a:rPr>
              <a:t>r</a:t>
            </a:r>
            <a:r>
              <a:rPr dirty="0" sz="1200" spc="25">
                <a:solidFill>
                  <a:srgbClr val="818779"/>
                </a:solidFill>
                <a:latin typeface="Arial"/>
                <a:cs typeface="Arial"/>
              </a:rPr>
              <a:t>e</a:t>
            </a:r>
            <a:r>
              <a:rPr dirty="0" sz="1200" spc="5">
                <a:solidFill>
                  <a:srgbClr val="818779"/>
                </a:solidFill>
                <a:latin typeface="Arial"/>
                <a:cs typeface="Arial"/>
              </a:rPr>
              <a:t>a</a:t>
            </a:r>
            <a:r>
              <a:rPr dirty="0" sz="1200" spc="25">
                <a:solidFill>
                  <a:srgbClr val="818779"/>
                </a:solidFill>
                <a:latin typeface="Arial"/>
                <a:cs typeface="Arial"/>
              </a:rPr>
              <a:t>se</a:t>
            </a:r>
            <a:r>
              <a:rPr dirty="0" sz="1200" spc="25">
                <a:solidFill>
                  <a:srgbClr val="818779"/>
                </a:solidFill>
                <a:latin typeface="Arial"/>
                <a:cs typeface="Arial"/>
              </a:rPr>
              <a:t> </a:t>
            </a:r>
            <a:r>
              <a:rPr dirty="0" sz="1200" spc="100">
                <a:solidFill>
                  <a:srgbClr val="818779"/>
                </a:solidFill>
                <a:latin typeface="Arial"/>
                <a:cs typeface="Arial"/>
              </a:rPr>
              <a:t>t</a:t>
            </a:r>
            <a:r>
              <a:rPr dirty="0" sz="1200" spc="45">
                <a:solidFill>
                  <a:srgbClr val="818779"/>
                </a:solidFill>
                <a:latin typeface="Arial"/>
                <a:cs typeface="Arial"/>
              </a:rPr>
              <a:t>o</a:t>
            </a:r>
            <a:r>
              <a:rPr dirty="0" sz="1200" spc="45">
                <a:solidFill>
                  <a:srgbClr val="818779"/>
                </a:solidFill>
                <a:latin typeface="Arial"/>
                <a:cs typeface="Arial"/>
              </a:rPr>
              <a:t> </a:t>
            </a:r>
            <a:r>
              <a:rPr dirty="0" sz="1200" spc="95">
                <a:solidFill>
                  <a:srgbClr val="818779"/>
                </a:solidFill>
                <a:latin typeface="Arial"/>
                <a:cs typeface="Arial"/>
              </a:rPr>
              <a:t>f</a:t>
            </a:r>
            <a:r>
              <a:rPr dirty="0" sz="1200" spc="25">
                <a:solidFill>
                  <a:srgbClr val="818779"/>
                </a:solidFill>
                <a:latin typeface="Arial"/>
                <a:cs typeface="Arial"/>
              </a:rPr>
              <a:t>ue</a:t>
            </a:r>
            <a:r>
              <a:rPr dirty="0" sz="1200" spc="15">
                <a:solidFill>
                  <a:srgbClr val="818779"/>
                </a:solidFill>
                <a:latin typeface="Arial"/>
                <a:cs typeface="Arial"/>
              </a:rPr>
              <a:t>l</a:t>
            </a:r>
            <a:r>
              <a:rPr dirty="0" sz="1200" spc="15">
                <a:solidFill>
                  <a:srgbClr val="818779"/>
                </a:solidFill>
                <a:latin typeface="Arial"/>
                <a:cs typeface="Arial"/>
              </a:rPr>
              <a:t> </a:t>
            </a:r>
            <a:r>
              <a:rPr dirty="0" sz="1200" spc="100">
                <a:solidFill>
                  <a:srgbClr val="818779"/>
                </a:solidFill>
                <a:latin typeface="Arial"/>
                <a:cs typeface="Arial"/>
              </a:rPr>
              <a:t>t</a:t>
            </a:r>
            <a:r>
              <a:rPr dirty="0" sz="1200" spc="40">
                <a:solidFill>
                  <a:srgbClr val="818779"/>
                </a:solidFill>
                <a:latin typeface="Arial"/>
                <a:cs typeface="Arial"/>
              </a:rPr>
              <a:t>h</a:t>
            </a:r>
            <a:r>
              <a:rPr dirty="0" sz="1200" spc="25">
                <a:solidFill>
                  <a:srgbClr val="818779"/>
                </a:solidFill>
                <a:latin typeface="Arial"/>
                <a:cs typeface="Arial"/>
              </a:rPr>
              <a:t>e</a:t>
            </a:r>
            <a:r>
              <a:rPr dirty="0" sz="1200" spc="15">
                <a:solidFill>
                  <a:srgbClr val="818779"/>
                </a:solidFill>
                <a:latin typeface="Arial"/>
                <a:cs typeface="Arial"/>
              </a:rPr>
              <a:t>i</a:t>
            </a:r>
            <a:r>
              <a:rPr dirty="0" sz="1200" spc="60">
                <a:solidFill>
                  <a:srgbClr val="818779"/>
                </a:solidFill>
                <a:latin typeface="Arial"/>
                <a:cs typeface="Arial"/>
              </a:rPr>
              <a:t>r</a:t>
            </a:r>
            <a:r>
              <a:rPr dirty="0" sz="1200" spc="50">
                <a:solidFill>
                  <a:srgbClr val="818779"/>
                </a:solidFill>
                <a:latin typeface="Arial"/>
                <a:cs typeface="Arial"/>
              </a:rPr>
              <a:t> </a:t>
            </a:r>
            <a:r>
              <a:rPr dirty="0" sz="1200" spc="5">
                <a:solidFill>
                  <a:srgbClr val="818779"/>
                </a:solidFill>
                <a:latin typeface="Arial"/>
                <a:cs typeface="Arial"/>
              </a:rPr>
              <a:t>a</a:t>
            </a:r>
            <a:r>
              <a:rPr dirty="0" sz="1200" spc="65">
                <a:solidFill>
                  <a:srgbClr val="818779"/>
                </a:solidFill>
                <a:latin typeface="Arial"/>
                <a:cs typeface="Arial"/>
              </a:rPr>
              <a:t>c</a:t>
            </a:r>
            <a:r>
              <a:rPr dirty="0" sz="1200" spc="100">
                <a:solidFill>
                  <a:srgbClr val="818779"/>
                </a:solidFill>
                <a:latin typeface="Arial"/>
                <a:cs typeface="Arial"/>
              </a:rPr>
              <a:t>t</a:t>
            </a:r>
            <a:r>
              <a:rPr dirty="0" sz="1200" spc="15">
                <a:solidFill>
                  <a:srgbClr val="818779"/>
                </a:solidFill>
                <a:latin typeface="Arial"/>
                <a:cs typeface="Arial"/>
              </a:rPr>
              <a:t>i</a:t>
            </a:r>
            <a:r>
              <a:rPr dirty="0" sz="1200" spc="65">
                <a:solidFill>
                  <a:srgbClr val="818779"/>
                </a:solidFill>
                <a:latin typeface="Arial"/>
                <a:cs typeface="Arial"/>
              </a:rPr>
              <a:t>v</a:t>
            </a:r>
            <a:r>
              <a:rPr dirty="0" sz="1200" spc="25">
                <a:solidFill>
                  <a:srgbClr val="818779"/>
                </a:solidFill>
                <a:latin typeface="Arial"/>
                <a:cs typeface="Arial"/>
              </a:rPr>
              <a:t>e</a:t>
            </a:r>
            <a:r>
              <a:rPr dirty="0" sz="1200" spc="25">
                <a:solidFill>
                  <a:srgbClr val="818779"/>
                </a:solidFill>
                <a:latin typeface="Arial"/>
                <a:cs typeface="Arial"/>
              </a:rPr>
              <a:t> </a:t>
            </a:r>
            <a:r>
              <a:rPr dirty="0" sz="1200" spc="15">
                <a:solidFill>
                  <a:srgbClr val="818779"/>
                </a:solidFill>
                <a:latin typeface="Arial"/>
                <a:cs typeface="Arial"/>
              </a:rPr>
              <a:t>l</a:t>
            </a:r>
            <a:r>
              <a:rPr dirty="0" sz="1200" spc="25">
                <a:solidFill>
                  <a:srgbClr val="818779"/>
                </a:solidFill>
                <a:latin typeface="Arial"/>
                <a:cs typeface="Arial"/>
              </a:rPr>
              <a:t>e</a:t>
            </a:r>
            <a:r>
              <a:rPr dirty="0" sz="1200" spc="5">
                <a:solidFill>
                  <a:srgbClr val="818779"/>
                </a:solidFill>
                <a:latin typeface="Arial"/>
                <a:cs typeface="Arial"/>
              </a:rPr>
              <a:t>a</a:t>
            </a:r>
            <a:r>
              <a:rPr dirty="0" sz="1200" spc="60">
                <a:solidFill>
                  <a:srgbClr val="818779"/>
                </a:solidFill>
                <a:latin typeface="Arial"/>
                <a:cs typeface="Arial"/>
              </a:rPr>
              <a:t>r</a:t>
            </a:r>
            <a:r>
              <a:rPr dirty="0" sz="1200" spc="30">
                <a:solidFill>
                  <a:srgbClr val="818779"/>
                </a:solidFill>
                <a:latin typeface="Arial"/>
                <a:cs typeface="Arial"/>
              </a:rPr>
              <a:t>n</a:t>
            </a:r>
            <a:r>
              <a:rPr dirty="0" sz="1200" spc="15">
                <a:solidFill>
                  <a:srgbClr val="818779"/>
                </a:solidFill>
                <a:latin typeface="Arial"/>
                <a:cs typeface="Arial"/>
              </a:rPr>
              <a:t>i</a:t>
            </a:r>
            <a:r>
              <a:rPr dirty="0" sz="1200" spc="30">
                <a:solidFill>
                  <a:srgbClr val="818779"/>
                </a:solidFill>
                <a:latin typeface="Arial"/>
                <a:cs typeface="Arial"/>
              </a:rPr>
              <a:t>n</a:t>
            </a:r>
            <a:r>
              <a:rPr dirty="0" sz="1200" spc="60">
                <a:solidFill>
                  <a:srgbClr val="818779"/>
                </a:solidFill>
                <a:latin typeface="Arial"/>
                <a:cs typeface="Arial"/>
              </a:rPr>
              <a:t>g</a:t>
            </a:r>
            <a:r>
              <a:rPr dirty="0" sz="1200" spc="60">
                <a:solidFill>
                  <a:srgbClr val="818779"/>
                </a:solidFill>
                <a:latin typeface="Arial"/>
                <a:cs typeface="Arial"/>
              </a:rPr>
              <a:t> </a:t>
            </a:r>
            <a:r>
              <a:rPr dirty="0" sz="1200" spc="-75">
                <a:solidFill>
                  <a:srgbClr val="818779"/>
                </a:solidFill>
                <a:latin typeface="Arial"/>
                <a:cs typeface="Arial"/>
              </a:rPr>
              <a:t>–</a:t>
            </a:r>
            <a:r>
              <a:rPr dirty="0" sz="1200" spc="-75">
                <a:solidFill>
                  <a:srgbClr val="818779"/>
                </a:solidFill>
                <a:latin typeface="Arial"/>
                <a:cs typeface="Arial"/>
              </a:rPr>
              <a:t> </a:t>
            </a:r>
            <a:r>
              <a:rPr dirty="0" sz="1200" spc="15">
                <a:solidFill>
                  <a:srgbClr val="818779"/>
                </a:solidFill>
                <a:latin typeface="Arial"/>
                <a:cs typeface="Arial"/>
              </a:rPr>
              <a:t>i</a:t>
            </a:r>
            <a:r>
              <a:rPr dirty="0" sz="1200" spc="30">
                <a:solidFill>
                  <a:srgbClr val="818779"/>
                </a:solidFill>
                <a:latin typeface="Arial"/>
                <a:cs typeface="Arial"/>
              </a:rPr>
              <a:t>n</a:t>
            </a:r>
            <a:r>
              <a:rPr dirty="0" sz="1200" spc="65">
                <a:solidFill>
                  <a:srgbClr val="818779"/>
                </a:solidFill>
                <a:latin typeface="Arial"/>
                <a:cs typeface="Arial"/>
              </a:rPr>
              <a:t>c</a:t>
            </a:r>
            <a:r>
              <a:rPr dirty="0" sz="1200" spc="15">
                <a:solidFill>
                  <a:srgbClr val="818779"/>
                </a:solidFill>
                <a:latin typeface="Arial"/>
                <a:cs typeface="Arial"/>
              </a:rPr>
              <a:t>l</a:t>
            </a:r>
            <a:r>
              <a:rPr dirty="0" sz="1200" spc="25">
                <a:solidFill>
                  <a:srgbClr val="818779"/>
                </a:solidFill>
                <a:latin typeface="Arial"/>
                <a:cs typeface="Arial"/>
              </a:rPr>
              <a:t>u</a:t>
            </a:r>
            <a:r>
              <a:rPr dirty="0" sz="1200" spc="70">
                <a:solidFill>
                  <a:srgbClr val="818779"/>
                </a:solidFill>
                <a:latin typeface="Arial"/>
                <a:cs typeface="Arial"/>
              </a:rPr>
              <a:t>d</a:t>
            </a:r>
            <a:r>
              <a:rPr dirty="0" sz="1200" spc="15">
                <a:solidFill>
                  <a:srgbClr val="818779"/>
                </a:solidFill>
                <a:latin typeface="Arial"/>
                <a:cs typeface="Arial"/>
              </a:rPr>
              <a:t>i</a:t>
            </a:r>
            <a:r>
              <a:rPr dirty="0" sz="1200" spc="30">
                <a:solidFill>
                  <a:srgbClr val="818779"/>
                </a:solidFill>
                <a:latin typeface="Arial"/>
                <a:cs typeface="Arial"/>
              </a:rPr>
              <a:t>n</a:t>
            </a:r>
            <a:r>
              <a:rPr dirty="0" sz="1200" spc="60">
                <a:solidFill>
                  <a:srgbClr val="818779"/>
                </a:solidFill>
                <a:latin typeface="Arial"/>
                <a:cs typeface="Arial"/>
              </a:rPr>
              <a:t>g</a:t>
            </a:r>
            <a:r>
              <a:rPr dirty="0" sz="1200" spc="60">
                <a:solidFill>
                  <a:srgbClr val="818779"/>
                </a:solidFill>
                <a:latin typeface="Arial"/>
                <a:cs typeface="Arial"/>
              </a:rPr>
              <a:t> </a:t>
            </a:r>
            <a:r>
              <a:rPr dirty="0" sz="1200" spc="95">
                <a:solidFill>
                  <a:srgbClr val="818779"/>
                </a:solidFill>
                <a:latin typeface="Arial"/>
                <a:cs typeface="Arial"/>
              </a:rPr>
              <a:t>f</a:t>
            </a:r>
            <a:r>
              <a:rPr dirty="0" sz="1200" spc="25">
                <a:solidFill>
                  <a:srgbClr val="818779"/>
                </a:solidFill>
                <a:latin typeface="Arial"/>
                <a:cs typeface="Arial"/>
              </a:rPr>
              <a:t>u</a:t>
            </a:r>
            <a:r>
              <a:rPr dirty="0" sz="1200" spc="15">
                <a:solidFill>
                  <a:srgbClr val="818779"/>
                </a:solidFill>
                <a:latin typeface="Arial"/>
                <a:cs typeface="Arial"/>
              </a:rPr>
              <a:t>ll</a:t>
            </a:r>
            <a:r>
              <a:rPr dirty="0" sz="1200" spc="15">
                <a:solidFill>
                  <a:srgbClr val="818779"/>
                </a:solidFill>
                <a:latin typeface="Arial"/>
                <a:cs typeface="Arial"/>
              </a:rPr>
              <a:t> </a:t>
            </a:r>
            <a:r>
              <a:rPr dirty="0" sz="1200" spc="20">
                <a:solidFill>
                  <a:srgbClr val="818779"/>
                </a:solidFill>
                <a:latin typeface="Arial"/>
                <a:cs typeface="Arial"/>
              </a:rPr>
              <a:t>s</a:t>
            </a:r>
            <a:r>
              <a:rPr dirty="0" sz="1200" spc="5">
                <a:solidFill>
                  <a:srgbClr val="818779"/>
                </a:solidFill>
                <a:latin typeface="Arial"/>
                <a:cs typeface="Arial"/>
              </a:rPr>
              <a:t>a</a:t>
            </a:r>
            <a:r>
              <a:rPr dirty="0" sz="1200" spc="30">
                <a:solidFill>
                  <a:srgbClr val="818779"/>
                </a:solidFill>
                <a:latin typeface="Arial"/>
                <a:cs typeface="Arial"/>
              </a:rPr>
              <a:t>n</a:t>
            </a:r>
            <a:r>
              <a:rPr dirty="0" sz="1200" spc="70">
                <a:solidFill>
                  <a:srgbClr val="818779"/>
                </a:solidFill>
                <a:latin typeface="Arial"/>
                <a:cs typeface="Arial"/>
              </a:rPr>
              <a:t>d</a:t>
            </a:r>
            <a:r>
              <a:rPr dirty="0" sz="1200" spc="100">
                <a:solidFill>
                  <a:srgbClr val="818779"/>
                </a:solidFill>
                <a:latin typeface="Arial"/>
                <a:cs typeface="Arial"/>
              </a:rPr>
              <a:t>w</a:t>
            </a:r>
            <a:r>
              <a:rPr dirty="0" sz="1200" spc="15">
                <a:solidFill>
                  <a:srgbClr val="818779"/>
                </a:solidFill>
                <a:latin typeface="Arial"/>
                <a:cs typeface="Arial"/>
              </a:rPr>
              <a:t>i</a:t>
            </a:r>
            <a:r>
              <a:rPr dirty="0" sz="1200" spc="65">
                <a:solidFill>
                  <a:srgbClr val="818779"/>
                </a:solidFill>
                <a:latin typeface="Arial"/>
                <a:cs typeface="Arial"/>
              </a:rPr>
              <a:t>c</a:t>
            </a:r>
            <a:r>
              <a:rPr dirty="0" sz="1200" spc="40">
                <a:solidFill>
                  <a:srgbClr val="818779"/>
                </a:solidFill>
                <a:latin typeface="Arial"/>
                <a:cs typeface="Arial"/>
              </a:rPr>
              <a:t>h</a:t>
            </a:r>
            <a:r>
              <a:rPr dirty="0" sz="1200" spc="25">
                <a:solidFill>
                  <a:srgbClr val="818779"/>
                </a:solidFill>
                <a:latin typeface="Arial"/>
                <a:cs typeface="Arial"/>
              </a:rPr>
              <a:t>es</a:t>
            </a:r>
            <a:r>
              <a:rPr dirty="0" sz="1200" spc="25">
                <a:solidFill>
                  <a:srgbClr val="818779"/>
                </a:solidFill>
                <a:latin typeface="Arial"/>
                <a:cs typeface="Arial"/>
              </a:rPr>
              <a:t> </a:t>
            </a:r>
            <a:r>
              <a:rPr dirty="0" sz="1200" spc="5">
                <a:solidFill>
                  <a:srgbClr val="818779"/>
                </a:solidFill>
                <a:latin typeface="Arial"/>
                <a:cs typeface="Arial"/>
              </a:rPr>
              <a:t>a</a:t>
            </a:r>
            <a:r>
              <a:rPr dirty="0" sz="1200" spc="30">
                <a:solidFill>
                  <a:srgbClr val="818779"/>
                </a:solidFill>
                <a:latin typeface="Arial"/>
                <a:cs typeface="Arial"/>
              </a:rPr>
              <a:t>n</a:t>
            </a:r>
            <a:r>
              <a:rPr dirty="0" sz="1200" spc="70">
                <a:solidFill>
                  <a:srgbClr val="818779"/>
                </a:solidFill>
                <a:latin typeface="Arial"/>
                <a:cs typeface="Arial"/>
              </a:rPr>
              <a:t>d</a:t>
            </a:r>
            <a:r>
              <a:rPr dirty="0" sz="1200" spc="70">
                <a:solidFill>
                  <a:srgbClr val="818779"/>
                </a:solidFill>
                <a:latin typeface="Arial"/>
                <a:cs typeface="Arial"/>
              </a:rPr>
              <a:t> </a:t>
            </a:r>
            <a:r>
              <a:rPr dirty="0" sz="1200" spc="15">
                <a:solidFill>
                  <a:srgbClr val="818779"/>
                </a:solidFill>
                <a:latin typeface="Arial"/>
                <a:cs typeface="Arial"/>
              </a:rPr>
              <a:t>l</a:t>
            </a:r>
            <a:r>
              <a:rPr dirty="0" sz="1200" spc="5">
                <a:solidFill>
                  <a:srgbClr val="818779"/>
                </a:solidFill>
                <a:latin typeface="Arial"/>
                <a:cs typeface="Arial"/>
              </a:rPr>
              <a:t>a</a:t>
            </a:r>
            <a:r>
              <a:rPr dirty="0" sz="1200" spc="60">
                <a:solidFill>
                  <a:srgbClr val="818779"/>
                </a:solidFill>
                <a:latin typeface="Arial"/>
                <a:cs typeface="Arial"/>
              </a:rPr>
              <a:t>r</a:t>
            </a:r>
            <a:r>
              <a:rPr dirty="0" sz="1200" spc="60">
                <a:solidFill>
                  <a:srgbClr val="818779"/>
                </a:solidFill>
                <a:latin typeface="Arial"/>
                <a:cs typeface="Arial"/>
              </a:rPr>
              <a:t>g</a:t>
            </a:r>
            <a:r>
              <a:rPr dirty="0" sz="1200" spc="25">
                <a:solidFill>
                  <a:srgbClr val="818779"/>
                </a:solidFill>
                <a:latin typeface="Arial"/>
                <a:cs typeface="Arial"/>
              </a:rPr>
              <a:t>e</a:t>
            </a:r>
            <a:r>
              <a:rPr dirty="0" sz="1200" spc="60">
                <a:solidFill>
                  <a:srgbClr val="818779"/>
                </a:solidFill>
                <a:latin typeface="Arial"/>
                <a:cs typeface="Arial"/>
              </a:rPr>
              <a:t>r</a:t>
            </a:r>
            <a:r>
              <a:rPr dirty="0" sz="1200" spc="60">
                <a:solidFill>
                  <a:srgbClr val="818779"/>
                </a:solidFill>
                <a:latin typeface="Arial"/>
                <a:cs typeface="Arial"/>
              </a:rPr>
              <a:t> </a:t>
            </a:r>
            <a:r>
              <a:rPr dirty="0" sz="1200" spc="25">
                <a:solidFill>
                  <a:srgbClr val="818779"/>
                </a:solidFill>
                <a:latin typeface="Arial"/>
                <a:cs typeface="Arial"/>
              </a:rPr>
              <a:t>se</a:t>
            </a:r>
            <a:r>
              <a:rPr dirty="0" sz="1200" spc="60">
                <a:solidFill>
                  <a:srgbClr val="818779"/>
                </a:solidFill>
                <a:latin typeface="Arial"/>
                <a:cs typeface="Arial"/>
              </a:rPr>
              <a:t>r</a:t>
            </a:r>
            <a:r>
              <a:rPr dirty="0" sz="1200" spc="65">
                <a:solidFill>
                  <a:srgbClr val="818779"/>
                </a:solidFill>
                <a:latin typeface="Arial"/>
                <a:cs typeface="Arial"/>
              </a:rPr>
              <a:t>v</a:t>
            </a:r>
            <a:r>
              <a:rPr dirty="0" sz="1200" spc="15">
                <a:solidFill>
                  <a:srgbClr val="818779"/>
                </a:solidFill>
                <a:latin typeface="Arial"/>
                <a:cs typeface="Arial"/>
              </a:rPr>
              <a:t>i</a:t>
            </a:r>
            <a:r>
              <a:rPr dirty="0" sz="1200" spc="30">
                <a:solidFill>
                  <a:srgbClr val="818779"/>
                </a:solidFill>
                <a:latin typeface="Arial"/>
                <a:cs typeface="Arial"/>
              </a:rPr>
              <a:t>n</a:t>
            </a:r>
            <a:r>
              <a:rPr dirty="0" sz="1200" spc="60">
                <a:solidFill>
                  <a:srgbClr val="818779"/>
                </a:solidFill>
                <a:latin typeface="Arial"/>
                <a:cs typeface="Arial"/>
              </a:rPr>
              <a:t>g</a:t>
            </a:r>
            <a:r>
              <a:rPr dirty="0" sz="1200" spc="20">
                <a:solidFill>
                  <a:srgbClr val="818779"/>
                </a:solidFill>
                <a:latin typeface="Arial"/>
                <a:cs typeface="Arial"/>
              </a:rPr>
              <a:t>s</a:t>
            </a:r>
            <a:r>
              <a:rPr dirty="0" sz="1200" spc="20">
                <a:solidFill>
                  <a:srgbClr val="818779"/>
                </a:solidFill>
                <a:latin typeface="Arial"/>
                <a:cs typeface="Arial"/>
              </a:rPr>
              <a:t> </a:t>
            </a:r>
            <a:r>
              <a:rPr dirty="0" sz="1200" spc="45">
                <a:solidFill>
                  <a:srgbClr val="818779"/>
                </a:solidFill>
                <a:latin typeface="Arial"/>
                <a:cs typeface="Arial"/>
              </a:rPr>
              <a:t>o</a:t>
            </a:r>
            <a:r>
              <a:rPr dirty="0" sz="1200" spc="95">
                <a:solidFill>
                  <a:srgbClr val="818779"/>
                </a:solidFill>
                <a:latin typeface="Arial"/>
                <a:cs typeface="Arial"/>
              </a:rPr>
              <a:t>f</a:t>
            </a:r>
            <a:r>
              <a:rPr dirty="0" sz="1200" spc="95">
                <a:solidFill>
                  <a:srgbClr val="818779"/>
                </a:solidFill>
                <a:latin typeface="Arial"/>
                <a:cs typeface="Arial"/>
              </a:rPr>
              <a:t> </a:t>
            </a:r>
            <a:r>
              <a:rPr dirty="0" sz="1200" spc="60">
                <a:solidFill>
                  <a:srgbClr val="818779"/>
                </a:solidFill>
                <a:latin typeface="Arial"/>
                <a:cs typeface="Arial"/>
              </a:rPr>
              <a:t>p</a:t>
            </a:r>
            <a:r>
              <a:rPr dirty="0" sz="1200" spc="60">
                <a:solidFill>
                  <a:srgbClr val="818779"/>
                </a:solidFill>
                <a:latin typeface="Arial"/>
                <a:cs typeface="Arial"/>
              </a:rPr>
              <a:t>r</a:t>
            </a:r>
            <a:r>
              <a:rPr dirty="0" sz="1200" spc="45">
                <a:solidFill>
                  <a:srgbClr val="818779"/>
                </a:solidFill>
                <a:latin typeface="Arial"/>
                <a:cs typeface="Arial"/>
              </a:rPr>
              <a:t>o</a:t>
            </a:r>
            <a:r>
              <a:rPr dirty="0" sz="1200" spc="100">
                <a:solidFill>
                  <a:srgbClr val="818779"/>
                </a:solidFill>
                <a:latin typeface="Arial"/>
                <a:cs typeface="Arial"/>
              </a:rPr>
              <a:t>t</a:t>
            </a:r>
            <a:r>
              <a:rPr dirty="0" sz="1200" spc="25">
                <a:solidFill>
                  <a:srgbClr val="818779"/>
                </a:solidFill>
                <a:latin typeface="Arial"/>
                <a:cs typeface="Arial"/>
              </a:rPr>
              <a:t>e</a:t>
            </a:r>
            <a:r>
              <a:rPr dirty="0" sz="1200" spc="15">
                <a:solidFill>
                  <a:srgbClr val="818779"/>
                </a:solidFill>
                <a:latin typeface="Arial"/>
                <a:cs typeface="Arial"/>
              </a:rPr>
              <a:t>i</a:t>
            </a:r>
            <a:r>
              <a:rPr dirty="0" sz="1200" spc="30">
                <a:solidFill>
                  <a:srgbClr val="818779"/>
                </a:solidFill>
                <a:latin typeface="Arial"/>
                <a:cs typeface="Arial"/>
              </a:rPr>
              <a:t>n</a:t>
            </a:r>
            <a:r>
              <a:rPr dirty="0" sz="1200" spc="20">
                <a:solidFill>
                  <a:srgbClr val="818779"/>
                </a:solidFill>
                <a:latin typeface="Arial"/>
                <a:cs typeface="Arial"/>
              </a:rPr>
              <a:t>s</a:t>
            </a:r>
            <a:r>
              <a:rPr dirty="0" sz="1200" spc="20">
                <a:solidFill>
                  <a:srgbClr val="818779"/>
                </a:solidFill>
                <a:latin typeface="Arial"/>
                <a:cs typeface="Arial"/>
              </a:rPr>
              <a:t> </a:t>
            </a:r>
            <a:r>
              <a:rPr dirty="0" sz="1200" spc="5">
                <a:solidFill>
                  <a:srgbClr val="818779"/>
                </a:solidFill>
                <a:latin typeface="Arial"/>
                <a:cs typeface="Arial"/>
              </a:rPr>
              <a:t>a</a:t>
            </a:r>
            <a:r>
              <a:rPr dirty="0" sz="1200" spc="30">
                <a:solidFill>
                  <a:srgbClr val="818779"/>
                </a:solidFill>
                <a:latin typeface="Arial"/>
                <a:cs typeface="Arial"/>
              </a:rPr>
              <a:t>n</a:t>
            </a:r>
            <a:r>
              <a:rPr dirty="0" sz="1200" spc="70">
                <a:solidFill>
                  <a:srgbClr val="818779"/>
                </a:solidFill>
                <a:latin typeface="Arial"/>
                <a:cs typeface="Arial"/>
              </a:rPr>
              <a:t>d</a:t>
            </a:r>
            <a:r>
              <a:rPr dirty="0" sz="1200" spc="70">
                <a:solidFill>
                  <a:srgbClr val="818779"/>
                </a:solidFill>
                <a:latin typeface="Arial"/>
                <a:cs typeface="Arial"/>
              </a:rPr>
              <a:t> </a:t>
            </a:r>
            <a:r>
              <a:rPr dirty="0" sz="1200" spc="65">
                <a:solidFill>
                  <a:srgbClr val="818779"/>
                </a:solidFill>
                <a:latin typeface="Arial"/>
                <a:cs typeface="Arial"/>
              </a:rPr>
              <a:t>c</a:t>
            </a:r>
            <a:r>
              <a:rPr dirty="0" sz="1200" spc="5">
                <a:solidFill>
                  <a:srgbClr val="818779"/>
                </a:solidFill>
                <a:latin typeface="Arial"/>
                <a:cs typeface="Arial"/>
              </a:rPr>
              <a:t>a</a:t>
            </a:r>
            <a:r>
              <a:rPr dirty="0" sz="1200" spc="60">
                <a:solidFill>
                  <a:srgbClr val="818779"/>
                </a:solidFill>
                <a:latin typeface="Arial"/>
                <a:cs typeface="Arial"/>
              </a:rPr>
              <a:t>r</a:t>
            </a:r>
            <a:r>
              <a:rPr dirty="0" sz="1200" spc="70">
                <a:solidFill>
                  <a:srgbClr val="818779"/>
                </a:solidFill>
                <a:latin typeface="Arial"/>
                <a:cs typeface="Arial"/>
              </a:rPr>
              <a:t>b</a:t>
            </a:r>
            <a:r>
              <a:rPr dirty="0" sz="1200" spc="45">
                <a:solidFill>
                  <a:srgbClr val="818779"/>
                </a:solidFill>
                <a:latin typeface="Arial"/>
                <a:cs typeface="Arial"/>
              </a:rPr>
              <a:t>o</a:t>
            </a:r>
            <a:r>
              <a:rPr dirty="0" sz="1200" spc="40">
                <a:solidFill>
                  <a:srgbClr val="818779"/>
                </a:solidFill>
                <a:latin typeface="Arial"/>
                <a:cs typeface="Arial"/>
              </a:rPr>
              <a:t>h</a:t>
            </a:r>
            <a:r>
              <a:rPr dirty="0" sz="1200" spc="65">
                <a:solidFill>
                  <a:srgbClr val="818779"/>
                </a:solidFill>
                <a:latin typeface="Arial"/>
                <a:cs typeface="Arial"/>
              </a:rPr>
              <a:t>yd</a:t>
            </a:r>
            <a:r>
              <a:rPr dirty="0" sz="1200" spc="60">
                <a:solidFill>
                  <a:srgbClr val="818779"/>
                </a:solidFill>
                <a:latin typeface="Arial"/>
                <a:cs typeface="Arial"/>
              </a:rPr>
              <a:t>r</a:t>
            </a:r>
            <a:r>
              <a:rPr dirty="0" sz="1200" spc="5">
                <a:solidFill>
                  <a:srgbClr val="818779"/>
                </a:solidFill>
                <a:latin typeface="Arial"/>
                <a:cs typeface="Arial"/>
              </a:rPr>
              <a:t>a</a:t>
            </a:r>
            <a:r>
              <a:rPr dirty="0" sz="1200" spc="100">
                <a:solidFill>
                  <a:srgbClr val="818779"/>
                </a:solidFill>
                <a:latin typeface="Arial"/>
                <a:cs typeface="Arial"/>
              </a:rPr>
              <a:t>t</a:t>
            </a:r>
            <a:r>
              <a:rPr dirty="0" sz="1200" spc="25">
                <a:solidFill>
                  <a:srgbClr val="818779"/>
                </a:solidFill>
                <a:latin typeface="Arial"/>
                <a:cs typeface="Arial"/>
              </a:rPr>
              <a:t>es</a:t>
            </a:r>
            <a:r>
              <a:rPr dirty="0" sz="1200" spc="-5">
                <a:solidFill>
                  <a:srgbClr val="818779"/>
                </a:solidFill>
                <a:latin typeface="Arial"/>
                <a:cs typeface="Arial"/>
              </a:rPr>
              <a:t>.</a:t>
            </a:r>
            <a:endParaRPr sz="1200">
              <a:latin typeface="Arial"/>
              <a:cs typeface="Arial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595344" y="957924"/>
            <a:ext cx="6043295" cy="0"/>
          </a:xfrm>
          <a:custGeom>
            <a:avLst/>
            <a:gdLst/>
            <a:ahLst/>
            <a:cxnLst/>
            <a:rect l="l" t="t" r="r" b="b"/>
            <a:pathLst>
              <a:path w="6043295" h="0">
                <a:moveTo>
                  <a:pt x="0" y="0"/>
                </a:moveTo>
                <a:lnTo>
                  <a:pt x="6042760" y="0"/>
                </a:lnTo>
              </a:path>
            </a:pathLst>
          </a:custGeom>
          <a:ln w="9516">
            <a:solidFill>
              <a:srgbClr val="818779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 txBox="1"/>
          <p:nvPr/>
        </p:nvSpPr>
        <p:spPr>
          <a:xfrm>
            <a:off x="1241366" y="8274867"/>
            <a:ext cx="3176905" cy="200850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algn="ctr">
              <a:lnSpc>
                <a:spcPct val="100000"/>
              </a:lnSpc>
            </a:pPr>
            <a:r>
              <a:rPr dirty="0" sz="1900" spc="135">
                <a:solidFill>
                  <a:srgbClr val="181818"/>
                </a:solidFill>
                <a:latin typeface="Trebuchet MS"/>
                <a:cs typeface="Trebuchet MS"/>
              </a:rPr>
              <a:t>B</a:t>
            </a:r>
            <a:r>
              <a:rPr dirty="0" sz="1900" spc="-145">
                <a:solidFill>
                  <a:srgbClr val="181818"/>
                </a:solidFill>
                <a:latin typeface="Trebuchet MS"/>
                <a:cs typeface="Trebuchet MS"/>
              </a:rPr>
              <a:t>r</a:t>
            </a:r>
            <a:r>
              <a:rPr dirty="0" sz="1900" spc="-160">
                <a:solidFill>
                  <a:srgbClr val="181818"/>
                </a:solidFill>
                <a:latin typeface="Trebuchet MS"/>
                <a:cs typeface="Trebuchet MS"/>
              </a:rPr>
              <a:t>e</a:t>
            </a:r>
            <a:r>
              <a:rPr dirty="0" sz="1900" spc="-160">
                <a:solidFill>
                  <a:srgbClr val="181818"/>
                </a:solidFill>
                <a:latin typeface="Trebuchet MS"/>
                <a:cs typeface="Trebuchet MS"/>
              </a:rPr>
              <a:t>a</a:t>
            </a:r>
            <a:r>
              <a:rPr dirty="0" sz="1900" spc="-30">
                <a:solidFill>
                  <a:srgbClr val="181818"/>
                </a:solidFill>
                <a:latin typeface="Trebuchet MS"/>
                <a:cs typeface="Trebuchet MS"/>
              </a:rPr>
              <a:t>k</a:t>
            </a:r>
            <a:r>
              <a:rPr dirty="0" sz="1900" spc="-80">
                <a:solidFill>
                  <a:srgbClr val="181818"/>
                </a:solidFill>
                <a:latin typeface="Trebuchet MS"/>
                <a:cs typeface="Trebuchet MS"/>
              </a:rPr>
              <a:t>f</a:t>
            </a:r>
            <a:r>
              <a:rPr dirty="0" sz="1900" spc="-160">
                <a:solidFill>
                  <a:srgbClr val="181818"/>
                </a:solidFill>
                <a:latin typeface="Trebuchet MS"/>
                <a:cs typeface="Trebuchet MS"/>
              </a:rPr>
              <a:t>a</a:t>
            </a:r>
            <a:r>
              <a:rPr dirty="0" sz="1900" spc="-70">
                <a:solidFill>
                  <a:srgbClr val="181818"/>
                </a:solidFill>
                <a:latin typeface="Trebuchet MS"/>
                <a:cs typeface="Trebuchet MS"/>
              </a:rPr>
              <a:t>s</a:t>
            </a:r>
            <a:r>
              <a:rPr dirty="0" sz="1900" spc="-130">
                <a:solidFill>
                  <a:srgbClr val="181818"/>
                </a:solidFill>
                <a:latin typeface="Trebuchet MS"/>
                <a:cs typeface="Trebuchet MS"/>
              </a:rPr>
              <a:t>t</a:t>
            </a:r>
            <a:endParaRPr sz="190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  <a:spcBef>
                <a:spcPts val="24"/>
              </a:spcBef>
            </a:pPr>
            <a:endParaRPr sz="2450">
              <a:latin typeface="Times New Roman"/>
              <a:cs typeface="Times New Roman"/>
            </a:endParaRPr>
          </a:p>
          <a:p>
            <a:pPr algn="ctr" marL="168275" marR="160655" indent="-635">
              <a:lnSpc>
                <a:spcPct val="116599"/>
              </a:lnSpc>
            </a:pPr>
            <a:r>
              <a:rPr dirty="0" sz="1000" spc="-35">
                <a:solidFill>
                  <a:srgbClr val="181818"/>
                </a:solidFill>
                <a:latin typeface="Arial"/>
                <a:cs typeface="Arial"/>
              </a:rPr>
              <a:t>S</a:t>
            </a:r>
            <a:r>
              <a:rPr dirty="0" sz="1000" spc="55">
                <a:solidFill>
                  <a:srgbClr val="181818"/>
                </a:solidFill>
                <a:latin typeface="Arial"/>
                <a:cs typeface="Arial"/>
              </a:rPr>
              <a:t>c</a:t>
            </a:r>
            <a:r>
              <a:rPr dirty="0" sz="1000" spc="50">
                <a:solidFill>
                  <a:srgbClr val="181818"/>
                </a:solidFill>
                <a:latin typeface="Arial"/>
                <a:cs typeface="Arial"/>
              </a:rPr>
              <a:t>r</a:t>
            </a:r>
            <a:r>
              <a:rPr dirty="0" sz="1000" spc="5">
                <a:solidFill>
                  <a:srgbClr val="181818"/>
                </a:solidFill>
                <a:latin typeface="Arial"/>
                <a:cs typeface="Arial"/>
              </a:rPr>
              <a:t>a</a:t>
            </a:r>
            <a:r>
              <a:rPr dirty="0" sz="1000" spc="30">
                <a:solidFill>
                  <a:srgbClr val="181818"/>
                </a:solidFill>
                <a:latin typeface="Arial"/>
                <a:cs typeface="Arial"/>
              </a:rPr>
              <a:t>m</a:t>
            </a:r>
            <a:r>
              <a:rPr dirty="0" sz="1000" spc="60">
                <a:solidFill>
                  <a:srgbClr val="181818"/>
                </a:solidFill>
                <a:latin typeface="Arial"/>
                <a:cs typeface="Arial"/>
              </a:rPr>
              <a:t>b</a:t>
            </a:r>
            <a:r>
              <a:rPr dirty="0" sz="1000" spc="10">
                <a:solidFill>
                  <a:srgbClr val="181818"/>
                </a:solidFill>
                <a:latin typeface="Arial"/>
                <a:cs typeface="Arial"/>
              </a:rPr>
              <a:t>l</a:t>
            </a:r>
            <a:r>
              <a:rPr dirty="0" sz="1000" spc="20">
                <a:solidFill>
                  <a:srgbClr val="181818"/>
                </a:solidFill>
                <a:latin typeface="Arial"/>
                <a:cs typeface="Arial"/>
              </a:rPr>
              <a:t>e</a:t>
            </a:r>
            <a:r>
              <a:rPr dirty="0" sz="1000" spc="60">
                <a:solidFill>
                  <a:srgbClr val="181818"/>
                </a:solidFill>
                <a:latin typeface="Arial"/>
                <a:cs typeface="Arial"/>
              </a:rPr>
              <a:t>d</a:t>
            </a:r>
            <a:r>
              <a:rPr dirty="0" sz="1000" spc="60">
                <a:solidFill>
                  <a:srgbClr val="181818"/>
                </a:solidFill>
                <a:latin typeface="Arial"/>
                <a:cs typeface="Arial"/>
              </a:rPr>
              <a:t> </a:t>
            </a:r>
            <a:r>
              <a:rPr dirty="0" sz="1000" spc="-75">
                <a:solidFill>
                  <a:srgbClr val="181818"/>
                </a:solidFill>
                <a:latin typeface="Arial"/>
                <a:cs typeface="Arial"/>
              </a:rPr>
              <a:t>E</a:t>
            </a:r>
            <a:r>
              <a:rPr dirty="0" sz="1000" spc="50">
                <a:solidFill>
                  <a:srgbClr val="181818"/>
                </a:solidFill>
                <a:latin typeface="Arial"/>
                <a:cs typeface="Arial"/>
              </a:rPr>
              <a:t>gg</a:t>
            </a:r>
            <a:r>
              <a:rPr dirty="0" sz="1000" spc="20">
                <a:solidFill>
                  <a:srgbClr val="181818"/>
                </a:solidFill>
                <a:latin typeface="Arial"/>
                <a:cs typeface="Arial"/>
              </a:rPr>
              <a:t>s</a:t>
            </a:r>
            <a:r>
              <a:rPr dirty="0" sz="1000" spc="20">
                <a:solidFill>
                  <a:srgbClr val="181818"/>
                </a:solidFill>
                <a:latin typeface="Arial"/>
                <a:cs typeface="Arial"/>
              </a:rPr>
              <a:t> </a:t>
            </a:r>
            <a:r>
              <a:rPr dirty="0" sz="1000" spc="25">
                <a:solidFill>
                  <a:srgbClr val="181818"/>
                </a:solidFill>
                <a:latin typeface="Arial"/>
                <a:cs typeface="Arial"/>
              </a:rPr>
              <a:t>(</a:t>
            </a:r>
            <a:r>
              <a:rPr dirty="0" sz="1000" spc="-120">
                <a:solidFill>
                  <a:srgbClr val="181818"/>
                </a:solidFill>
                <a:latin typeface="Arial"/>
                <a:cs typeface="Arial"/>
              </a:rPr>
              <a:t>1</a:t>
            </a:r>
            <a:r>
              <a:rPr dirty="0" sz="1000" spc="75">
                <a:solidFill>
                  <a:srgbClr val="181818"/>
                </a:solidFill>
                <a:latin typeface="Arial"/>
                <a:cs typeface="Arial"/>
              </a:rPr>
              <a:t>/</a:t>
            </a:r>
            <a:r>
              <a:rPr dirty="0" sz="1000" spc="40">
                <a:solidFill>
                  <a:srgbClr val="181818"/>
                </a:solidFill>
                <a:latin typeface="Arial"/>
                <a:cs typeface="Arial"/>
              </a:rPr>
              <a:t>2</a:t>
            </a:r>
            <a:r>
              <a:rPr dirty="0" sz="1000" spc="40">
                <a:solidFill>
                  <a:srgbClr val="181818"/>
                </a:solidFill>
                <a:latin typeface="Arial"/>
                <a:cs typeface="Arial"/>
              </a:rPr>
              <a:t> </a:t>
            </a:r>
            <a:r>
              <a:rPr dirty="0" sz="1000" spc="55">
                <a:solidFill>
                  <a:srgbClr val="181818"/>
                </a:solidFill>
                <a:latin typeface="Arial"/>
                <a:cs typeface="Arial"/>
              </a:rPr>
              <a:t>c</a:t>
            </a:r>
            <a:r>
              <a:rPr dirty="0" sz="1000" spc="20">
                <a:solidFill>
                  <a:srgbClr val="181818"/>
                </a:solidFill>
                <a:latin typeface="Arial"/>
                <a:cs typeface="Arial"/>
              </a:rPr>
              <a:t>u</a:t>
            </a:r>
            <a:r>
              <a:rPr dirty="0" sz="1000" spc="50">
                <a:solidFill>
                  <a:srgbClr val="181818"/>
                </a:solidFill>
                <a:latin typeface="Arial"/>
                <a:cs typeface="Arial"/>
              </a:rPr>
              <a:t>p</a:t>
            </a:r>
            <a:r>
              <a:rPr dirty="0" sz="1000" spc="25">
                <a:solidFill>
                  <a:srgbClr val="181818"/>
                </a:solidFill>
                <a:latin typeface="Arial"/>
                <a:cs typeface="Arial"/>
              </a:rPr>
              <a:t>)</a:t>
            </a:r>
            <a:r>
              <a:rPr dirty="0" sz="1000" spc="25">
                <a:solidFill>
                  <a:srgbClr val="181818"/>
                </a:solidFill>
                <a:latin typeface="Arial"/>
                <a:cs typeface="Arial"/>
              </a:rPr>
              <a:t>, W</a:t>
            </a:r>
            <a:r>
              <a:rPr dirty="0" sz="1000" spc="30">
                <a:solidFill>
                  <a:srgbClr val="181818"/>
                </a:solidFill>
                <a:latin typeface="Arial"/>
                <a:cs typeface="Arial"/>
              </a:rPr>
              <a:t>h</a:t>
            </a:r>
            <a:r>
              <a:rPr dirty="0" sz="1000" spc="35">
                <a:solidFill>
                  <a:srgbClr val="181818"/>
                </a:solidFill>
                <a:latin typeface="Arial"/>
                <a:cs typeface="Arial"/>
              </a:rPr>
              <a:t>o</a:t>
            </a:r>
            <a:r>
              <a:rPr dirty="0" sz="1000" spc="10">
                <a:solidFill>
                  <a:srgbClr val="181818"/>
                </a:solidFill>
                <a:latin typeface="Arial"/>
                <a:cs typeface="Arial"/>
              </a:rPr>
              <a:t>l</a:t>
            </a:r>
            <a:r>
              <a:rPr dirty="0" sz="1000" spc="20">
                <a:solidFill>
                  <a:srgbClr val="181818"/>
                </a:solidFill>
                <a:latin typeface="Arial"/>
                <a:cs typeface="Arial"/>
              </a:rPr>
              <a:t>e</a:t>
            </a:r>
            <a:r>
              <a:rPr dirty="0" sz="1000" spc="20">
                <a:solidFill>
                  <a:srgbClr val="181818"/>
                </a:solidFill>
                <a:latin typeface="Arial"/>
                <a:cs typeface="Arial"/>
              </a:rPr>
              <a:t> W</a:t>
            </a:r>
            <a:r>
              <a:rPr dirty="0" sz="1000" spc="30">
                <a:solidFill>
                  <a:srgbClr val="181818"/>
                </a:solidFill>
                <a:latin typeface="Arial"/>
                <a:cs typeface="Arial"/>
              </a:rPr>
              <a:t>h</a:t>
            </a:r>
            <a:r>
              <a:rPr dirty="0" sz="1000" spc="20">
                <a:solidFill>
                  <a:srgbClr val="181818"/>
                </a:solidFill>
                <a:latin typeface="Arial"/>
                <a:cs typeface="Arial"/>
              </a:rPr>
              <a:t>e</a:t>
            </a:r>
            <a:r>
              <a:rPr dirty="0" sz="1000" spc="5">
                <a:solidFill>
                  <a:srgbClr val="181818"/>
                </a:solidFill>
                <a:latin typeface="Arial"/>
                <a:cs typeface="Arial"/>
              </a:rPr>
              <a:t>a</a:t>
            </a:r>
            <a:r>
              <a:rPr dirty="0" sz="1000" spc="80">
                <a:solidFill>
                  <a:srgbClr val="181818"/>
                </a:solidFill>
                <a:latin typeface="Arial"/>
                <a:cs typeface="Arial"/>
              </a:rPr>
              <a:t>t</a:t>
            </a:r>
            <a:r>
              <a:rPr dirty="0" sz="1000" spc="80">
                <a:solidFill>
                  <a:srgbClr val="181818"/>
                </a:solidFill>
                <a:latin typeface="Arial"/>
                <a:cs typeface="Arial"/>
              </a:rPr>
              <a:t> </a:t>
            </a:r>
            <a:r>
              <a:rPr dirty="0" sz="1000" spc="30">
                <a:solidFill>
                  <a:srgbClr val="181818"/>
                </a:solidFill>
                <a:latin typeface="Arial"/>
                <a:cs typeface="Arial"/>
              </a:rPr>
              <a:t>T</a:t>
            </a:r>
            <a:r>
              <a:rPr dirty="0" sz="1000" spc="35">
                <a:solidFill>
                  <a:srgbClr val="181818"/>
                </a:solidFill>
                <a:latin typeface="Arial"/>
                <a:cs typeface="Arial"/>
              </a:rPr>
              <a:t>o</a:t>
            </a:r>
            <a:r>
              <a:rPr dirty="0" sz="1000" spc="5">
                <a:solidFill>
                  <a:srgbClr val="181818"/>
                </a:solidFill>
                <a:latin typeface="Arial"/>
                <a:cs typeface="Arial"/>
              </a:rPr>
              <a:t>a</a:t>
            </a:r>
            <a:r>
              <a:rPr dirty="0" sz="1000" spc="20">
                <a:solidFill>
                  <a:srgbClr val="181818"/>
                </a:solidFill>
                <a:latin typeface="Arial"/>
                <a:cs typeface="Arial"/>
              </a:rPr>
              <a:t>s</a:t>
            </a:r>
            <a:r>
              <a:rPr dirty="0" sz="1000" spc="80">
                <a:solidFill>
                  <a:srgbClr val="181818"/>
                </a:solidFill>
                <a:latin typeface="Arial"/>
                <a:cs typeface="Arial"/>
              </a:rPr>
              <a:t>t</a:t>
            </a:r>
            <a:r>
              <a:rPr dirty="0" sz="1000" spc="80">
                <a:solidFill>
                  <a:srgbClr val="181818"/>
                </a:solidFill>
                <a:latin typeface="Arial"/>
                <a:cs typeface="Arial"/>
              </a:rPr>
              <a:t> </a:t>
            </a:r>
            <a:r>
              <a:rPr dirty="0" sz="1000" spc="35">
                <a:solidFill>
                  <a:srgbClr val="181818"/>
                </a:solidFill>
                <a:latin typeface="Arial"/>
                <a:cs typeface="Arial"/>
              </a:rPr>
              <a:t>(2</a:t>
            </a:r>
            <a:r>
              <a:rPr dirty="0" sz="1000" spc="35">
                <a:solidFill>
                  <a:srgbClr val="181818"/>
                </a:solidFill>
                <a:latin typeface="Arial"/>
                <a:cs typeface="Arial"/>
              </a:rPr>
              <a:t> </a:t>
            </a:r>
            <a:r>
              <a:rPr dirty="0" sz="1000" spc="20">
                <a:solidFill>
                  <a:srgbClr val="181818"/>
                </a:solidFill>
                <a:latin typeface="Arial"/>
                <a:cs typeface="Arial"/>
              </a:rPr>
              <a:t>s</a:t>
            </a:r>
            <a:r>
              <a:rPr dirty="0" sz="1000" spc="10">
                <a:solidFill>
                  <a:srgbClr val="181818"/>
                </a:solidFill>
                <a:latin typeface="Arial"/>
                <a:cs typeface="Arial"/>
              </a:rPr>
              <a:t>li</a:t>
            </a:r>
            <a:r>
              <a:rPr dirty="0" sz="1000" spc="55">
                <a:solidFill>
                  <a:srgbClr val="181818"/>
                </a:solidFill>
                <a:latin typeface="Arial"/>
                <a:cs typeface="Arial"/>
              </a:rPr>
              <a:t>c</a:t>
            </a:r>
            <a:r>
              <a:rPr dirty="0" sz="1000" spc="20">
                <a:solidFill>
                  <a:srgbClr val="181818"/>
                </a:solidFill>
                <a:latin typeface="Arial"/>
                <a:cs typeface="Arial"/>
              </a:rPr>
              <a:t>es</a:t>
            </a:r>
            <a:r>
              <a:rPr dirty="0" sz="1000" spc="25">
                <a:solidFill>
                  <a:srgbClr val="181818"/>
                </a:solidFill>
                <a:latin typeface="Arial"/>
                <a:cs typeface="Arial"/>
              </a:rPr>
              <a:t>)</a:t>
            </a:r>
            <a:r>
              <a:rPr dirty="0" sz="1000" spc="25">
                <a:solidFill>
                  <a:srgbClr val="181818"/>
                </a:solidFill>
                <a:latin typeface="Arial"/>
                <a:cs typeface="Arial"/>
              </a:rPr>
              <a:t>, </a:t>
            </a:r>
            <a:r>
              <a:rPr dirty="0" sz="1000" spc="-20">
                <a:solidFill>
                  <a:srgbClr val="181818"/>
                </a:solidFill>
                <a:latin typeface="Arial"/>
                <a:cs typeface="Arial"/>
              </a:rPr>
              <a:t>B</a:t>
            </a:r>
            <a:r>
              <a:rPr dirty="0" sz="1000" spc="5">
                <a:solidFill>
                  <a:srgbClr val="181818"/>
                </a:solidFill>
                <a:latin typeface="Arial"/>
                <a:cs typeface="Arial"/>
              </a:rPr>
              <a:t>a</a:t>
            </a:r>
            <a:r>
              <a:rPr dirty="0" sz="1000" spc="25">
                <a:solidFill>
                  <a:srgbClr val="181818"/>
                </a:solidFill>
                <a:latin typeface="Arial"/>
                <a:cs typeface="Arial"/>
              </a:rPr>
              <a:t>n</a:t>
            </a:r>
            <a:r>
              <a:rPr dirty="0" sz="1000" spc="5">
                <a:solidFill>
                  <a:srgbClr val="181818"/>
                </a:solidFill>
                <a:latin typeface="Arial"/>
                <a:cs typeface="Arial"/>
              </a:rPr>
              <a:t>a</a:t>
            </a:r>
            <a:r>
              <a:rPr dirty="0" sz="1000" spc="25">
                <a:solidFill>
                  <a:srgbClr val="181818"/>
                </a:solidFill>
                <a:latin typeface="Arial"/>
                <a:cs typeface="Arial"/>
              </a:rPr>
              <a:t>n</a:t>
            </a:r>
            <a:r>
              <a:rPr dirty="0" sz="1000" spc="5">
                <a:solidFill>
                  <a:srgbClr val="181818"/>
                </a:solidFill>
                <a:latin typeface="Arial"/>
                <a:cs typeface="Arial"/>
              </a:rPr>
              <a:t>a</a:t>
            </a:r>
            <a:r>
              <a:rPr dirty="0" sz="1000" spc="20">
                <a:solidFill>
                  <a:srgbClr val="181818"/>
                </a:solidFill>
                <a:latin typeface="Arial"/>
                <a:cs typeface="Arial"/>
              </a:rPr>
              <a:t>s</a:t>
            </a:r>
            <a:r>
              <a:rPr dirty="0" sz="1000" spc="20">
                <a:solidFill>
                  <a:srgbClr val="181818"/>
                </a:solidFill>
                <a:latin typeface="Arial"/>
                <a:cs typeface="Arial"/>
              </a:rPr>
              <a:t> </a:t>
            </a:r>
            <a:r>
              <a:rPr dirty="0" sz="1000" spc="25">
                <a:solidFill>
                  <a:srgbClr val="181818"/>
                </a:solidFill>
                <a:latin typeface="Arial"/>
                <a:cs typeface="Arial"/>
              </a:rPr>
              <a:t>(</a:t>
            </a:r>
            <a:r>
              <a:rPr dirty="0" sz="1000" spc="-120">
                <a:solidFill>
                  <a:srgbClr val="181818"/>
                </a:solidFill>
                <a:latin typeface="Arial"/>
                <a:cs typeface="Arial"/>
              </a:rPr>
              <a:t>1</a:t>
            </a:r>
            <a:r>
              <a:rPr dirty="0" sz="1000" spc="-120">
                <a:solidFill>
                  <a:srgbClr val="181818"/>
                </a:solidFill>
                <a:latin typeface="Arial"/>
                <a:cs typeface="Arial"/>
              </a:rPr>
              <a:t> </a:t>
            </a:r>
            <a:r>
              <a:rPr dirty="0" sz="1000" spc="25">
                <a:solidFill>
                  <a:srgbClr val="181818"/>
                </a:solidFill>
                <a:latin typeface="Arial"/>
                <a:cs typeface="Arial"/>
              </a:rPr>
              <a:t>me</a:t>
            </a:r>
            <a:r>
              <a:rPr dirty="0" sz="1000" spc="60">
                <a:solidFill>
                  <a:srgbClr val="181818"/>
                </a:solidFill>
                <a:latin typeface="Arial"/>
                <a:cs typeface="Arial"/>
              </a:rPr>
              <a:t>d</a:t>
            </a:r>
            <a:r>
              <a:rPr dirty="0" sz="1000" spc="10">
                <a:solidFill>
                  <a:srgbClr val="181818"/>
                </a:solidFill>
                <a:latin typeface="Arial"/>
                <a:cs typeface="Arial"/>
              </a:rPr>
              <a:t>i</a:t>
            </a:r>
            <a:r>
              <a:rPr dirty="0" sz="1000" spc="25">
                <a:solidFill>
                  <a:srgbClr val="181818"/>
                </a:solidFill>
                <a:latin typeface="Arial"/>
                <a:cs typeface="Arial"/>
              </a:rPr>
              <a:t>um</a:t>
            </a:r>
            <a:r>
              <a:rPr dirty="0" sz="1000" spc="25">
                <a:solidFill>
                  <a:srgbClr val="181818"/>
                </a:solidFill>
                <a:latin typeface="Arial"/>
                <a:cs typeface="Arial"/>
              </a:rPr>
              <a:t>)</a:t>
            </a:r>
            <a:r>
              <a:rPr dirty="0" sz="1000" spc="25">
                <a:solidFill>
                  <a:srgbClr val="181818"/>
                </a:solidFill>
                <a:latin typeface="Arial"/>
                <a:cs typeface="Arial"/>
              </a:rPr>
              <a:t>, </a:t>
            </a:r>
            <a:r>
              <a:rPr dirty="0" sz="1000" spc="75">
                <a:solidFill>
                  <a:srgbClr val="181818"/>
                </a:solidFill>
                <a:latin typeface="Arial"/>
                <a:cs typeface="Arial"/>
              </a:rPr>
              <a:t>M</a:t>
            </a:r>
            <a:r>
              <a:rPr dirty="0" sz="1000" spc="10">
                <a:solidFill>
                  <a:srgbClr val="181818"/>
                </a:solidFill>
                <a:latin typeface="Arial"/>
                <a:cs typeface="Arial"/>
              </a:rPr>
              <a:t>il</a:t>
            </a:r>
            <a:r>
              <a:rPr dirty="0" sz="1000" spc="40">
                <a:solidFill>
                  <a:srgbClr val="181818"/>
                </a:solidFill>
                <a:latin typeface="Arial"/>
                <a:cs typeface="Arial"/>
              </a:rPr>
              <a:t>k</a:t>
            </a:r>
            <a:r>
              <a:rPr dirty="0" sz="1000" spc="40">
                <a:solidFill>
                  <a:srgbClr val="181818"/>
                </a:solidFill>
                <a:latin typeface="Arial"/>
                <a:cs typeface="Arial"/>
              </a:rPr>
              <a:t> </a:t>
            </a:r>
            <a:r>
              <a:rPr dirty="0" sz="1000" spc="25">
                <a:solidFill>
                  <a:srgbClr val="181818"/>
                </a:solidFill>
                <a:latin typeface="Arial"/>
                <a:cs typeface="Arial"/>
              </a:rPr>
              <a:t>(</a:t>
            </a:r>
            <a:r>
              <a:rPr dirty="0" sz="1000" spc="55">
                <a:solidFill>
                  <a:srgbClr val="181818"/>
                </a:solidFill>
                <a:latin typeface="Arial"/>
                <a:cs typeface="Arial"/>
              </a:rPr>
              <a:t>8</a:t>
            </a:r>
            <a:r>
              <a:rPr dirty="0" sz="1000" spc="55">
                <a:solidFill>
                  <a:srgbClr val="181818"/>
                </a:solidFill>
                <a:latin typeface="Arial"/>
                <a:cs typeface="Arial"/>
              </a:rPr>
              <a:t> </a:t>
            </a:r>
            <a:r>
              <a:rPr dirty="0" sz="1000" spc="35">
                <a:solidFill>
                  <a:srgbClr val="181818"/>
                </a:solidFill>
                <a:latin typeface="Arial"/>
                <a:cs typeface="Arial"/>
              </a:rPr>
              <a:t>o</a:t>
            </a:r>
            <a:r>
              <a:rPr dirty="0" sz="1000" spc="30">
                <a:solidFill>
                  <a:srgbClr val="181818"/>
                </a:solidFill>
                <a:latin typeface="Arial"/>
                <a:cs typeface="Arial"/>
              </a:rPr>
              <a:t>z)</a:t>
            </a:r>
            <a:endParaRPr sz="10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10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000">
              <a:latin typeface="Times New Roman"/>
              <a:cs typeface="Times New Roman"/>
            </a:endParaRPr>
          </a:p>
          <a:p>
            <a:pPr algn="ctr" marL="168275" marR="160655">
              <a:lnSpc>
                <a:spcPct val="116599"/>
              </a:lnSpc>
              <a:spcBef>
                <a:spcPts val="680"/>
              </a:spcBef>
            </a:pPr>
            <a:r>
              <a:rPr dirty="0" sz="1000">
                <a:solidFill>
                  <a:srgbClr val="181818"/>
                </a:solidFill>
                <a:latin typeface="Arial"/>
                <a:cs typeface="Arial"/>
              </a:rPr>
              <a:t>W</a:t>
            </a:r>
            <a:r>
              <a:rPr dirty="0" sz="1000" spc="30">
                <a:solidFill>
                  <a:srgbClr val="181818"/>
                </a:solidFill>
                <a:latin typeface="Arial"/>
                <a:cs typeface="Arial"/>
              </a:rPr>
              <a:t>h</a:t>
            </a:r>
            <a:r>
              <a:rPr dirty="0" sz="1000" spc="35">
                <a:solidFill>
                  <a:srgbClr val="181818"/>
                </a:solidFill>
                <a:latin typeface="Arial"/>
                <a:cs typeface="Arial"/>
              </a:rPr>
              <a:t>o</a:t>
            </a:r>
            <a:r>
              <a:rPr dirty="0" sz="1000" spc="10">
                <a:solidFill>
                  <a:srgbClr val="181818"/>
                </a:solidFill>
                <a:latin typeface="Arial"/>
                <a:cs typeface="Arial"/>
              </a:rPr>
              <a:t>l</a:t>
            </a:r>
            <a:r>
              <a:rPr dirty="0" sz="1000" spc="20">
                <a:solidFill>
                  <a:srgbClr val="181818"/>
                </a:solidFill>
                <a:latin typeface="Arial"/>
                <a:cs typeface="Arial"/>
              </a:rPr>
              <a:t>e</a:t>
            </a:r>
            <a:r>
              <a:rPr dirty="0" sz="1000" spc="20">
                <a:solidFill>
                  <a:srgbClr val="181818"/>
                </a:solidFill>
                <a:latin typeface="Arial"/>
                <a:cs typeface="Arial"/>
              </a:rPr>
              <a:t> </a:t>
            </a:r>
            <a:r>
              <a:rPr dirty="0" sz="1000" spc="-40">
                <a:solidFill>
                  <a:srgbClr val="181818"/>
                </a:solidFill>
                <a:latin typeface="Arial"/>
                <a:cs typeface="Arial"/>
              </a:rPr>
              <a:t>G</a:t>
            </a:r>
            <a:r>
              <a:rPr dirty="0" sz="1000" spc="50">
                <a:solidFill>
                  <a:srgbClr val="181818"/>
                </a:solidFill>
                <a:latin typeface="Arial"/>
                <a:cs typeface="Arial"/>
              </a:rPr>
              <a:t>r</a:t>
            </a:r>
            <a:r>
              <a:rPr dirty="0" sz="1000" spc="5">
                <a:solidFill>
                  <a:srgbClr val="181818"/>
                </a:solidFill>
                <a:latin typeface="Arial"/>
                <a:cs typeface="Arial"/>
              </a:rPr>
              <a:t>a</a:t>
            </a:r>
            <a:r>
              <a:rPr dirty="0" sz="1000" spc="10">
                <a:solidFill>
                  <a:srgbClr val="181818"/>
                </a:solidFill>
                <a:latin typeface="Arial"/>
                <a:cs typeface="Arial"/>
              </a:rPr>
              <a:t>i</a:t>
            </a:r>
            <a:r>
              <a:rPr dirty="0" sz="1000" spc="25">
                <a:solidFill>
                  <a:srgbClr val="181818"/>
                </a:solidFill>
                <a:latin typeface="Arial"/>
                <a:cs typeface="Arial"/>
              </a:rPr>
              <a:t>n</a:t>
            </a:r>
            <a:r>
              <a:rPr dirty="0" sz="1000" spc="25">
                <a:solidFill>
                  <a:srgbClr val="181818"/>
                </a:solidFill>
                <a:latin typeface="Arial"/>
                <a:cs typeface="Arial"/>
              </a:rPr>
              <a:t> C</a:t>
            </a:r>
            <a:r>
              <a:rPr dirty="0" sz="1000" spc="20">
                <a:solidFill>
                  <a:srgbClr val="181818"/>
                </a:solidFill>
                <a:latin typeface="Arial"/>
                <a:cs typeface="Arial"/>
              </a:rPr>
              <a:t>e</a:t>
            </a:r>
            <a:r>
              <a:rPr dirty="0" sz="1000" spc="50">
                <a:solidFill>
                  <a:srgbClr val="181818"/>
                </a:solidFill>
                <a:latin typeface="Arial"/>
                <a:cs typeface="Arial"/>
              </a:rPr>
              <a:t>r</a:t>
            </a:r>
            <a:r>
              <a:rPr dirty="0" sz="1000" spc="20">
                <a:solidFill>
                  <a:srgbClr val="181818"/>
                </a:solidFill>
                <a:latin typeface="Arial"/>
                <a:cs typeface="Arial"/>
              </a:rPr>
              <a:t>e</a:t>
            </a:r>
            <a:r>
              <a:rPr dirty="0" sz="1000" spc="5">
                <a:solidFill>
                  <a:srgbClr val="181818"/>
                </a:solidFill>
                <a:latin typeface="Arial"/>
                <a:cs typeface="Arial"/>
              </a:rPr>
              <a:t>a</a:t>
            </a:r>
            <a:r>
              <a:rPr dirty="0" sz="1000" spc="10">
                <a:solidFill>
                  <a:srgbClr val="181818"/>
                </a:solidFill>
                <a:latin typeface="Arial"/>
                <a:cs typeface="Arial"/>
              </a:rPr>
              <a:t>l</a:t>
            </a:r>
            <a:r>
              <a:rPr dirty="0" sz="1000" spc="10">
                <a:solidFill>
                  <a:srgbClr val="181818"/>
                </a:solidFill>
                <a:latin typeface="Arial"/>
                <a:cs typeface="Arial"/>
              </a:rPr>
              <a:t> </a:t>
            </a:r>
            <a:r>
              <a:rPr dirty="0" sz="1000" spc="25">
                <a:solidFill>
                  <a:srgbClr val="181818"/>
                </a:solidFill>
                <a:latin typeface="Arial"/>
                <a:cs typeface="Arial"/>
              </a:rPr>
              <a:t>(</a:t>
            </a:r>
            <a:r>
              <a:rPr dirty="0" sz="1000" spc="-120">
                <a:solidFill>
                  <a:srgbClr val="181818"/>
                </a:solidFill>
                <a:latin typeface="Arial"/>
                <a:cs typeface="Arial"/>
              </a:rPr>
              <a:t>1</a:t>
            </a:r>
            <a:r>
              <a:rPr dirty="0" sz="1000" spc="-120">
                <a:solidFill>
                  <a:srgbClr val="181818"/>
                </a:solidFill>
                <a:latin typeface="Arial"/>
                <a:cs typeface="Arial"/>
              </a:rPr>
              <a:t> </a:t>
            </a:r>
            <a:r>
              <a:rPr dirty="0" sz="1000" spc="55">
                <a:solidFill>
                  <a:srgbClr val="181818"/>
                </a:solidFill>
                <a:latin typeface="Arial"/>
                <a:cs typeface="Arial"/>
              </a:rPr>
              <a:t>c</a:t>
            </a:r>
            <a:r>
              <a:rPr dirty="0" sz="1000" spc="20">
                <a:solidFill>
                  <a:srgbClr val="181818"/>
                </a:solidFill>
                <a:latin typeface="Arial"/>
                <a:cs typeface="Arial"/>
              </a:rPr>
              <a:t>u</a:t>
            </a:r>
            <a:r>
              <a:rPr dirty="0" sz="1000" spc="50">
                <a:solidFill>
                  <a:srgbClr val="181818"/>
                </a:solidFill>
                <a:latin typeface="Arial"/>
                <a:cs typeface="Arial"/>
              </a:rPr>
              <a:t>p</a:t>
            </a:r>
            <a:r>
              <a:rPr dirty="0" sz="1000" spc="25">
                <a:solidFill>
                  <a:srgbClr val="181818"/>
                </a:solidFill>
                <a:latin typeface="Arial"/>
                <a:cs typeface="Arial"/>
              </a:rPr>
              <a:t>)</a:t>
            </a:r>
            <a:r>
              <a:rPr dirty="0" sz="1000" spc="25">
                <a:solidFill>
                  <a:srgbClr val="181818"/>
                </a:solidFill>
                <a:latin typeface="Arial"/>
                <a:cs typeface="Arial"/>
              </a:rPr>
              <a:t>, </a:t>
            </a:r>
            <a:r>
              <a:rPr dirty="0" sz="1000" spc="-35">
                <a:solidFill>
                  <a:srgbClr val="181818"/>
                </a:solidFill>
                <a:latin typeface="Arial"/>
                <a:cs typeface="Arial"/>
              </a:rPr>
              <a:t>S</a:t>
            </a:r>
            <a:r>
              <a:rPr dirty="0" sz="1000" spc="10">
                <a:solidFill>
                  <a:srgbClr val="181818"/>
                </a:solidFill>
                <a:latin typeface="Arial"/>
                <a:cs typeface="Arial"/>
              </a:rPr>
              <a:t>li</a:t>
            </a:r>
            <a:r>
              <a:rPr dirty="0" sz="1000" spc="55">
                <a:solidFill>
                  <a:srgbClr val="181818"/>
                </a:solidFill>
                <a:latin typeface="Arial"/>
                <a:cs typeface="Arial"/>
              </a:rPr>
              <a:t>c</a:t>
            </a:r>
            <a:r>
              <a:rPr dirty="0" sz="1000" spc="20">
                <a:solidFill>
                  <a:srgbClr val="181818"/>
                </a:solidFill>
                <a:latin typeface="Arial"/>
                <a:cs typeface="Arial"/>
              </a:rPr>
              <a:t>e</a:t>
            </a:r>
            <a:r>
              <a:rPr dirty="0" sz="1000" spc="60">
                <a:solidFill>
                  <a:srgbClr val="181818"/>
                </a:solidFill>
                <a:latin typeface="Arial"/>
                <a:cs typeface="Arial"/>
              </a:rPr>
              <a:t>d</a:t>
            </a:r>
            <a:r>
              <a:rPr dirty="0" sz="1000" spc="60">
                <a:solidFill>
                  <a:srgbClr val="181818"/>
                </a:solidFill>
                <a:latin typeface="Arial"/>
                <a:cs typeface="Arial"/>
              </a:rPr>
              <a:t> </a:t>
            </a:r>
            <a:r>
              <a:rPr dirty="0" sz="1000" spc="-35">
                <a:solidFill>
                  <a:srgbClr val="181818"/>
                </a:solidFill>
                <a:latin typeface="Arial"/>
                <a:cs typeface="Arial"/>
              </a:rPr>
              <a:t>S</a:t>
            </a:r>
            <a:r>
              <a:rPr dirty="0" sz="1000" spc="80">
                <a:solidFill>
                  <a:srgbClr val="181818"/>
                </a:solidFill>
                <a:latin typeface="Arial"/>
                <a:cs typeface="Arial"/>
              </a:rPr>
              <a:t>t</a:t>
            </a:r>
            <a:r>
              <a:rPr dirty="0" sz="1000" spc="50">
                <a:solidFill>
                  <a:srgbClr val="181818"/>
                </a:solidFill>
                <a:latin typeface="Arial"/>
                <a:cs typeface="Arial"/>
              </a:rPr>
              <a:t>r</a:t>
            </a:r>
            <a:r>
              <a:rPr dirty="0" sz="1000" spc="5">
                <a:solidFill>
                  <a:srgbClr val="181818"/>
                </a:solidFill>
                <a:latin typeface="Arial"/>
                <a:cs typeface="Arial"/>
              </a:rPr>
              <a:t>a</a:t>
            </a:r>
            <a:r>
              <a:rPr dirty="0" sz="1000" spc="85">
                <a:solidFill>
                  <a:srgbClr val="181818"/>
                </a:solidFill>
                <a:latin typeface="Arial"/>
                <a:cs typeface="Arial"/>
              </a:rPr>
              <a:t>w</a:t>
            </a:r>
            <a:r>
              <a:rPr dirty="0" sz="1000" spc="60">
                <a:solidFill>
                  <a:srgbClr val="181818"/>
                </a:solidFill>
                <a:latin typeface="Arial"/>
                <a:cs typeface="Arial"/>
              </a:rPr>
              <a:t>b</a:t>
            </a:r>
            <a:r>
              <a:rPr dirty="0" sz="1000" spc="20">
                <a:solidFill>
                  <a:srgbClr val="181818"/>
                </a:solidFill>
                <a:latin typeface="Arial"/>
                <a:cs typeface="Arial"/>
              </a:rPr>
              <a:t>e</a:t>
            </a:r>
            <a:r>
              <a:rPr dirty="0" sz="1000" spc="50">
                <a:solidFill>
                  <a:srgbClr val="181818"/>
                </a:solidFill>
                <a:latin typeface="Arial"/>
                <a:cs typeface="Arial"/>
              </a:rPr>
              <a:t>rr</a:t>
            </a:r>
            <a:r>
              <a:rPr dirty="0" sz="1000" spc="10">
                <a:solidFill>
                  <a:srgbClr val="181818"/>
                </a:solidFill>
                <a:latin typeface="Arial"/>
                <a:cs typeface="Arial"/>
              </a:rPr>
              <a:t>i</a:t>
            </a:r>
            <a:r>
              <a:rPr dirty="0" sz="1000" spc="20">
                <a:solidFill>
                  <a:srgbClr val="181818"/>
                </a:solidFill>
                <a:latin typeface="Arial"/>
                <a:cs typeface="Arial"/>
              </a:rPr>
              <a:t>es</a:t>
            </a:r>
            <a:r>
              <a:rPr dirty="0" sz="1000" spc="10">
                <a:solidFill>
                  <a:srgbClr val="181818"/>
                </a:solidFill>
                <a:latin typeface="Arial"/>
                <a:cs typeface="Arial"/>
              </a:rPr>
              <a:t> </a:t>
            </a:r>
            <a:r>
              <a:rPr dirty="0" sz="1000" spc="25">
                <a:solidFill>
                  <a:srgbClr val="181818"/>
                </a:solidFill>
                <a:latin typeface="Arial"/>
                <a:cs typeface="Arial"/>
              </a:rPr>
              <a:t>(</a:t>
            </a:r>
            <a:r>
              <a:rPr dirty="0" sz="1000" spc="-120">
                <a:solidFill>
                  <a:srgbClr val="181818"/>
                </a:solidFill>
                <a:latin typeface="Arial"/>
                <a:cs typeface="Arial"/>
              </a:rPr>
              <a:t>1</a:t>
            </a:r>
            <a:r>
              <a:rPr dirty="0" sz="1000" spc="75">
                <a:solidFill>
                  <a:srgbClr val="181818"/>
                </a:solidFill>
                <a:latin typeface="Arial"/>
                <a:cs typeface="Arial"/>
              </a:rPr>
              <a:t>/</a:t>
            </a:r>
            <a:r>
              <a:rPr dirty="0" sz="1000" spc="40">
                <a:solidFill>
                  <a:srgbClr val="181818"/>
                </a:solidFill>
                <a:latin typeface="Arial"/>
                <a:cs typeface="Arial"/>
              </a:rPr>
              <a:t>2</a:t>
            </a:r>
            <a:r>
              <a:rPr dirty="0" sz="1000" spc="40">
                <a:solidFill>
                  <a:srgbClr val="181818"/>
                </a:solidFill>
                <a:latin typeface="Arial"/>
                <a:cs typeface="Arial"/>
              </a:rPr>
              <a:t> </a:t>
            </a:r>
            <a:r>
              <a:rPr dirty="0" sz="1000" spc="55">
                <a:solidFill>
                  <a:srgbClr val="181818"/>
                </a:solidFill>
                <a:latin typeface="Arial"/>
                <a:cs typeface="Arial"/>
              </a:rPr>
              <a:t>c</a:t>
            </a:r>
            <a:r>
              <a:rPr dirty="0" sz="1000" spc="20">
                <a:solidFill>
                  <a:srgbClr val="181818"/>
                </a:solidFill>
                <a:latin typeface="Arial"/>
                <a:cs typeface="Arial"/>
              </a:rPr>
              <a:t>u</a:t>
            </a:r>
            <a:r>
              <a:rPr dirty="0" sz="1000" spc="50">
                <a:solidFill>
                  <a:srgbClr val="181818"/>
                </a:solidFill>
                <a:latin typeface="Arial"/>
                <a:cs typeface="Arial"/>
              </a:rPr>
              <a:t>p</a:t>
            </a:r>
            <a:r>
              <a:rPr dirty="0" sz="1000" spc="25">
                <a:solidFill>
                  <a:srgbClr val="181818"/>
                </a:solidFill>
                <a:latin typeface="Arial"/>
                <a:cs typeface="Arial"/>
              </a:rPr>
              <a:t>)</a:t>
            </a:r>
            <a:r>
              <a:rPr dirty="0" sz="1000" spc="25">
                <a:solidFill>
                  <a:srgbClr val="181818"/>
                </a:solidFill>
                <a:latin typeface="Arial"/>
                <a:cs typeface="Arial"/>
              </a:rPr>
              <a:t>, </a:t>
            </a:r>
            <a:r>
              <a:rPr dirty="0" sz="1000" spc="75">
                <a:solidFill>
                  <a:srgbClr val="181818"/>
                </a:solidFill>
                <a:latin typeface="Arial"/>
                <a:cs typeface="Arial"/>
              </a:rPr>
              <a:t>M</a:t>
            </a:r>
            <a:r>
              <a:rPr dirty="0" sz="1000" spc="10">
                <a:solidFill>
                  <a:srgbClr val="181818"/>
                </a:solidFill>
                <a:latin typeface="Arial"/>
                <a:cs typeface="Arial"/>
              </a:rPr>
              <a:t>il</a:t>
            </a:r>
            <a:r>
              <a:rPr dirty="0" sz="1000" spc="40">
                <a:solidFill>
                  <a:srgbClr val="181818"/>
                </a:solidFill>
                <a:latin typeface="Arial"/>
                <a:cs typeface="Arial"/>
              </a:rPr>
              <a:t>k</a:t>
            </a:r>
            <a:r>
              <a:rPr dirty="0" sz="1000" spc="40">
                <a:solidFill>
                  <a:srgbClr val="181818"/>
                </a:solidFill>
                <a:latin typeface="Arial"/>
                <a:cs typeface="Arial"/>
              </a:rPr>
              <a:t> </a:t>
            </a:r>
            <a:r>
              <a:rPr dirty="0" sz="1000" spc="25">
                <a:solidFill>
                  <a:srgbClr val="181818"/>
                </a:solidFill>
                <a:latin typeface="Arial"/>
                <a:cs typeface="Arial"/>
              </a:rPr>
              <a:t>(</a:t>
            </a:r>
            <a:r>
              <a:rPr dirty="0" sz="1000" spc="55">
                <a:solidFill>
                  <a:srgbClr val="181818"/>
                </a:solidFill>
                <a:latin typeface="Arial"/>
                <a:cs typeface="Arial"/>
              </a:rPr>
              <a:t>8</a:t>
            </a:r>
            <a:r>
              <a:rPr dirty="0" sz="1000" spc="55">
                <a:solidFill>
                  <a:srgbClr val="181818"/>
                </a:solidFill>
                <a:latin typeface="Arial"/>
                <a:cs typeface="Arial"/>
              </a:rPr>
              <a:t> </a:t>
            </a:r>
            <a:r>
              <a:rPr dirty="0" sz="1000" spc="35">
                <a:solidFill>
                  <a:srgbClr val="181818"/>
                </a:solidFill>
                <a:latin typeface="Arial"/>
                <a:cs typeface="Arial"/>
              </a:rPr>
              <a:t>o</a:t>
            </a:r>
            <a:r>
              <a:rPr dirty="0" sz="1000" spc="30">
                <a:solidFill>
                  <a:srgbClr val="181818"/>
                </a:solidFill>
                <a:latin typeface="Arial"/>
                <a:cs typeface="Arial"/>
              </a:rPr>
              <a:t>z)</a:t>
            </a:r>
            <a:endParaRPr sz="10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4417681" y="8274867"/>
            <a:ext cx="2988310" cy="200850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algn="ctr">
              <a:lnSpc>
                <a:spcPct val="100000"/>
              </a:lnSpc>
            </a:pPr>
            <a:r>
              <a:rPr dirty="0" sz="1900" spc="-40">
                <a:solidFill>
                  <a:srgbClr val="181818"/>
                </a:solidFill>
                <a:latin typeface="Trebuchet MS"/>
                <a:cs typeface="Trebuchet MS"/>
              </a:rPr>
              <a:t>L</a:t>
            </a:r>
            <a:r>
              <a:rPr dirty="0" sz="1900" spc="-135">
                <a:solidFill>
                  <a:srgbClr val="181818"/>
                </a:solidFill>
                <a:latin typeface="Trebuchet MS"/>
                <a:cs typeface="Trebuchet MS"/>
              </a:rPr>
              <a:t>u</a:t>
            </a:r>
            <a:r>
              <a:rPr dirty="0" sz="1900" spc="-95">
                <a:solidFill>
                  <a:srgbClr val="181818"/>
                </a:solidFill>
                <a:latin typeface="Trebuchet MS"/>
                <a:cs typeface="Trebuchet MS"/>
              </a:rPr>
              <a:t>n</a:t>
            </a:r>
            <a:r>
              <a:rPr dirty="0" sz="1900" spc="-180">
                <a:solidFill>
                  <a:srgbClr val="181818"/>
                </a:solidFill>
                <a:latin typeface="Trebuchet MS"/>
                <a:cs typeface="Trebuchet MS"/>
              </a:rPr>
              <a:t>c</a:t>
            </a:r>
            <a:r>
              <a:rPr dirty="0" sz="1900" spc="-85">
                <a:solidFill>
                  <a:srgbClr val="181818"/>
                </a:solidFill>
                <a:latin typeface="Trebuchet MS"/>
                <a:cs typeface="Trebuchet MS"/>
              </a:rPr>
              <a:t>h</a:t>
            </a:r>
            <a:endParaRPr sz="190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  <a:spcBef>
                <a:spcPts val="48"/>
              </a:spcBef>
            </a:pPr>
            <a:endParaRPr sz="1850">
              <a:latin typeface="Times New Roman"/>
              <a:cs typeface="Times New Roman"/>
            </a:endParaRPr>
          </a:p>
          <a:p>
            <a:pPr algn="ctr" marL="220345" marR="213360">
              <a:lnSpc>
                <a:spcPct val="116599"/>
              </a:lnSpc>
            </a:pPr>
            <a:r>
              <a:rPr dirty="0" sz="1000" spc="-40">
                <a:solidFill>
                  <a:srgbClr val="181818"/>
                </a:solidFill>
                <a:latin typeface="Arial"/>
                <a:cs typeface="Arial"/>
              </a:rPr>
              <a:t>G</a:t>
            </a:r>
            <a:r>
              <a:rPr dirty="0" sz="1000" spc="50">
                <a:solidFill>
                  <a:srgbClr val="181818"/>
                </a:solidFill>
                <a:latin typeface="Arial"/>
                <a:cs typeface="Arial"/>
              </a:rPr>
              <a:t>r</a:t>
            </a:r>
            <a:r>
              <a:rPr dirty="0" sz="1000" spc="10">
                <a:solidFill>
                  <a:srgbClr val="181818"/>
                </a:solidFill>
                <a:latin typeface="Arial"/>
                <a:cs typeface="Arial"/>
              </a:rPr>
              <a:t>ill</a:t>
            </a:r>
            <a:r>
              <a:rPr dirty="0" sz="1000" spc="20">
                <a:solidFill>
                  <a:srgbClr val="181818"/>
                </a:solidFill>
                <a:latin typeface="Arial"/>
                <a:cs typeface="Arial"/>
              </a:rPr>
              <a:t>e</a:t>
            </a:r>
            <a:r>
              <a:rPr dirty="0" sz="1000" spc="60">
                <a:solidFill>
                  <a:srgbClr val="181818"/>
                </a:solidFill>
                <a:latin typeface="Arial"/>
                <a:cs typeface="Arial"/>
              </a:rPr>
              <a:t>d</a:t>
            </a:r>
            <a:r>
              <a:rPr dirty="0" sz="1000" spc="60">
                <a:solidFill>
                  <a:srgbClr val="181818"/>
                </a:solidFill>
                <a:latin typeface="Arial"/>
                <a:cs typeface="Arial"/>
              </a:rPr>
              <a:t> C</a:t>
            </a:r>
            <a:r>
              <a:rPr dirty="0" sz="1000" spc="20">
                <a:solidFill>
                  <a:srgbClr val="181818"/>
                </a:solidFill>
                <a:latin typeface="Arial"/>
                <a:cs typeface="Arial"/>
              </a:rPr>
              <a:t>hi</a:t>
            </a:r>
            <a:r>
              <a:rPr dirty="0" sz="1000" spc="55">
                <a:solidFill>
                  <a:srgbClr val="181818"/>
                </a:solidFill>
                <a:latin typeface="Arial"/>
                <a:cs typeface="Arial"/>
              </a:rPr>
              <a:t>c</a:t>
            </a:r>
            <a:r>
              <a:rPr dirty="0" sz="1000" spc="40">
                <a:solidFill>
                  <a:srgbClr val="181818"/>
                </a:solidFill>
                <a:latin typeface="Arial"/>
                <a:cs typeface="Arial"/>
              </a:rPr>
              <a:t>k</a:t>
            </a:r>
            <a:r>
              <a:rPr dirty="0" sz="1000" spc="20">
                <a:solidFill>
                  <a:srgbClr val="181818"/>
                </a:solidFill>
                <a:latin typeface="Arial"/>
                <a:cs typeface="Arial"/>
              </a:rPr>
              <a:t>e</a:t>
            </a:r>
            <a:r>
              <a:rPr dirty="0" sz="1000" spc="25">
                <a:solidFill>
                  <a:srgbClr val="181818"/>
                </a:solidFill>
                <a:latin typeface="Arial"/>
                <a:cs typeface="Arial"/>
              </a:rPr>
              <a:t>n</a:t>
            </a:r>
            <a:r>
              <a:rPr dirty="0" sz="1000" spc="25">
                <a:solidFill>
                  <a:srgbClr val="181818"/>
                </a:solidFill>
                <a:latin typeface="Arial"/>
                <a:cs typeface="Arial"/>
              </a:rPr>
              <a:t> </a:t>
            </a:r>
            <a:r>
              <a:rPr dirty="0" sz="1000" spc="-35">
                <a:solidFill>
                  <a:srgbClr val="181818"/>
                </a:solidFill>
                <a:latin typeface="Arial"/>
                <a:cs typeface="Arial"/>
              </a:rPr>
              <a:t>S</a:t>
            </a:r>
            <a:r>
              <a:rPr dirty="0" sz="1000" spc="5">
                <a:solidFill>
                  <a:srgbClr val="181818"/>
                </a:solidFill>
                <a:latin typeface="Arial"/>
                <a:cs typeface="Arial"/>
              </a:rPr>
              <a:t>a</a:t>
            </a:r>
            <a:r>
              <a:rPr dirty="0" sz="1000" spc="25">
                <a:solidFill>
                  <a:srgbClr val="181818"/>
                </a:solidFill>
                <a:latin typeface="Arial"/>
                <a:cs typeface="Arial"/>
              </a:rPr>
              <a:t>n</a:t>
            </a:r>
            <a:r>
              <a:rPr dirty="0" sz="1000" spc="60">
                <a:solidFill>
                  <a:srgbClr val="181818"/>
                </a:solidFill>
                <a:latin typeface="Arial"/>
                <a:cs typeface="Arial"/>
              </a:rPr>
              <a:t>d</a:t>
            </a:r>
            <a:r>
              <a:rPr dirty="0" sz="1000" spc="85">
                <a:solidFill>
                  <a:srgbClr val="181818"/>
                </a:solidFill>
                <a:latin typeface="Arial"/>
                <a:cs typeface="Arial"/>
              </a:rPr>
              <a:t>w</a:t>
            </a:r>
            <a:r>
              <a:rPr dirty="0" sz="1000" spc="10">
                <a:solidFill>
                  <a:srgbClr val="181818"/>
                </a:solidFill>
                <a:latin typeface="Arial"/>
                <a:cs typeface="Arial"/>
              </a:rPr>
              <a:t>i</a:t>
            </a:r>
            <a:r>
              <a:rPr dirty="0" sz="1000" spc="55">
                <a:solidFill>
                  <a:srgbClr val="181818"/>
                </a:solidFill>
                <a:latin typeface="Arial"/>
                <a:cs typeface="Arial"/>
              </a:rPr>
              <a:t>c</a:t>
            </a:r>
            <a:r>
              <a:rPr dirty="0" sz="1000" spc="30">
                <a:solidFill>
                  <a:srgbClr val="181818"/>
                </a:solidFill>
                <a:latin typeface="Arial"/>
                <a:cs typeface="Arial"/>
              </a:rPr>
              <a:t>h</a:t>
            </a:r>
            <a:r>
              <a:rPr dirty="0" sz="1000" spc="30">
                <a:solidFill>
                  <a:srgbClr val="181818"/>
                </a:solidFill>
                <a:latin typeface="Arial"/>
                <a:cs typeface="Arial"/>
              </a:rPr>
              <a:t> </a:t>
            </a:r>
            <a:r>
              <a:rPr dirty="0" sz="1000" spc="25">
                <a:solidFill>
                  <a:srgbClr val="181818"/>
                </a:solidFill>
                <a:latin typeface="Arial"/>
                <a:cs typeface="Arial"/>
              </a:rPr>
              <a:t>(</a:t>
            </a:r>
            <a:r>
              <a:rPr dirty="0" sz="1000" spc="-120">
                <a:solidFill>
                  <a:srgbClr val="181818"/>
                </a:solidFill>
                <a:latin typeface="Arial"/>
                <a:cs typeface="Arial"/>
              </a:rPr>
              <a:t>1</a:t>
            </a:r>
            <a:r>
              <a:rPr dirty="0" sz="1000" spc="-120">
                <a:solidFill>
                  <a:srgbClr val="181818"/>
                </a:solidFill>
                <a:latin typeface="Arial"/>
                <a:cs typeface="Arial"/>
              </a:rPr>
              <a:t> </a:t>
            </a:r>
            <a:r>
              <a:rPr dirty="0" sz="1000" spc="20">
                <a:solidFill>
                  <a:srgbClr val="181818"/>
                </a:solidFill>
                <a:latin typeface="Arial"/>
                <a:cs typeface="Arial"/>
              </a:rPr>
              <a:t>s</a:t>
            </a:r>
            <a:r>
              <a:rPr dirty="0" sz="1000" spc="5">
                <a:solidFill>
                  <a:srgbClr val="181818"/>
                </a:solidFill>
                <a:latin typeface="Arial"/>
                <a:cs typeface="Arial"/>
              </a:rPr>
              <a:t>a</a:t>
            </a:r>
            <a:r>
              <a:rPr dirty="0" sz="1000" spc="25">
                <a:solidFill>
                  <a:srgbClr val="181818"/>
                </a:solidFill>
                <a:latin typeface="Arial"/>
                <a:cs typeface="Arial"/>
              </a:rPr>
              <a:t>n</a:t>
            </a:r>
            <a:r>
              <a:rPr dirty="0" sz="1000" spc="60">
                <a:solidFill>
                  <a:srgbClr val="181818"/>
                </a:solidFill>
                <a:latin typeface="Arial"/>
                <a:cs typeface="Arial"/>
              </a:rPr>
              <a:t>d</a:t>
            </a:r>
            <a:r>
              <a:rPr dirty="0" sz="1000" spc="85">
                <a:solidFill>
                  <a:srgbClr val="181818"/>
                </a:solidFill>
                <a:latin typeface="Arial"/>
                <a:cs typeface="Arial"/>
              </a:rPr>
              <a:t>w</a:t>
            </a:r>
            <a:r>
              <a:rPr dirty="0" sz="1000" spc="10">
                <a:solidFill>
                  <a:srgbClr val="181818"/>
                </a:solidFill>
                <a:latin typeface="Arial"/>
                <a:cs typeface="Arial"/>
              </a:rPr>
              <a:t>i</a:t>
            </a:r>
            <a:r>
              <a:rPr dirty="0" sz="1000" spc="55">
                <a:solidFill>
                  <a:srgbClr val="181818"/>
                </a:solidFill>
                <a:latin typeface="Arial"/>
                <a:cs typeface="Arial"/>
              </a:rPr>
              <a:t>c</a:t>
            </a:r>
            <a:r>
              <a:rPr dirty="0" sz="1000" spc="30">
                <a:solidFill>
                  <a:srgbClr val="181818"/>
                </a:solidFill>
                <a:latin typeface="Arial"/>
                <a:cs typeface="Arial"/>
              </a:rPr>
              <a:t>h</a:t>
            </a:r>
            <a:r>
              <a:rPr dirty="0" sz="1000" spc="25">
                <a:solidFill>
                  <a:srgbClr val="181818"/>
                </a:solidFill>
                <a:latin typeface="Arial"/>
                <a:cs typeface="Arial"/>
              </a:rPr>
              <a:t>)</a:t>
            </a:r>
            <a:r>
              <a:rPr dirty="0" sz="1000" spc="25">
                <a:solidFill>
                  <a:srgbClr val="181818"/>
                </a:solidFill>
                <a:latin typeface="Arial"/>
                <a:cs typeface="Arial"/>
              </a:rPr>
              <a:t>,</a:t>
            </a:r>
            <a:r>
              <a:rPr dirty="0" sz="1000" spc="25">
                <a:solidFill>
                  <a:srgbClr val="181818"/>
                </a:solidFill>
                <a:latin typeface="Arial"/>
                <a:cs typeface="Arial"/>
              </a:rPr>
              <a:t> </a:t>
            </a:r>
            <a:r>
              <a:rPr dirty="0" sz="1000" spc="-35">
                <a:solidFill>
                  <a:srgbClr val="181818"/>
                </a:solidFill>
                <a:latin typeface="Arial"/>
                <a:cs typeface="Arial"/>
              </a:rPr>
              <a:t>S</a:t>
            </a:r>
            <a:r>
              <a:rPr dirty="0" sz="1000" spc="80">
                <a:solidFill>
                  <a:srgbClr val="181818"/>
                </a:solidFill>
                <a:latin typeface="Arial"/>
                <a:cs typeface="Arial"/>
              </a:rPr>
              <a:t>t</a:t>
            </a:r>
            <a:r>
              <a:rPr dirty="0" sz="1000" spc="20">
                <a:solidFill>
                  <a:srgbClr val="181818"/>
                </a:solidFill>
                <a:latin typeface="Arial"/>
                <a:cs typeface="Arial"/>
              </a:rPr>
              <a:t>e</a:t>
            </a:r>
            <a:r>
              <a:rPr dirty="0" sz="1000" spc="5">
                <a:solidFill>
                  <a:srgbClr val="181818"/>
                </a:solidFill>
                <a:latin typeface="Arial"/>
                <a:cs typeface="Arial"/>
              </a:rPr>
              <a:t>a</a:t>
            </a:r>
            <a:r>
              <a:rPr dirty="0" sz="1000" spc="25">
                <a:solidFill>
                  <a:srgbClr val="181818"/>
                </a:solidFill>
                <a:latin typeface="Arial"/>
                <a:cs typeface="Arial"/>
              </a:rPr>
              <a:t>me</a:t>
            </a:r>
            <a:r>
              <a:rPr dirty="0" sz="1000" spc="60">
                <a:solidFill>
                  <a:srgbClr val="181818"/>
                </a:solidFill>
                <a:latin typeface="Arial"/>
                <a:cs typeface="Arial"/>
              </a:rPr>
              <a:t>d</a:t>
            </a:r>
            <a:r>
              <a:rPr dirty="0" sz="1000" spc="60">
                <a:solidFill>
                  <a:srgbClr val="181818"/>
                </a:solidFill>
                <a:latin typeface="Arial"/>
                <a:cs typeface="Arial"/>
              </a:rPr>
              <a:t> </a:t>
            </a:r>
            <a:r>
              <a:rPr dirty="0" sz="1000" spc="-20">
                <a:solidFill>
                  <a:srgbClr val="181818"/>
                </a:solidFill>
                <a:latin typeface="Arial"/>
                <a:cs typeface="Arial"/>
              </a:rPr>
              <a:t>B</a:t>
            </a:r>
            <a:r>
              <a:rPr dirty="0" sz="1000" spc="50">
                <a:solidFill>
                  <a:srgbClr val="181818"/>
                </a:solidFill>
                <a:latin typeface="Arial"/>
                <a:cs typeface="Arial"/>
              </a:rPr>
              <a:t>r</a:t>
            </a:r>
            <a:r>
              <a:rPr dirty="0" sz="1000" spc="35">
                <a:solidFill>
                  <a:srgbClr val="181818"/>
                </a:solidFill>
                <a:latin typeface="Arial"/>
                <a:cs typeface="Arial"/>
              </a:rPr>
              <a:t>o</a:t>
            </a:r>
            <a:r>
              <a:rPr dirty="0" sz="1000" spc="55">
                <a:solidFill>
                  <a:srgbClr val="181818"/>
                </a:solidFill>
                <a:latin typeface="Arial"/>
                <a:cs typeface="Arial"/>
              </a:rPr>
              <a:t>cc</a:t>
            </a:r>
            <a:r>
              <a:rPr dirty="0" sz="1000" spc="35">
                <a:solidFill>
                  <a:srgbClr val="181818"/>
                </a:solidFill>
                <a:latin typeface="Arial"/>
                <a:cs typeface="Arial"/>
              </a:rPr>
              <a:t>o</a:t>
            </a:r>
            <a:r>
              <a:rPr dirty="0" sz="1000" spc="10">
                <a:solidFill>
                  <a:srgbClr val="181818"/>
                </a:solidFill>
                <a:latin typeface="Arial"/>
                <a:cs typeface="Arial"/>
              </a:rPr>
              <a:t>li</a:t>
            </a:r>
            <a:r>
              <a:rPr dirty="0" sz="1000" spc="10">
                <a:solidFill>
                  <a:srgbClr val="181818"/>
                </a:solidFill>
                <a:latin typeface="Arial"/>
                <a:cs typeface="Arial"/>
              </a:rPr>
              <a:t> </a:t>
            </a:r>
            <a:r>
              <a:rPr dirty="0" sz="1000" spc="25">
                <a:solidFill>
                  <a:srgbClr val="181818"/>
                </a:solidFill>
                <a:latin typeface="Arial"/>
                <a:cs typeface="Arial"/>
              </a:rPr>
              <a:t>(</a:t>
            </a:r>
            <a:r>
              <a:rPr dirty="0" sz="1000" spc="-120">
                <a:solidFill>
                  <a:srgbClr val="181818"/>
                </a:solidFill>
                <a:latin typeface="Arial"/>
                <a:cs typeface="Arial"/>
              </a:rPr>
              <a:t>1</a:t>
            </a:r>
            <a:r>
              <a:rPr dirty="0" sz="1000" spc="75">
                <a:solidFill>
                  <a:srgbClr val="181818"/>
                </a:solidFill>
                <a:latin typeface="Arial"/>
                <a:cs typeface="Arial"/>
              </a:rPr>
              <a:t>/</a:t>
            </a:r>
            <a:r>
              <a:rPr dirty="0" sz="1000" spc="40">
                <a:solidFill>
                  <a:srgbClr val="181818"/>
                </a:solidFill>
                <a:latin typeface="Arial"/>
                <a:cs typeface="Arial"/>
              </a:rPr>
              <a:t>2</a:t>
            </a:r>
            <a:r>
              <a:rPr dirty="0" sz="1000" spc="40">
                <a:solidFill>
                  <a:srgbClr val="181818"/>
                </a:solidFill>
                <a:latin typeface="Arial"/>
                <a:cs typeface="Arial"/>
              </a:rPr>
              <a:t> </a:t>
            </a:r>
            <a:r>
              <a:rPr dirty="0" sz="1000" spc="55">
                <a:solidFill>
                  <a:srgbClr val="181818"/>
                </a:solidFill>
                <a:latin typeface="Arial"/>
                <a:cs typeface="Arial"/>
              </a:rPr>
              <a:t>c</a:t>
            </a:r>
            <a:r>
              <a:rPr dirty="0" sz="1000" spc="20">
                <a:solidFill>
                  <a:srgbClr val="181818"/>
                </a:solidFill>
                <a:latin typeface="Arial"/>
                <a:cs typeface="Arial"/>
              </a:rPr>
              <a:t>u</a:t>
            </a:r>
            <a:r>
              <a:rPr dirty="0" sz="1000" spc="50">
                <a:solidFill>
                  <a:srgbClr val="181818"/>
                </a:solidFill>
                <a:latin typeface="Arial"/>
                <a:cs typeface="Arial"/>
              </a:rPr>
              <a:t>p</a:t>
            </a:r>
            <a:r>
              <a:rPr dirty="0" sz="1000" spc="25">
                <a:solidFill>
                  <a:srgbClr val="181818"/>
                </a:solidFill>
                <a:latin typeface="Arial"/>
                <a:cs typeface="Arial"/>
              </a:rPr>
              <a:t>)</a:t>
            </a:r>
            <a:r>
              <a:rPr dirty="0" sz="1000" spc="25">
                <a:solidFill>
                  <a:srgbClr val="181818"/>
                </a:solidFill>
                <a:latin typeface="Arial"/>
                <a:cs typeface="Arial"/>
              </a:rPr>
              <a:t>, </a:t>
            </a:r>
            <a:r>
              <a:rPr dirty="0" sz="1000" spc="-25">
                <a:solidFill>
                  <a:srgbClr val="181818"/>
                </a:solidFill>
                <a:latin typeface="Arial"/>
                <a:cs typeface="Arial"/>
              </a:rPr>
              <a:t>F</a:t>
            </a:r>
            <a:r>
              <a:rPr dirty="0" sz="1000" spc="50">
                <a:solidFill>
                  <a:srgbClr val="181818"/>
                </a:solidFill>
                <a:latin typeface="Arial"/>
                <a:cs typeface="Arial"/>
              </a:rPr>
              <a:t>r</a:t>
            </a:r>
            <a:r>
              <a:rPr dirty="0" sz="1000" spc="20">
                <a:solidFill>
                  <a:srgbClr val="181818"/>
                </a:solidFill>
                <a:latin typeface="Arial"/>
                <a:cs typeface="Arial"/>
              </a:rPr>
              <a:t>es</a:t>
            </a:r>
            <a:r>
              <a:rPr dirty="0" sz="1000" spc="30">
                <a:solidFill>
                  <a:srgbClr val="181818"/>
                </a:solidFill>
                <a:latin typeface="Arial"/>
                <a:cs typeface="Arial"/>
              </a:rPr>
              <a:t>h</a:t>
            </a:r>
            <a:r>
              <a:rPr dirty="0" sz="1000" spc="30">
                <a:solidFill>
                  <a:srgbClr val="181818"/>
                </a:solidFill>
                <a:latin typeface="Arial"/>
                <a:cs typeface="Arial"/>
              </a:rPr>
              <a:t> </a:t>
            </a:r>
            <a:r>
              <a:rPr dirty="0" sz="1000" spc="5">
                <a:solidFill>
                  <a:srgbClr val="181818"/>
                </a:solidFill>
                <a:latin typeface="Arial"/>
                <a:cs typeface="Arial"/>
              </a:rPr>
              <a:t>A</a:t>
            </a:r>
            <a:r>
              <a:rPr dirty="0" sz="1000" spc="50">
                <a:solidFill>
                  <a:srgbClr val="181818"/>
                </a:solidFill>
                <a:latin typeface="Arial"/>
                <a:cs typeface="Arial"/>
              </a:rPr>
              <a:t>pp</a:t>
            </a:r>
            <a:r>
              <a:rPr dirty="0" sz="1000" spc="10">
                <a:solidFill>
                  <a:srgbClr val="181818"/>
                </a:solidFill>
                <a:latin typeface="Arial"/>
                <a:cs typeface="Arial"/>
              </a:rPr>
              <a:t>l</a:t>
            </a:r>
            <a:r>
              <a:rPr dirty="0" sz="1000" spc="20">
                <a:solidFill>
                  <a:srgbClr val="181818"/>
                </a:solidFill>
                <a:latin typeface="Arial"/>
                <a:cs typeface="Arial"/>
              </a:rPr>
              <a:t>e</a:t>
            </a:r>
            <a:r>
              <a:rPr dirty="0" sz="1000" spc="20">
                <a:solidFill>
                  <a:srgbClr val="181818"/>
                </a:solidFill>
                <a:latin typeface="Arial"/>
                <a:cs typeface="Arial"/>
              </a:rPr>
              <a:t> </a:t>
            </a:r>
            <a:r>
              <a:rPr dirty="0" sz="1000" spc="25">
                <a:solidFill>
                  <a:srgbClr val="181818"/>
                </a:solidFill>
                <a:latin typeface="Arial"/>
                <a:cs typeface="Arial"/>
              </a:rPr>
              <a:t>(</a:t>
            </a:r>
            <a:r>
              <a:rPr dirty="0" sz="1000" spc="-120">
                <a:solidFill>
                  <a:srgbClr val="181818"/>
                </a:solidFill>
                <a:latin typeface="Arial"/>
                <a:cs typeface="Arial"/>
              </a:rPr>
              <a:t>1</a:t>
            </a:r>
            <a:r>
              <a:rPr dirty="0" sz="1000" spc="-60">
                <a:solidFill>
                  <a:srgbClr val="181818"/>
                </a:solidFill>
                <a:latin typeface="Arial"/>
                <a:cs typeface="Arial"/>
              </a:rPr>
              <a:t> </a:t>
            </a:r>
            <a:r>
              <a:rPr dirty="0" sz="1000" spc="25">
                <a:solidFill>
                  <a:srgbClr val="181818"/>
                </a:solidFill>
                <a:latin typeface="Arial"/>
                <a:cs typeface="Arial"/>
              </a:rPr>
              <a:t>me</a:t>
            </a:r>
            <a:r>
              <a:rPr dirty="0" sz="1000" spc="60">
                <a:solidFill>
                  <a:srgbClr val="181818"/>
                </a:solidFill>
                <a:latin typeface="Arial"/>
                <a:cs typeface="Arial"/>
              </a:rPr>
              <a:t>d</a:t>
            </a:r>
            <a:r>
              <a:rPr dirty="0" sz="1000" spc="10">
                <a:solidFill>
                  <a:srgbClr val="181818"/>
                </a:solidFill>
                <a:latin typeface="Arial"/>
                <a:cs typeface="Arial"/>
              </a:rPr>
              <a:t>i</a:t>
            </a:r>
            <a:r>
              <a:rPr dirty="0" sz="1000" spc="25">
                <a:solidFill>
                  <a:srgbClr val="181818"/>
                </a:solidFill>
                <a:latin typeface="Arial"/>
                <a:cs typeface="Arial"/>
              </a:rPr>
              <a:t>um</a:t>
            </a:r>
            <a:r>
              <a:rPr dirty="0" sz="1000" spc="25">
                <a:solidFill>
                  <a:srgbClr val="181818"/>
                </a:solidFill>
                <a:latin typeface="Arial"/>
                <a:cs typeface="Arial"/>
              </a:rPr>
              <a:t>)</a:t>
            </a:r>
            <a:r>
              <a:rPr dirty="0" sz="1000" spc="25">
                <a:solidFill>
                  <a:srgbClr val="181818"/>
                </a:solidFill>
                <a:latin typeface="Arial"/>
                <a:cs typeface="Arial"/>
              </a:rPr>
              <a:t>, </a:t>
            </a:r>
            <a:r>
              <a:rPr dirty="0" sz="1000" spc="75">
                <a:solidFill>
                  <a:srgbClr val="181818"/>
                </a:solidFill>
                <a:latin typeface="Arial"/>
                <a:cs typeface="Arial"/>
              </a:rPr>
              <a:t>M</a:t>
            </a:r>
            <a:r>
              <a:rPr dirty="0" sz="1000" spc="10">
                <a:solidFill>
                  <a:srgbClr val="181818"/>
                </a:solidFill>
                <a:latin typeface="Arial"/>
                <a:cs typeface="Arial"/>
              </a:rPr>
              <a:t>il</a:t>
            </a:r>
            <a:r>
              <a:rPr dirty="0" sz="1000" spc="40">
                <a:solidFill>
                  <a:srgbClr val="181818"/>
                </a:solidFill>
                <a:latin typeface="Arial"/>
                <a:cs typeface="Arial"/>
              </a:rPr>
              <a:t>k</a:t>
            </a:r>
            <a:r>
              <a:rPr dirty="0" sz="1000" spc="40">
                <a:solidFill>
                  <a:srgbClr val="181818"/>
                </a:solidFill>
                <a:latin typeface="Arial"/>
                <a:cs typeface="Arial"/>
              </a:rPr>
              <a:t> </a:t>
            </a:r>
            <a:r>
              <a:rPr dirty="0" sz="1000" spc="25">
                <a:solidFill>
                  <a:srgbClr val="181818"/>
                </a:solidFill>
                <a:latin typeface="Arial"/>
                <a:cs typeface="Arial"/>
              </a:rPr>
              <a:t>(</a:t>
            </a:r>
            <a:r>
              <a:rPr dirty="0" sz="1000" spc="55">
                <a:solidFill>
                  <a:srgbClr val="181818"/>
                </a:solidFill>
                <a:latin typeface="Arial"/>
                <a:cs typeface="Arial"/>
              </a:rPr>
              <a:t>8</a:t>
            </a:r>
            <a:r>
              <a:rPr dirty="0" sz="1000" spc="55">
                <a:solidFill>
                  <a:srgbClr val="181818"/>
                </a:solidFill>
                <a:latin typeface="Arial"/>
                <a:cs typeface="Arial"/>
              </a:rPr>
              <a:t> </a:t>
            </a:r>
            <a:r>
              <a:rPr dirty="0" sz="1000" spc="35">
                <a:solidFill>
                  <a:srgbClr val="181818"/>
                </a:solidFill>
                <a:latin typeface="Arial"/>
                <a:cs typeface="Arial"/>
              </a:rPr>
              <a:t>o</a:t>
            </a:r>
            <a:r>
              <a:rPr dirty="0" sz="1000" spc="30">
                <a:solidFill>
                  <a:srgbClr val="181818"/>
                </a:solidFill>
                <a:latin typeface="Arial"/>
                <a:cs typeface="Arial"/>
              </a:rPr>
              <a:t>z)</a:t>
            </a:r>
            <a:endParaRPr sz="10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10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950">
              <a:latin typeface="Times New Roman"/>
              <a:cs typeface="Times New Roman"/>
            </a:endParaRPr>
          </a:p>
          <a:p>
            <a:pPr algn="ctr" marL="176530" marR="168910" indent="-635">
              <a:lnSpc>
                <a:spcPct val="116599"/>
              </a:lnSpc>
            </a:pPr>
            <a:r>
              <a:rPr dirty="0" sz="1000" spc="5">
                <a:solidFill>
                  <a:srgbClr val="181818"/>
                </a:solidFill>
                <a:latin typeface="Arial"/>
                <a:cs typeface="Arial"/>
              </a:rPr>
              <a:t>V</a:t>
            </a:r>
            <a:r>
              <a:rPr dirty="0" sz="1000" spc="20">
                <a:solidFill>
                  <a:srgbClr val="181818"/>
                </a:solidFill>
                <a:latin typeface="Arial"/>
                <a:cs typeface="Arial"/>
              </a:rPr>
              <a:t>e</a:t>
            </a:r>
            <a:r>
              <a:rPr dirty="0" sz="1000" spc="50">
                <a:solidFill>
                  <a:srgbClr val="181818"/>
                </a:solidFill>
                <a:latin typeface="Arial"/>
                <a:cs typeface="Arial"/>
              </a:rPr>
              <a:t>gg</a:t>
            </a:r>
            <a:r>
              <a:rPr dirty="0" sz="1000" spc="10">
                <a:solidFill>
                  <a:srgbClr val="181818"/>
                </a:solidFill>
                <a:latin typeface="Arial"/>
                <a:cs typeface="Arial"/>
              </a:rPr>
              <a:t>i</a:t>
            </a:r>
            <a:r>
              <a:rPr dirty="0" sz="1000" spc="20">
                <a:solidFill>
                  <a:srgbClr val="181818"/>
                </a:solidFill>
                <a:latin typeface="Arial"/>
                <a:cs typeface="Arial"/>
              </a:rPr>
              <a:t>e</a:t>
            </a:r>
            <a:r>
              <a:rPr dirty="0" sz="1000" spc="20">
                <a:solidFill>
                  <a:srgbClr val="181818"/>
                </a:solidFill>
                <a:latin typeface="Arial"/>
                <a:cs typeface="Arial"/>
              </a:rPr>
              <a:t> </a:t>
            </a:r>
            <a:r>
              <a:rPr dirty="0" sz="1000" spc="-20">
                <a:solidFill>
                  <a:srgbClr val="181818"/>
                </a:solidFill>
                <a:latin typeface="Arial"/>
                <a:cs typeface="Arial"/>
              </a:rPr>
              <a:t>B</a:t>
            </a:r>
            <a:r>
              <a:rPr dirty="0" sz="1000" spc="20">
                <a:solidFill>
                  <a:srgbClr val="181818"/>
                </a:solidFill>
                <a:latin typeface="Arial"/>
                <a:cs typeface="Arial"/>
              </a:rPr>
              <a:t>u</a:t>
            </a:r>
            <a:r>
              <a:rPr dirty="0" sz="1000" spc="50">
                <a:solidFill>
                  <a:srgbClr val="181818"/>
                </a:solidFill>
                <a:latin typeface="Arial"/>
                <a:cs typeface="Arial"/>
              </a:rPr>
              <a:t>r</a:t>
            </a:r>
            <a:r>
              <a:rPr dirty="0" sz="1000" spc="50">
                <a:solidFill>
                  <a:srgbClr val="181818"/>
                </a:solidFill>
                <a:latin typeface="Arial"/>
                <a:cs typeface="Arial"/>
              </a:rPr>
              <a:t>g</a:t>
            </a:r>
            <a:r>
              <a:rPr dirty="0" sz="1000" spc="20">
                <a:solidFill>
                  <a:srgbClr val="181818"/>
                </a:solidFill>
                <a:latin typeface="Arial"/>
                <a:cs typeface="Arial"/>
              </a:rPr>
              <a:t>e</a:t>
            </a:r>
            <a:r>
              <a:rPr dirty="0" sz="1000" spc="50">
                <a:solidFill>
                  <a:srgbClr val="181818"/>
                </a:solidFill>
                <a:latin typeface="Arial"/>
                <a:cs typeface="Arial"/>
              </a:rPr>
              <a:t>r</a:t>
            </a:r>
            <a:r>
              <a:rPr dirty="0" sz="1000" spc="50">
                <a:solidFill>
                  <a:srgbClr val="181818"/>
                </a:solidFill>
                <a:latin typeface="Arial"/>
                <a:cs typeface="Arial"/>
              </a:rPr>
              <a:t> </a:t>
            </a:r>
            <a:r>
              <a:rPr dirty="0" sz="1000" spc="25">
                <a:solidFill>
                  <a:srgbClr val="181818"/>
                </a:solidFill>
                <a:latin typeface="Arial"/>
                <a:cs typeface="Arial"/>
              </a:rPr>
              <a:t>(</a:t>
            </a:r>
            <a:r>
              <a:rPr dirty="0" sz="1000" spc="-120">
                <a:solidFill>
                  <a:srgbClr val="181818"/>
                </a:solidFill>
                <a:latin typeface="Arial"/>
                <a:cs typeface="Arial"/>
              </a:rPr>
              <a:t>1</a:t>
            </a:r>
            <a:r>
              <a:rPr dirty="0" sz="1000" spc="-120">
                <a:solidFill>
                  <a:srgbClr val="181818"/>
                </a:solidFill>
                <a:latin typeface="Arial"/>
                <a:cs typeface="Arial"/>
              </a:rPr>
              <a:t> </a:t>
            </a:r>
            <a:r>
              <a:rPr dirty="0" sz="1000" spc="60">
                <a:solidFill>
                  <a:srgbClr val="181818"/>
                </a:solidFill>
                <a:latin typeface="Arial"/>
                <a:cs typeface="Arial"/>
              </a:rPr>
              <a:t>b</a:t>
            </a:r>
            <a:r>
              <a:rPr dirty="0" sz="1000" spc="20">
                <a:solidFill>
                  <a:srgbClr val="181818"/>
                </a:solidFill>
                <a:latin typeface="Arial"/>
                <a:cs typeface="Arial"/>
              </a:rPr>
              <a:t>u</a:t>
            </a:r>
            <a:r>
              <a:rPr dirty="0" sz="1000" spc="50">
                <a:solidFill>
                  <a:srgbClr val="181818"/>
                </a:solidFill>
                <a:latin typeface="Arial"/>
                <a:cs typeface="Arial"/>
              </a:rPr>
              <a:t>r</a:t>
            </a:r>
            <a:r>
              <a:rPr dirty="0" sz="1000" spc="50">
                <a:solidFill>
                  <a:srgbClr val="181818"/>
                </a:solidFill>
                <a:latin typeface="Arial"/>
                <a:cs typeface="Arial"/>
              </a:rPr>
              <a:t>g</a:t>
            </a:r>
            <a:r>
              <a:rPr dirty="0" sz="1000" spc="20">
                <a:solidFill>
                  <a:srgbClr val="181818"/>
                </a:solidFill>
                <a:latin typeface="Arial"/>
                <a:cs typeface="Arial"/>
              </a:rPr>
              <a:t>e</a:t>
            </a:r>
            <a:r>
              <a:rPr dirty="0" sz="1000" spc="50">
                <a:solidFill>
                  <a:srgbClr val="181818"/>
                </a:solidFill>
                <a:latin typeface="Arial"/>
                <a:cs typeface="Arial"/>
              </a:rPr>
              <a:t>r</a:t>
            </a:r>
            <a:r>
              <a:rPr dirty="0" sz="1000" spc="25">
                <a:solidFill>
                  <a:srgbClr val="181818"/>
                </a:solidFill>
                <a:latin typeface="Arial"/>
                <a:cs typeface="Arial"/>
              </a:rPr>
              <a:t>)</a:t>
            </a:r>
            <a:r>
              <a:rPr dirty="0" sz="1000" spc="25">
                <a:solidFill>
                  <a:srgbClr val="181818"/>
                </a:solidFill>
                <a:latin typeface="Arial"/>
                <a:cs typeface="Arial"/>
              </a:rPr>
              <a:t>, C</a:t>
            </a:r>
            <a:r>
              <a:rPr dirty="0" sz="1000" spc="5">
                <a:solidFill>
                  <a:srgbClr val="181818"/>
                </a:solidFill>
                <a:latin typeface="Arial"/>
                <a:cs typeface="Arial"/>
              </a:rPr>
              <a:t>a</a:t>
            </a:r>
            <a:r>
              <a:rPr dirty="0" sz="1000" spc="50">
                <a:solidFill>
                  <a:srgbClr val="181818"/>
                </a:solidFill>
                <a:latin typeface="Arial"/>
                <a:cs typeface="Arial"/>
              </a:rPr>
              <a:t>rr</a:t>
            </a:r>
            <a:r>
              <a:rPr dirty="0" sz="1000" spc="35">
                <a:solidFill>
                  <a:srgbClr val="181818"/>
                </a:solidFill>
                <a:latin typeface="Arial"/>
                <a:cs typeface="Arial"/>
              </a:rPr>
              <a:t>o</a:t>
            </a:r>
            <a:r>
              <a:rPr dirty="0" sz="1000" spc="80">
                <a:solidFill>
                  <a:srgbClr val="181818"/>
                </a:solidFill>
                <a:latin typeface="Arial"/>
                <a:cs typeface="Arial"/>
              </a:rPr>
              <a:t>t</a:t>
            </a:r>
            <a:r>
              <a:rPr dirty="0" sz="1000" spc="80">
                <a:solidFill>
                  <a:srgbClr val="181818"/>
                </a:solidFill>
                <a:latin typeface="Arial"/>
                <a:cs typeface="Arial"/>
              </a:rPr>
              <a:t> </a:t>
            </a:r>
            <a:r>
              <a:rPr dirty="0" sz="1000" spc="-35">
                <a:solidFill>
                  <a:srgbClr val="181818"/>
                </a:solidFill>
                <a:latin typeface="Arial"/>
                <a:cs typeface="Arial"/>
              </a:rPr>
              <a:t>S</a:t>
            </a:r>
            <a:r>
              <a:rPr dirty="0" sz="1000" spc="80">
                <a:solidFill>
                  <a:srgbClr val="181818"/>
                </a:solidFill>
                <a:latin typeface="Arial"/>
                <a:cs typeface="Arial"/>
              </a:rPr>
              <a:t>t</a:t>
            </a:r>
            <a:r>
              <a:rPr dirty="0" sz="1000" spc="10">
                <a:solidFill>
                  <a:srgbClr val="181818"/>
                </a:solidFill>
                <a:latin typeface="Arial"/>
                <a:cs typeface="Arial"/>
              </a:rPr>
              <a:t>i</a:t>
            </a:r>
            <a:r>
              <a:rPr dirty="0" sz="1000" spc="55">
                <a:solidFill>
                  <a:srgbClr val="181818"/>
                </a:solidFill>
                <a:latin typeface="Arial"/>
                <a:cs typeface="Arial"/>
              </a:rPr>
              <a:t>c</a:t>
            </a:r>
            <a:r>
              <a:rPr dirty="0" sz="1000" spc="40">
                <a:solidFill>
                  <a:srgbClr val="181818"/>
                </a:solidFill>
                <a:latin typeface="Arial"/>
                <a:cs typeface="Arial"/>
              </a:rPr>
              <a:t>k</a:t>
            </a:r>
            <a:r>
              <a:rPr dirty="0" sz="1000" spc="20">
                <a:solidFill>
                  <a:srgbClr val="181818"/>
                </a:solidFill>
                <a:latin typeface="Arial"/>
                <a:cs typeface="Arial"/>
              </a:rPr>
              <a:t>s</a:t>
            </a:r>
            <a:r>
              <a:rPr dirty="0" sz="1000" spc="20">
                <a:solidFill>
                  <a:srgbClr val="181818"/>
                </a:solidFill>
                <a:latin typeface="Arial"/>
                <a:cs typeface="Arial"/>
              </a:rPr>
              <a:t> </a:t>
            </a:r>
            <a:r>
              <a:rPr dirty="0" sz="1000" spc="25">
                <a:solidFill>
                  <a:srgbClr val="181818"/>
                </a:solidFill>
                <a:latin typeface="Arial"/>
                <a:cs typeface="Arial"/>
              </a:rPr>
              <a:t>(</a:t>
            </a:r>
            <a:r>
              <a:rPr dirty="0" sz="1000" spc="-120">
                <a:solidFill>
                  <a:srgbClr val="181818"/>
                </a:solidFill>
                <a:latin typeface="Arial"/>
                <a:cs typeface="Arial"/>
              </a:rPr>
              <a:t>1</a:t>
            </a:r>
            <a:r>
              <a:rPr dirty="0" sz="1000" spc="75">
                <a:solidFill>
                  <a:srgbClr val="181818"/>
                </a:solidFill>
                <a:latin typeface="Arial"/>
                <a:cs typeface="Arial"/>
              </a:rPr>
              <a:t>/</a:t>
            </a:r>
            <a:r>
              <a:rPr dirty="0" sz="1000" spc="40">
                <a:solidFill>
                  <a:srgbClr val="181818"/>
                </a:solidFill>
                <a:latin typeface="Arial"/>
                <a:cs typeface="Arial"/>
              </a:rPr>
              <a:t>2</a:t>
            </a:r>
            <a:r>
              <a:rPr dirty="0" sz="1000" spc="20">
                <a:solidFill>
                  <a:srgbClr val="181818"/>
                </a:solidFill>
                <a:latin typeface="Arial"/>
                <a:cs typeface="Arial"/>
              </a:rPr>
              <a:t> </a:t>
            </a:r>
            <a:r>
              <a:rPr dirty="0" sz="1000" spc="55">
                <a:solidFill>
                  <a:srgbClr val="181818"/>
                </a:solidFill>
                <a:latin typeface="Arial"/>
                <a:cs typeface="Arial"/>
              </a:rPr>
              <a:t>c</a:t>
            </a:r>
            <a:r>
              <a:rPr dirty="0" sz="1000" spc="20">
                <a:solidFill>
                  <a:srgbClr val="181818"/>
                </a:solidFill>
                <a:latin typeface="Arial"/>
                <a:cs typeface="Arial"/>
              </a:rPr>
              <a:t>u</a:t>
            </a:r>
            <a:r>
              <a:rPr dirty="0" sz="1000" spc="50">
                <a:solidFill>
                  <a:srgbClr val="181818"/>
                </a:solidFill>
                <a:latin typeface="Arial"/>
                <a:cs typeface="Arial"/>
              </a:rPr>
              <a:t>p</a:t>
            </a:r>
            <a:r>
              <a:rPr dirty="0" sz="1000" spc="25">
                <a:solidFill>
                  <a:srgbClr val="181818"/>
                </a:solidFill>
                <a:latin typeface="Arial"/>
                <a:cs typeface="Arial"/>
              </a:rPr>
              <a:t>)</a:t>
            </a:r>
            <a:r>
              <a:rPr dirty="0" sz="1000" spc="25">
                <a:solidFill>
                  <a:srgbClr val="181818"/>
                </a:solidFill>
                <a:latin typeface="Arial"/>
                <a:cs typeface="Arial"/>
              </a:rPr>
              <a:t>, </a:t>
            </a:r>
            <a:r>
              <a:rPr dirty="0" sz="1000" spc="-25">
                <a:solidFill>
                  <a:srgbClr val="181818"/>
                </a:solidFill>
                <a:latin typeface="Arial"/>
                <a:cs typeface="Arial"/>
              </a:rPr>
              <a:t>O</a:t>
            </a:r>
            <a:r>
              <a:rPr dirty="0" sz="1000" spc="50">
                <a:solidFill>
                  <a:srgbClr val="181818"/>
                </a:solidFill>
                <a:latin typeface="Arial"/>
                <a:cs typeface="Arial"/>
              </a:rPr>
              <a:t>r</a:t>
            </a:r>
            <a:r>
              <a:rPr dirty="0" sz="1000" spc="5">
                <a:solidFill>
                  <a:srgbClr val="181818"/>
                </a:solidFill>
                <a:latin typeface="Arial"/>
                <a:cs typeface="Arial"/>
              </a:rPr>
              <a:t>a</a:t>
            </a:r>
            <a:r>
              <a:rPr dirty="0" sz="1000" spc="25">
                <a:solidFill>
                  <a:srgbClr val="181818"/>
                </a:solidFill>
                <a:latin typeface="Arial"/>
                <a:cs typeface="Arial"/>
              </a:rPr>
              <a:t>n</a:t>
            </a:r>
            <a:r>
              <a:rPr dirty="0" sz="1000" spc="50">
                <a:solidFill>
                  <a:srgbClr val="181818"/>
                </a:solidFill>
                <a:latin typeface="Arial"/>
                <a:cs typeface="Arial"/>
              </a:rPr>
              <a:t>g</a:t>
            </a:r>
            <a:r>
              <a:rPr dirty="0" sz="1000" spc="20">
                <a:solidFill>
                  <a:srgbClr val="181818"/>
                </a:solidFill>
                <a:latin typeface="Arial"/>
                <a:cs typeface="Arial"/>
              </a:rPr>
              <a:t>e</a:t>
            </a:r>
            <a:r>
              <a:rPr dirty="0" sz="1000" spc="20">
                <a:solidFill>
                  <a:srgbClr val="181818"/>
                </a:solidFill>
                <a:latin typeface="Arial"/>
                <a:cs typeface="Arial"/>
              </a:rPr>
              <a:t> </a:t>
            </a:r>
            <a:r>
              <a:rPr dirty="0" sz="1000" spc="-35">
                <a:solidFill>
                  <a:srgbClr val="181818"/>
                </a:solidFill>
                <a:latin typeface="Arial"/>
                <a:cs typeface="Arial"/>
              </a:rPr>
              <a:t>S</a:t>
            </a:r>
            <a:r>
              <a:rPr dirty="0" sz="1000" spc="10">
                <a:solidFill>
                  <a:srgbClr val="181818"/>
                </a:solidFill>
                <a:latin typeface="Arial"/>
                <a:cs typeface="Arial"/>
              </a:rPr>
              <a:t>li</a:t>
            </a:r>
            <a:r>
              <a:rPr dirty="0" sz="1000" spc="55">
                <a:solidFill>
                  <a:srgbClr val="181818"/>
                </a:solidFill>
                <a:latin typeface="Arial"/>
                <a:cs typeface="Arial"/>
              </a:rPr>
              <a:t>c</a:t>
            </a:r>
            <a:r>
              <a:rPr dirty="0" sz="1000" spc="20">
                <a:solidFill>
                  <a:srgbClr val="181818"/>
                </a:solidFill>
                <a:latin typeface="Arial"/>
                <a:cs typeface="Arial"/>
              </a:rPr>
              <a:t>es</a:t>
            </a:r>
            <a:r>
              <a:rPr dirty="0" sz="1000" spc="20">
                <a:solidFill>
                  <a:srgbClr val="181818"/>
                </a:solidFill>
                <a:latin typeface="Arial"/>
                <a:cs typeface="Arial"/>
              </a:rPr>
              <a:t> </a:t>
            </a:r>
            <a:r>
              <a:rPr dirty="0" sz="1000" spc="25">
                <a:solidFill>
                  <a:srgbClr val="181818"/>
                </a:solidFill>
                <a:latin typeface="Arial"/>
                <a:cs typeface="Arial"/>
              </a:rPr>
              <a:t>(</a:t>
            </a:r>
            <a:r>
              <a:rPr dirty="0" sz="1000" spc="-120">
                <a:solidFill>
                  <a:srgbClr val="181818"/>
                </a:solidFill>
                <a:latin typeface="Arial"/>
                <a:cs typeface="Arial"/>
              </a:rPr>
              <a:t>1</a:t>
            </a:r>
            <a:r>
              <a:rPr dirty="0" sz="1000" spc="75">
                <a:solidFill>
                  <a:srgbClr val="181818"/>
                </a:solidFill>
                <a:latin typeface="Arial"/>
                <a:cs typeface="Arial"/>
              </a:rPr>
              <a:t>/</a:t>
            </a:r>
            <a:r>
              <a:rPr dirty="0" sz="1000" spc="40">
                <a:solidFill>
                  <a:srgbClr val="181818"/>
                </a:solidFill>
                <a:latin typeface="Arial"/>
                <a:cs typeface="Arial"/>
              </a:rPr>
              <a:t>2</a:t>
            </a:r>
            <a:r>
              <a:rPr dirty="0" sz="1000" spc="40">
                <a:solidFill>
                  <a:srgbClr val="181818"/>
                </a:solidFill>
                <a:latin typeface="Arial"/>
                <a:cs typeface="Arial"/>
              </a:rPr>
              <a:t> </a:t>
            </a:r>
            <a:r>
              <a:rPr dirty="0" sz="1000" spc="35">
                <a:solidFill>
                  <a:srgbClr val="181818"/>
                </a:solidFill>
                <a:latin typeface="Arial"/>
                <a:cs typeface="Arial"/>
              </a:rPr>
              <a:t>o</a:t>
            </a:r>
            <a:r>
              <a:rPr dirty="0" sz="1000" spc="50">
                <a:solidFill>
                  <a:srgbClr val="181818"/>
                </a:solidFill>
                <a:latin typeface="Arial"/>
                <a:cs typeface="Arial"/>
              </a:rPr>
              <a:t>r</a:t>
            </a:r>
            <a:r>
              <a:rPr dirty="0" sz="1000" spc="5">
                <a:solidFill>
                  <a:srgbClr val="181818"/>
                </a:solidFill>
                <a:latin typeface="Arial"/>
                <a:cs typeface="Arial"/>
              </a:rPr>
              <a:t>a</a:t>
            </a:r>
            <a:r>
              <a:rPr dirty="0" sz="1000" spc="25">
                <a:solidFill>
                  <a:srgbClr val="181818"/>
                </a:solidFill>
                <a:latin typeface="Arial"/>
                <a:cs typeface="Arial"/>
              </a:rPr>
              <a:t>n</a:t>
            </a:r>
            <a:r>
              <a:rPr dirty="0" sz="1000" spc="50">
                <a:solidFill>
                  <a:srgbClr val="181818"/>
                </a:solidFill>
                <a:latin typeface="Arial"/>
                <a:cs typeface="Arial"/>
              </a:rPr>
              <a:t>g</a:t>
            </a:r>
            <a:r>
              <a:rPr dirty="0" sz="1000" spc="20">
                <a:solidFill>
                  <a:srgbClr val="181818"/>
                </a:solidFill>
                <a:latin typeface="Arial"/>
                <a:cs typeface="Arial"/>
              </a:rPr>
              <a:t>e</a:t>
            </a:r>
            <a:r>
              <a:rPr dirty="0" sz="1000" spc="25">
                <a:solidFill>
                  <a:srgbClr val="181818"/>
                </a:solidFill>
                <a:latin typeface="Arial"/>
                <a:cs typeface="Arial"/>
              </a:rPr>
              <a:t>)</a:t>
            </a:r>
            <a:r>
              <a:rPr dirty="0" sz="1000" spc="25">
                <a:solidFill>
                  <a:srgbClr val="181818"/>
                </a:solidFill>
                <a:latin typeface="Arial"/>
                <a:cs typeface="Arial"/>
              </a:rPr>
              <a:t>, </a:t>
            </a:r>
            <a:r>
              <a:rPr dirty="0" sz="1000" spc="75">
                <a:solidFill>
                  <a:srgbClr val="181818"/>
                </a:solidFill>
                <a:latin typeface="Arial"/>
                <a:cs typeface="Arial"/>
              </a:rPr>
              <a:t>M</a:t>
            </a:r>
            <a:r>
              <a:rPr dirty="0" sz="1000" spc="10">
                <a:solidFill>
                  <a:srgbClr val="181818"/>
                </a:solidFill>
                <a:latin typeface="Arial"/>
                <a:cs typeface="Arial"/>
              </a:rPr>
              <a:t>il</a:t>
            </a:r>
            <a:r>
              <a:rPr dirty="0" sz="1000" spc="40">
                <a:solidFill>
                  <a:srgbClr val="181818"/>
                </a:solidFill>
                <a:latin typeface="Arial"/>
                <a:cs typeface="Arial"/>
              </a:rPr>
              <a:t>k</a:t>
            </a:r>
            <a:r>
              <a:rPr dirty="0" sz="1000" spc="40">
                <a:solidFill>
                  <a:srgbClr val="181818"/>
                </a:solidFill>
                <a:latin typeface="Arial"/>
                <a:cs typeface="Arial"/>
              </a:rPr>
              <a:t> </a:t>
            </a:r>
            <a:r>
              <a:rPr dirty="0" sz="1000" spc="25">
                <a:solidFill>
                  <a:srgbClr val="181818"/>
                </a:solidFill>
                <a:latin typeface="Arial"/>
                <a:cs typeface="Arial"/>
              </a:rPr>
              <a:t>(</a:t>
            </a:r>
            <a:r>
              <a:rPr dirty="0" sz="1000" spc="55">
                <a:solidFill>
                  <a:srgbClr val="181818"/>
                </a:solidFill>
                <a:latin typeface="Arial"/>
                <a:cs typeface="Arial"/>
              </a:rPr>
              <a:t>8</a:t>
            </a:r>
            <a:r>
              <a:rPr dirty="0" sz="1000" spc="55">
                <a:solidFill>
                  <a:srgbClr val="181818"/>
                </a:solidFill>
                <a:latin typeface="Arial"/>
                <a:cs typeface="Arial"/>
              </a:rPr>
              <a:t> </a:t>
            </a:r>
            <a:r>
              <a:rPr dirty="0" sz="1000" spc="35">
                <a:solidFill>
                  <a:srgbClr val="181818"/>
                </a:solidFill>
                <a:latin typeface="Arial"/>
                <a:cs typeface="Arial"/>
              </a:rPr>
              <a:t>o</a:t>
            </a:r>
            <a:r>
              <a:rPr dirty="0" sz="1000" spc="30">
                <a:solidFill>
                  <a:srgbClr val="181818"/>
                </a:solidFill>
                <a:latin typeface="Arial"/>
                <a:cs typeface="Arial"/>
              </a:rPr>
              <a:t>z)</a:t>
            </a:r>
            <a:endParaRPr sz="100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219358" y="8274867"/>
            <a:ext cx="1022350" cy="200850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259079">
              <a:lnSpc>
                <a:spcPct val="100000"/>
              </a:lnSpc>
            </a:pPr>
            <a:r>
              <a:rPr dirty="0" sz="1000" spc="35" b="1">
                <a:solidFill>
                  <a:srgbClr val="181818"/>
                </a:solidFill>
                <a:latin typeface="Gill Sans MT"/>
                <a:cs typeface="Gill Sans MT"/>
              </a:rPr>
              <a:t>M</a:t>
            </a:r>
            <a:r>
              <a:rPr dirty="0" sz="1000" spc="15" b="1">
                <a:solidFill>
                  <a:srgbClr val="181818"/>
                </a:solidFill>
                <a:latin typeface="Gill Sans MT"/>
                <a:cs typeface="Gill Sans MT"/>
              </a:rPr>
              <a:t>o</a:t>
            </a:r>
            <a:r>
              <a:rPr dirty="0" sz="1000" spc="35" b="1">
                <a:solidFill>
                  <a:srgbClr val="181818"/>
                </a:solidFill>
                <a:latin typeface="Gill Sans MT"/>
                <a:cs typeface="Gill Sans MT"/>
              </a:rPr>
              <a:t>n</a:t>
            </a:r>
            <a:r>
              <a:rPr dirty="0" sz="1000" spc="45" b="1">
                <a:solidFill>
                  <a:srgbClr val="181818"/>
                </a:solidFill>
                <a:latin typeface="Gill Sans MT"/>
                <a:cs typeface="Gill Sans MT"/>
              </a:rPr>
              <a:t>d</a:t>
            </a:r>
            <a:r>
              <a:rPr dirty="0" sz="1000" spc="45" b="1">
                <a:solidFill>
                  <a:srgbClr val="181818"/>
                </a:solidFill>
                <a:latin typeface="Gill Sans MT"/>
                <a:cs typeface="Gill Sans MT"/>
              </a:rPr>
              <a:t>a</a:t>
            </a:r>
            <a:r>
              <a:rPr dirty="0" sz="1000" spc="70" b="1">
                <a:solidFill>
                  <a:srgbClr val="181818"/>
                </a:solidFill>
                <a:latin typeface="Gill Sans MT"/>
                <a:cs typeface="Gill Sans MT"/>
              </a:rPr>
              <a:t>y</a:t>
            </a:r>
            <a:endParaRPr sz="1000">
              <a:latin typeface="Gill Sans MT"/>
              <a:cs typeface="Gill Sans MT"/>
            </a:endParaRPr>
          </a:p>
          <a:p>
            <a:pPr>
              <a:lnSpc>
                <a:spcPct val="100000"/>
              </a:lnSpc>
            </a:pPr>
            <a:endParaRPr sz="10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0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0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27"/>
              </a:spcBef>
            </a:pPr>
            <a:endParaRPr sz="900">
              <a:latin typeface="Times New Roman"/>
              <a:cs typeface="Times New Roman"/>
            </a:endParaRPr>
          </a:p>
          <a:p>
            <a:pPr marL="240665">
              <a:lnSpc>
                <a:spcPct val="100000"/>
              </a:lnSpc>
            </a:pPr>
            <a:r>
              <a:rPr dirty="0" sz="1000" spc="-60" b="1">
                <a:solidFill>
                  <a:srgbClr val="181818"/>
                </a:solidFill>
                <a:latin typeface="Gill Sans MT"/>
                <a:cs typeface="Gill Sans MT"/>
              </a:rPr>
              <a:t>T</a:t>
            </a:r>
            <a:r>
              <a:rPr dirty="0" sz="1000" spc="35" b="1">
                <a:solidFill>
                  <a:srgbClr val="181818"/>
                </a:solidFill>
                <a:latin typeface="Gill Sans MT"/>
                <a:cs typeface="Gill Sans MT"/>
              </a:rPr>
              <a:t>u</a:t>
            </a:r>
            <a:r>
              <a:rPr dirty="0" sz="1000" spc="40" b="1">
                <a:solidFill>
                  <a:srgbClr val="181818"/>
                </a:solidFill>
                <a:latin typeface="Gill Sans MT"/>
                <a:cs typeface="Gill Sans MT"/>
              </a:rPr>
              <a:t>e</a:t>
            </a:r>
            <a:r>
              <a:rPr dirty="0" sz="1000" spc="130" b="1">
                <a:solidFill>
                  <a:srgbClr val="181818"/>
                </a:solidFill>
                <a:latin typeface="Gill Sans MT"/>
                <a:cs typeface="Gill Sans MT"/>
              </a:rPr>
              <a:t>s</a:t>
            </a:r>
            <a:r>
              <a:rPr dirty="0" sz="1000" spc="45" b="1">
                <a:solidFill>
                  <a:srgbClr val="181818"/>
                </a:solidFill>
                <a:latin typeface="Gill Sans MT"/>
                <a:cs typeface="Gill Sans MT"/>
              </a:rPr>
              <a:t>d</a:t>
            </a:r>
            <a:r>
              <a:rPr dirty="0" sz="1000" spc="45" b="1">
                <a:solidFill>
                  <a:srgbClr val="181818"/>
                </a:solidFill>
                <a:latin typeface="Gill Sans MT"/>
                <a:cs typeface="Gill Sans MT"/>
              </a:rPr>
              <a:t>a</a:t>
            </a:r>
            <a:r>
              <a:rPr dirty="0" sz="1000" spc="70" b="1">
                <a:solidFill>
                  <a:srgbClr val="181818"/>
                </a:solidFill>
                <a:latin typeface="Gill Sans MT"/>
                <a:cs typeface="Gill Sans MT"/>
              </a:rPr>
              <a:t>y</a:t>
            </a:r>
            <a:endParaRPr sz="1000">
              <a:latin typeface="Gill Sans MT"/>
              <a:cs typeface="Gill Sans MT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1432439" y="2270282"/>
            <a:ext cx="3126740" cy="452628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algn="ctr">
              <a:lnSpc>
                <a:spcPct val="100000"/>
              </a:lnSpc>
            </a:pPr>
            <a:r>
              <a:rPr dirty="0" sz="1900" spc="135">
                <a:solidFill>
                  <a:srgbClr val="181818"/>
                </a:solidFill>
                <a:latin typeface="Trebuchet MS"/>
                <a:cs typeface="Trebuchet MS"/>
              </a:rPr>
              <a:t>B</a:t>
            </a:r>
            <a:r>
              <a:rPr dirty="0" sz="1900" spc="-145">
                <a:solidFill>
                  <a:srgbClr val="181818"/>
                </a:solidFill>
                <a:latin typeface="Trebuchet MS"/>
                <a:cs typeface="Trebuchet MS"/>
              </a:rPr>
              <a:t>r</a:t>
            </a:r>
            <a:r>
              <a:rPr dirty="0" sz="1900" spc="-160">
                <a:solidFill>
                  <a:srgbClr val="181818"/>
                </a:solidFill>
                <a:latin typeface="Trebuchet MS"/>
                <a:cs typeface="Trebuchet MS"/>
              </a:rPr>
              <a:t>e</a:t>
            </a:r>
            <a:r>
              <a:rPr dirty="0" sz="1900" spc="-160">
                <a:solidFill>
                  <a:srgbClr val="181818"/>
                </a:solidFill>
                <a:latin typeface="Trebuchet MS"/>
                <a:cs typeface="Trebuchet MS"/>
              </a:rPr>
              <a:t>a</a:t>
            </a:r>
            <a:r>
              <a:rPr dirty="0" sz="1900" spc="-30">
                <a:solidFill>
                  <a:srgbClr val="181818"/>
                </a:solidFill>
                <a:latin typeface="Trebuchet MS"/>
                <a:cs typeface="Trebuchet MS"/>
              </a:rPr>
              <a:t>k</a:t>
            </a:r>
            <a:r>
              <a:rPr dirty="0" sz="1900" spc="-80">
                <a:solidFill>
                  <a:srgbClr val="181818"/>
                </a:solidFill>
                <a:latin typeface="Trebuchet MS"/>
                <a:cs typeface="Trebuchet MS"/>
              </a:rPr>
              <a:t>f</a:t>
            </a:r>
            <a:r>
              <a:rPr dirty="0" sz="1900" spc="-160">
                <a:solidFill>
                  <a:srgbClr val="181818"/>
                </a:solidFill>
                <a:latin typeface="Trebuchet MS"/>
                <a:cs typeface="Trebuchet MS"/>
              </a:rPr>
              <a:t>a</a:t>
            </a:r>
            <a:r>
              <a:rPr dirty="0" sz="1900" spc="-70">
                <a:solidFill>
                  <a:srgbClr val="181818"/>
                </a:solidFill>
                <a:latin typeface="Trebuchet MS"/>
                <a:cs typeface="Trebuchet MS"/>
              </a:rPr>
              <a:t>s</a:t>
            </a:r>
            <a:r>
              <a:rPr dirty="0" sz="1900" spc="-130">
                <a:solidFill>
                  <a:srgbClr val="181818"/>
                </a:solidFill>
                <a:latin typeface="Trebuchet MS"/>
                <a:cs typeface="Trebuchet MS"/>
              </a:rPr>
              <a:t>t</a:t>
            </a:r>
            <a:endParaRPr sz="190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  <a:spcBef>
                <a:spcPts val="12"/>
              </a:spcBef>
            </a:pPr>
            <a:endParaRPr sz="2750">
              <a:latin typeface="Times New Roman"/>
              <a:cs typeface="Times New Roman"/>
            </a:endParaRPr>
          </a:p>
          <a:p>
            <a:pPr algn="ctr" marL="275590" marR="268605">
              <a:lnSpc>
                <a:spcPct val="116599"/>
              </a:lnSpc>
            </a:pPr>
            <a:r>
              <a:rPr dirty="0" sz="1000" spc="55">
                <a:solidFill>
                  <a:srgbClr val="181818"/>
                </a:solidFill>
                <a:latin typeface="Lucida Sans Unicode"/>
                <a:cs typeface="Lucida Sans Unicode"/>
              </a:rPr>
              <a:t>S</a:t>
            </a:r>
            <a:r>
              <a:rPr dirty="0" sz="1000" spc="5">
                <a:solidFill>
                  <a:srgbClr val="181818"/>
                </a:solidFill>
                <a:latin typeface="Lucida Sans Unicode"/>
                <a:cs typeface="Lucida Sans Unicode"/>
              </a:rPr>
              <a:t>c</a:t>
            </a:r>
            <a:r>
              <a:rPr dirty="0" sz="1000" spc="20">
                <a:solidFill>
                  <a:srgbClr val="181818"/>
                </a:solidFill>
                <a:latin typeface="Lucida Sans Unicode"/>
                <a:cs typeface="Lucida Sans Unicode"/>
              </a:rPr>
              <a:t>r</a:t>
            </a:r>
            <a:r>
              <a:rPr dirty="0" sz="1000" spc="70">
                <a:solidFill>
                  <a:srgbClr val="181818"/>
                </a:solidFill>
                <a:latin typeface="Lucida Sans Unicode"/>
                <a:cs typeface="Lucida Sans Unicode"/>
              </a:rPr>
              <a:t>a</a:t>
            </a:r>
            <a:r>
              <a:rPr dirty="0" sz="1000" spc="45">
                <a:solidFill>
                  <a:srgbClr val="181818"/>
                </a:solidFill>
                <a:latin typeface="Lucida Sans Unicode"/>
                <a:cs typeface="Lucida Sans Unicode"/>
              </a:rPr>
              <a:t>m</a:t>
            </a:r>
            <a:r>
              <a:rPr dirty="0" sz="1000" spc="-35">
                <a:solidFill>
                  <a:srgbClr val="181818"/>
                </a:solidFill>
                <a:latin typeface="Lucida Sans Unicode"/>
                <a:cs typeface="Lucida Sans Unicode"/>
              </a:rPr>
              <a:t>b</a:t>
            </a:r>
            <a:r>
              <a:rPr dirty="0" sz="1000" spc="20">
                <a:solidFill>
                  <a:srgbClr val="181818"/>
                </a:solidFill>
                <a:latin typeface="Lucida Sans Unicode"/>
                <a:cs typeface="Lucida Sans Unicode"/>
              </a:rPr>
              <a:t>l</a:t>
            </a:r>
            <a:r>
              <a:rPr dirty="0" sz="1000" spc="10">
                <a:solidFill>
                  <a:srgbClr val="181818"/>
                </a:solidFill>
                <a:latin typeface="Lucida Sans Unicode"/>
                <a:cs typeface="Lucida Sans Unicode"/>
              </a:rPr>
              <a:t>e</a:t>
            </a:r>
            <a:r>
              <a:rPr dirty="0" sz="1000" spc="-10">
                <a:solidFill>
                  <a:srgbClr val="181818"/>
                </a:solidFill>
                <a:latin typeface="Lucida Sans Unicode"/>
                <a:cs typeface="Lucida Sans Unicode"/>
              </a:rPr>
              <a:t>d</a:t>
            </a:r>
            <a:r>
              <a:rPr dirty="0" sz="1000" spc="-70">
                <a:solidFill>
                  <a:srgbClr val="181818"/>
                </a:solidFill>
                <a:latin typeface="Lucida Sans Unicode"/>
                <a:cs typeface="Lucida Sans Unicode"/>
              </a:rPr>
              <a:t> </a:t>
            </a:r>
            <a:r>
              <a:rPr dirty="0" sz="1000" spc="85">
                <a:solidFill>
                  <a:srgbClr val="181818"/>
                </a:solidFill>
                <a:latin typeface="Lucida Sans Unicode"/>
                <a:cs typeface="Lucida Sans Unicode"/>
              </a:rPr>
              <a:t>E</a:t>
            </a:r>
            <a:r>
              <a:rPr dirty="0" sz="1000" spc="-40">
                <a:solidFill>
                  <a:srgbClr val="181818"/>
                </a:solidFill>
                <a:latin typeface="Lucida Sans Unicode"/>
                <a:cs typeface="Lucida Sans Unicode"/>
              </a:rPr>
              <a:t>gg</a:t>
            </a:r>
            <a:r>
              <a:rPr dirty="0" sz="1000" spc="-25">
                <a:solidFill>
                  <a:srgbClr val="181818"/>
                </a:solidFill>
                <a:latin typeface="Lucida Sans Unicode"/>
                <a:cs typeface="Lucida Sans Unicode"/>
              </a:rPr>
              <a:t>s</a:t>
            </a:r>
            <a:r>
              <a:rPr dirty="0" sz="1000" spc="-105">
                <a:solidFill>
                  <a:srgbClr val="181818"/>
                </a:solidFill>
                <a:latin typeface="Lucida Sans Unicode"/>
                <a:cs typeface="Lucida Sans Unicode"/>
              </a:rPr>
              <a:t>,</a:t>
            </a:r>
            <a:r>
              <a:rPr dirty="0" sz="1000" spc="-70">
                <a:solidFill>
                  <a:srgbClr val="181818"/>
                </a:solidFill>
                <a:latin typeface="Lucida Sans Unicode"/>
                <a:cs typeface="Lucida Sans Unicode"/>
              </a:rPr>
              <a:t> </a:t>
            </a:r>
            <a:r>
              <a:rPr dirty="0" sz="1000" spc="85">
                <a:solidFill>
                  <a:srgbClr val="181818"/>
                </a:solidFill>
                <a:latin typeface="Lucida Sans Unicode"/>
                <a:cs typeface="Lucida Sans Unicode"/>
              </a:rPr>
              <a:t>W</a:t>
            </a:r>
            <a:r>
              <a:rPr dirty="0" sz="1000" spc="-20">
                <a:solidFill>
                  <a:srgbClr val="181818"/>
                </a:solidFill>
                <a:latin typeface="Lucida Sans Unicode"/>
                <a:cs typeface="Lucida Sans Unicode"/>
              </a:rPr>
              <a:t>h</a:t>
            </a:r>
            <a:r>
              <a:rPr dirty="0" sz="1000" spc="-10">
                <a:solidFill>
                  <a:srgbClr val="181818"/>
                </a:solidFill>
                <a:latin typeface="Lucida Sans Unicode"/>
                <a:cs typeface="Lucida Sans Unicode"/>
              </a:rPr>
              <a:t>o</a:t>
            </a:r>
            <a:r>
              <a:rPr dirty="0" sz="1000" spc="20">
                <a:solidFill>
                  <a:srgbClr val="181818"/>
                </a:solidFill>
                <a:latin typeface="Lucida Sans Unicode"/>
                <a:cs typeface="Lucida Sans Unicode"/>
              </a:rPr>
              <a:t>l</a:t>
            </a:r>
            <a:r>
              <a:rPr dirty="0" sz="1000" spc="10">
                <a:solidFill>
                  <a:srgbClr val="181818"/>
                </a:solidFill>
                <a:latin typeface="Lucida Sans Unicode"/>
                <a:cs typeface="Lucida Sans Unicode"/>
              </a:rPr>
              <a:t>e</a:t>
            </a:r>
            <a:r>
              <a:rPr dirty="0" sz="1000" spc="-70">
                <a:solidFill>
                  <a:srgbClr val="181818"/>
                </a:solidFill>
                <a:latin typeface="Lucida Sans Unicode"/>
                <a:cs typeface="Lucida Sans Unicode"/>
              </a:rPr>
              <a:t> </a:t>
            </a:r>
            <a:r>
              <a:rPr dirty="0" sz="1000" spc="85">
                <a:solidFill>
                  <a:srgbClr val="181818"/>
                </a:solidFill>
                <a:latin typeface="Lucida Sans Unicode"/>
                <a:cs typeface="Lucida Sans Unicode"/>
              </a:rPr>
              <a:t>W</a:t>
            </a:r>
            <a:r>
              <a:rPr dirty="0" sz="1000" spc="-20">
                <a:solidFill>
                  <a:srgbClr val="181818"/>
                </a:solidFill>
                <a:latin typeface="Lucida Sans Unicode"/>
                <a:cs typeface="Lucida Sans Unicode"/>
              </a:rPr>
              <a:t>h</a:t>
            </a:r>
            <a:r>
              <a:rPr dirty="0" sz="1000" spc="10">
                <a:solidFill>
                  <a:srgbClr val="181818"/>
                </a:solidFill>
                <a:latin typeface="Lucida Sans Unicode"/>
                <a:cs typeface="Lucida Sans Unicode"/>
              </a:rPr>
              <a:t>e</a:t>
            </a:r>
            <a:r>
              <a:rPr dirty="0" sz="1000" spc="70">
                <a:solidFill>
                  <a:srgbClr val="181818"/>
                </a:solidFill>
                <a:latin typeface="Lucida Sans Unicode"/>
                <a:cs typeface="Lucida Sans Unicode"/>
              </a:rPr>
              <a:t>a</a:t>
            </a:r>
            <a:r>
              <a:rPr dirty="0" sz="1000" spc="80">
                <a:solidFill>
                  <a:srgbClr val="181818"/>
                </a:solidFill>
                <a:latin typeface="Lucida Sans Unicode"/>
                <a:cs typeface="Lucida Sans Unicode"/>
              </a:rPr>
              <a:t>t</a:t>
            </a:r>
            <a:r>
              <a:rPr dirty="0" sz="1000" spc="-70">
                <a:solidFill>
                  <a:srgbClr val="181818"/>
                </a:solidFill>
                <a:latin typeface="Lucida Sans Unicode"/>
                <a:cs typeface="Lucida Sans Unicode"/>
              </a:rPr>
              <a:t> </a:t>
            </a:r>
            <a:r>
              <a:rPr dirty="0" sz="1000" spc="-35">
                <a:solidFill>
                  <a:srgbClr val="181818"/>
                </a:solidFill>
                <a:latin typeface="Lucida Sans Unicode"/>
                <a:cs typeface="Lucida Sans Unicode"/>
              </a:rPr>
              <a:t>T</a:t>
            </a:r>
            <a:r>
              <a:rPr dirty="0" sz="1000" spc="-10">
                <a:solidFill>
                  <a:srgbClr val="181818"/>
                </a:solidFill>
                <a:latin typeface="Lucida Sans Unicode"/>
                <a:cs typeface="Lucida Sans Unicode"/>
              </a:rPr>
              <a:t>o</a:t>
            </a:r>
            <a:r>
              <a:rPr dirty="0" sz="1000" spc="70">
                <a:solidFill>
                  <a:srgbClr val="181818"/>
                </a:solidFill>
                <a:latin typeface="Lucida Sans Unicode"/>
                <a:cs typeface="Lucida Sans Unicode"/>
              </a:rPr>
              <a:t>a</a:t>
            </a:r>
            <a:r>
              <a:rPr dirty="0" sz="1000" spc="-25">
                <a:solidFill>
                  <a:srgbClr val="181818"/>
                </a:solidFill>
                <a:latin typeface="Lucida Sans Unicode"/>
                <a:cs typeface="Lucida Sans Unicode"/>
              </a:rPr>
              <a:t>s</a:t>
            </a:r>
            <a:r>
              <a:rPr dirty="0" sz="1000" spc="80">
                <a:solidFill>
                  <a:srgbClr val="181818"/>
                </a:solidFill>
                <a:latin typeface="Lucida Sans Unicode"/>
                <a:cs typeface="Lucida Sans Unicode"/>
              </a:rPr>
              <a:t>t</a:t>
            </a:r>
            <a:r>
              <a:rPr dirty="0" sz="1000" spc="-105">
                <a:solidFill>
                  <a:srgbClr val="181818"/>
                </a:solidFill>
                <a:latin typeface="Lucida Sans Unicode"/>
                <a:cs typeface="Lucida Sans Unicode"/>
              </a:rPr>
              <a:t>,</a:t>
            </a:r>
            <a:r>
              <a:rPr dirty="0" sz="1000" spc="-105">
                <a:solidFill>
                  <a:srgbClr val="181818"/>
                </a:solidFill>
                <a:latin typeface="Lucida Sans Unicode"/>
                <a:cs typeface="Lucida Sans Unicode"/>
              </a:rPr>
              <a:t> </a:t>
            </a:r>
            <a:r>
              <a:rPr dirty="0" sz="1000" spc="105">
                <a:solidFill>
                  <a:srgbClr val="181818"/>
                </a:solidFill>
                <a:latin typeface="Lucida Sans Unicode"/>
                <a:cs typeface="Lucida Sans Unicode"/>
              </a:rPr>
              <a:t>B</a:t>
            </a:r>
            <a:r>
              <a:rPr dirty="0" sz="1000" spc="70">
                <a:solidFill>
                  <a:srgbClr val="181818"/>
                </a:solidFill>
                <a:latin typeface="Lucida Sans Unicode"/>
                <a:cs typeface="Lucida Sans Unicode"/>
              </a:rPr>
              <a:t>a</a:t>
            </a:r>
            <a:r>
              <a:rPr dirty="0" sz="1000" spc="10">
                <a:solidFill>
                  <a:srgbClr val="181818"/>
                </a:solidFill>
                <a:latin typeface="Lucida Sans Unicode"/>
                <a:cs typeface="Lucida Sans Unicode"/>
              </a:rPr>
              <a:t>n</a:t>
            </a:r>
            <a:r>
              <a:rPr dirty="0" sz="1000" spc="70">
                <a:solidFill>
                  <a:srgbClr val="181818"/>
                </a:solidFill>
                <a:latin typeface="Lucida Sans Unicode"/>
                <a:cs typeface="Lucida Sans Unicode"/>
              </a:rPr>
              <a:t>a</a:t>
            </a:r>
            <a:r>
              <a:rPr dirty="0" sz="1000" spc="10">
                <a:solidFill>
                  <a:srgbClr val="181818"/>
                </a:solidFill>
                <a:latin typeface="Lucida Sans Unicode"/>
                <a:cs typeface="Lucida Sans Unicode"/>
              </a:rPr>
              <a:t>n</a:t>
            </a:r>
            <a:r>
              <a:rPr dirty="0" sz="1000" spc="70">
                <a:solidFill>
                  <a:srgbClr val="181818"/>
                </a:solidFill>
                <a:latin typeface="Lucida Sans Unicode"/>
                <a:cs typeface="Lucida Sans Unicode"/>
              </a:rPr>
              <a:t>a</a:t>
            </a:r>
            <a:r>
              <a:rPr dirty="0" sz="1000" spc="-25">
                <a:solidFill>
                  <a:srgbClr val="181818"/>
                </a:solidFill>
                <a:latin typeface="Lucida Sans Unicode"/>
                <a:cs typeface="Lucida Sans Unicode"/>
              </a:rPr>
              <a:t>s</a:t>
            </a:r>
            <a:r>
              <a:rPr dirty="0" sz="1000" spc="-105">
                <a:solidFill>
                  <a:srgbClr val="181818"/>
                </a:solidFill>
                <a:latin typeface="Lucida Sans Unicode"/>
                <a:cs typeface="Lucida Sans Unicode"/>
              </a:rPr>
              <a:t>,</a:t>
            </a:r>
            <a:r>
              <a:rPr dirty="0" sz="1000" spc="-70">
                <a:solidFill>
                  <a:srgbClr val="181818"/>
                </a:solidFill>
                <a:latin typeface="Lucida Sans Unicode"/>
                <a:cs typeface="Lucida Sans Unicode"/>
              </a:rPr>
              <a:t> </a:t>
            </a:r>
            <a:r>
              <a:rPr dirty="0" sz="1000" spc="55">
                <a:solidFill>
                  <a:srgbClr val="181818"/>
                </a:solidFill>
                <a:latin typeface="Lucida Sans Unicode"/>
                <a:cs typeface="Lucida Sans Unicode"/>
              </a:rPr>
              <a:t>R</a:t>
            </a:r>
            <a:r>
              <a:rPr dirty="0" sz="1000" spc="10">
                <a:solidFill>
                  <a:srgbClr val="181818"/>
                </a:solidFill>
                <a:latin typeface="Lucida Sans Unicode"/>
                <a:cs typeface="Lucida Sans Unicode"/>
              </a:rPr>
              <a:t>e</a:t>
            </a:r>
            <a:r>
              <a:rPr dirty="0" sz="1000" spc="-40">
                <a:solidFill>
                  <a:srgbClr val="181818"/>
                </a:solidFill>
                <a:latin typeface="Lucida Sans Unicode"/>
                <a:cs typeface="Lucida Sans Unicode"/>
              </a:rPr>
              <a:t>g</a:t>
            </a:r>
            <a:r>
              <a:rPr dirty="0" sz="1000" spc="-20">
                <a:solidFill>
                  <a:srgbClr val="181818"/>
                </a:solidFill>
                <a:latin typeface="Lucida Sans Unicode"/>
                <a:cs typeface="Lucida Sans Unicode"/>
              </a:rPr>
              <a:t>u</a:t>
            </a:r>
            <a:r>
              <a:rPr dirty="0" sz="1000" spc="20">
                <a:solidFill>
                  <a:srgbClr val="181818"/>
                </a:solidFill>
                <a:latin typeface="Lucida Sans Unicode"/>
                <a:cs typeface="Lucida Sans Unicode"/>
              </a:rPr>
              <a:t>l</a:t>
            </a:r>
            <a:r>
              <a:rPr dirty="0" sz="1000" spc="70">
                <a:solidFill>
                  <a:srgbClr val="181818"/>
                </a:solidFill>
                <a:latin typeface="Lucida Sans Unicode"/>
                <a:cs typeface="Lucida Sans Unicode"/>
              </a:rPr>
              <a:t>a</a:t>
            </a:r>
            <a:r>
              <a:rPr dirty="0" sz="1000" spc="20">
                <a:solidFill>
                  <a:srgbClr val="181818"/>
                </a:solidFill>
                <a:latin typeface="Lucida Sans Unicode"/>
                <a:cs typeface="Lucida Sans Unicode"/>
              </a:rPr>
              <a:t>r</a:t>
            </a:r>
            <a:r>
              <a:rPr dirty="0" sz="1000" spc="15">
                <a:solidFill>
                  <a:srgbClr val="181818"/>
                </a:solidFill>
                <a:latin typeface="Lucida Sans Unicode"/>
                <a:cs typeface="Lucida Sans Unicode"/>
              </a:rPr>
              <a:t>/</a:t>
            </a:r>
            <a:r>
              <a:rPr dirty="0" sz="1000" spc="30">
                <a:solidFill>
                  <a:srgbClr val="181818"/>
                </a:solidFill>
                <a:latin typeface="Lucida Sans Unicode"/>
                <a:cs typeface="Lucida Sans Unicode"/>
              </a:rPr>
              <a:t>L</a:t>
            </a:r>
            <a:r>
              <a:rPr dirty="0" sz="1000" spc="70">
                <a:solidFill>
                  <a:srgbClr val="181818"/>
                </a:solidFill>
                <a:latin typeface="Lucida Sans Unicode"/>
                <a:cs typeface="Lucida Sans Unicode"/>
              </a:rPr>
              <a:t>a</a:t>
            </a:r>
            <a:r>
              <a:rPr dirty="0" sz="1000" spc="5">
                <a:solidFill>
                  <a:srgbClr val="181818"/>
                </a:solidFill>
                <a:latin typeface="Lucida Sans Unicode"/>
                <a:cs typeface="Lucida Sans Unicode"/>
              </a:rPr>
              <a:t>c</a:t>
            </a:r>
            <a:r>
              <a:rPr dirty="0" sz="1000" spc="80">
                <a:solidFill>
                  <a:srgbClr val="181818"/>
                </a:solidFill>
                <a:latin typeface="Lucida Sans Unicode"/>
                <a:cs typeface="Lucida Sans Unicode"/>
              </a:rPr>
              <a:t>t</a:t>
            </a:r>
            <a:r>
              <a:rPr dirty="0" sz="1000" spc="-10">
                <a:solidFill>
                  <a:srgbClr val="181818"/>
                </a:solidFill>
                <a:latin typeface="Lucida Sans Unicode"/>
                <a:cs typeface="Lucida Sans Unicode"/>
              </a:rPr>
              <a:t>o</a:t>
            </a:r>
            <a:r>
              <a:rPr dirty="0" sz="1000" spc="-25">
                <a:solidFill>
                  <a:srgbClr val="181818"/>
                </a:solidFill>
                <a:latin typeface="Lucida Sans Unicode"/>
                <a:cs typeface="Lucida Sans Unicode"/>
              </a:rPr>
              <a:t>s</a:t>
            </a:r>
            <a:r>
              <a:rPr dirty="0" sz="1000" spc="10">
                <a:solidFill>
                  <a:srgbClr val="181818"/>
                </a:solidFill>
                <a:latin typeface="Lucida Sans Unicode"/>
                <a:cs typeface="Lucida Sans Unicode"/>
              </a:rPr>
              <a:t>e</a:t>
            </a:r>
            <a:r>
              <a:rPr dirty="0" sz="1000" spc="-130">
                <a:solidFill>
                  <a:srgbClr val="181818"/>
                </a:solidFill>
                <a:latin typeface="Lucida Sans Unicode"/>
                <a:cs typeface="Lucida Sans Unicode"/>
              </a:rPr>
              <a:t>-</a:t>
            </a:r>
            <a:r>
              <a:rPr dirty="0" sz="1000" spc="50">
                <a:solidFill>
                  <a:srgbClr val="181818"/>
                </a:solidFill>
                <a:latin typeface="Lucida Sans Unicode"/>
                <a:cs typeface="Lucida Sans Unicode"/>
              </a:rPr>
              <a:t>F</a:t>
            </a:r>
            <a:r>
              <a:rPr dirty="0" sz="1000" spc="20">
                <a:solidFill>
                  <a:srgbClr val="181818"/>
                </a:solidFill>
                <a:latin typeface="Lucida Sans Unicode"/>
                <a:cs typeface="Lucida Sans Unicode"/>
              </a:rPr>
              <a:t>r</a:t>
            </a:r>
            <a:r>
              <a:rPr dirty="0" sz="1000" spc="10">
                <a:solidFill>
                  <a:srgbClr val="181818"/>
                </a:solidFill>
                <a:latin typeface="Lucida Sans Unicode"/>
                <a:cs typeface="Lucida Sans Unicode"/>
              </a:rPr>
              <a:t>ee</a:t>
            </a:r>
            <a:r>
              <a:rPr dirty="0" sz="1000" spc="15">
                <a:solidFill>
                  <a:srgbClr val="181818"/>
                </a:solidFill>
                <a:latin typeface="Lucida Sans Unicode"/>
                <a:cs typeface="Lucida Sans Unicode"/>
              </a:rPr>
              <a:t>/</a:t>
            </a:r>
            <a:r>
              <a:rPr dirty="0" sz="1000" spc="55">
                <a:solidFill>
                  <a:srgbClr val="181818"/>
                </a:solidFill>
                <a:latin typeface="Lucida Sans Unicode"/>
                <a:cs typeface="Lucida Sans Unicode"/>
              </a:rPr>
              <a:t>S</a:t>
            </a:r>
            <a:r>
              <a:rPr dirty="0" sz="1000" spc="-10">
                <a:solidFill>
                  <a:srgbClr val="181818"/>
                </a:solidFill>
                <a:latin typeface="Lucida Sans Unicode"/>
                <a:cs typeface="Lucida Sans Unicode"/>
              </a:rPr>
              <a:t>o</a:t>
            </a:r>
            <a:r>
              <a:rPr dirty="0" sz="1000" spc="50">
                <a:solidFill>
                  <a:srgbClr val="181818"/>
                </a:solidFill>
                <a:latin typeface="Lucida Sans Unicode"/>
                <a:cs typeface="Lucida Sans Unicode"/>
              </a:rPr>
              <a:t>y</a:t>
            </a:r>
            <a:r>
              <a:rPr dirty="0" sz="1000" spc="-70">
                <a:solidFill>
                  <a:srgbClr val="181818"/>
                </a:solidFill>
                <a:latin typeface="Lucida Sans Unicode"/>
                <a:cs typeface="Lucida Sans Unicode"/>
              </a:rPr>
              <a:t> </a:t>
            </a:r>
            <a:r>
              <a:rPr dirty="0" sz="1000" spc="90">
                <a:solidFill>
                  <a:srgbClr val="181818"/>
                </a:solidFill>
                <a:latin typeface="Lucida Sans Unicode"/>
                <a:cs typeface="Lucida Sans Unicode"/>
              </a:rPr>
              <a:t>M</a:t>
            </a:r>
            <a:r>
              <a:rPr dirty="0" sz="1000" spc="-45">
                <a:solidFill>
                  <a:srgbClr val="181818"/>
                </a:solidFill>
                <a:latin typeface="Lucida Sans Unicode"/>
                <a:cs typeface="Lucida Sans Unicode"/>
              </a:rPr>
              <a:t>i</a:t>
            </a:r>
            <a:r>
              <a:rPr dirty="0" sz="1000" spc="20">
                <a:solidFill>
                  <a:srgbClr val="181818"/>
                </a:solidFill>
                <a:latin typeface="Lucida Sans Unicode"/>
                <a:cs typeface="Lucida Sans Unicode"/>
              </a:rPr>
              <a:t>l</a:t>
            </a:r>
            <a:r>
              <a:rPr dirty="0" sz="1000" spc="-35">
                <a:solidFill>
                  <a:srgbClr val="181818"/>
                </a:solidFill>
                <a:latin typeface="Lucida Sans Unicode"/>
                <a:cs typeface="Lucida Sans Unicode"/>
              </a:rPr>
              <a:t>k</a:t>
            </a:r>
            <a:endParaRPr sz="1000">
              <a:latin typeface="Lucida Sans Unicode"/>
              <a:cs typeface="Lucida Sans Unicode"/>
            </a:endParaRPr>
          </a:p>
          <a:p>
            <a:pPr>
              <a:lnSpc>
                <a:spcPct val="100000"/>
              </a:lnSpc>
            </a:pPr>
            <a:endParaRPr sz="10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000">
              <a:latin typeface="Times New Roman"/>
              <a:cs typeface="Times New Roman"/>
            </a:endParaRPr>
          </a:p>
          <a:p>
            <a:pPr algn="ctr" marL="321310" marR="314325">
              <a:lnSpc>
                <a:spcPct val="116599"/>
              </a:lnSpc>
              <a:spcBef>
                <a:spcPts val="735"/>
              </a:spcBef>
            </a:pPr>
            <a:r>
              <a:rPr dirty="0" sz="1000" spc="85">
                <a:solidFill>
                  <a:srgbClr val="181818"/>
                </a:solidFill>
                <a:latin typeface="Lucida Sans Unicode"/>
                <a:cs typeface="Lucida Sans Unicode"/>
              </a:rPr>
              <a:t>W</a:t>
            </a:r>
            <a:r>
              <a:rPr dirty="0" sz="1000" spc="-20">
                <a:solidFill>
                  <a:srgbClr val="181818"/>
                </a:solidFill>
                <a:latin typeface="Lucida Sans Unicode"/>
                <a:cs typeface="Lucida Sans Unicode"/>
              </a:rPr>
              <a:t>h</a:t>
            </a:r>
            <a:r>
              <a:rPr dirty="0" sz="1000" spc="-10">
                <a:solidFill>
                  <a:srgbClr val="181818"/>
                </a:solidFill>
                <a:latin typeface="Lucida Sans Unicode"/>
                <a:cs typeface="Lucida Sans Unicode"/>
              </a:rPr>
              <a:t>o</a:t>
            </a:r>
            <a:r>
              <a:rPr dirty="0" sz="1000" spc="20">
                <a:solidFill>
                  <a:srgbClr val="181818"/>
                </a:solidFill>
                <a:latin typeface="Lucida Sans Unicode"/>
                <a:cs typeface="Lucida Sans Unicode"/>
              </a:rPr>
              <a:t>l</a:t>
            </a:r>
            <a:r>
              <a:rPr dirty="0" sz="1000" spc="10">
                <a:solidFill>
                  <a:srgbClr val="181818"/>
                </a:solidFill>
                <a:latin typeface="Lucida Sans Unicode"/>
                <a:cs typeface="Lucida Sans Unicode"/>
              </a:rPr>
              <a:t>e</a:t>
            </a:r>
            <a:r>
              <a:rPr dirty="0" sz="1000" spc="-70">
                <a:solidFill>
                  <a:srgbClr val="181818"/>
                </a:solidFill>
                <a:latin typeface="Lucida Sans Unicode"/>
                <a:cs typeface="Lucida Sans Unicode"/>
              </a:rPr>
              <a:t> </a:t>
            </a:r>
            <a:r>
              <a:rPr dirty="0" sz="1000" spc="20">
                <a:solidFill>
                  <a:srgbClr val="181818"/>
                </a:solidFill>
                <a:latin typeface="Lucida Sans Unicode"/>
                <a:cs typeface="Lucida Sans Unicode"/>
              </a:rPr>
              <a:t>G</a:t>
            </a:r>
            <a:r>
              <a:rPr dirty="0" sz="1000" spc="20">
                <a:solidFill>
                  <a:srgbClr val="181818"/>
                </a:solidFill>
                <a:latin typeface="Lucida Sans Unicode"/>
                <a:cs typeface="Lucida Sans Unicode"/>
              </a:rPr>
              <a:t>r</a:t>
            </a:r>
            <a:r>
              <a:rPr dirty="0" sz="1000" spc="70">
                <a:solidFill>
                  <a:srgbClr val="181818"/>
                </a:solidFill>
                <a:latin typeface="Lucida Sans Unicode"/>
                <a:cs typeface="Lucida Sans Unicode"/>
              </a:rPr>
              <a:t>a</a:t>
            </a:r>
            <a:r>
              <a:rPr dirty="0" sz="1000" spc="-45">
                <a:solidFill>
                  <a:srgbClr val="181818"/>
                </a:solidFill>
                <a:latin typeface="Lucida Sans Unicode"/>
                <a:cs typeface="Lucida Sans Unicode"/>
              </a:rPr>
              <a:t>i</a:t>
            </a:r>
            <a:r>
              <a:rPr dirty="0" sz="1000" spc="10">
                <a:solidFill>
                  <a:srgbClr val="181818"/>
                </a:solidFill>
                <a:latin typeface="Lucida Sans Unicode"/>
                <a:cs typeface="Lucida Sans Unicode"/>
              </a:rPr>
              <a:t>n</a:t>
            </a:r>
            <a:r>
              <a:rPr dirty="0" sz="1000" spc="-70">
                <a:solidFill>
                  <a:srgbClr val="181818"/>
                </a:solidFill>
                <a:latin typeface="Lucida Sans Unicode"/>
                <a:cs typeface="Lucida Sans Unicode"/>
              </a:rPr>
              <a:t> </a:t>
            </a:r>
            <a:r>
              <a:rPr dirty="0" sz="1000" spc="-25">
                <a:solidFill>
                  <a:srgbClr val="181818"/>
                </a:solidFill>
                <a:latin typeface="Lucida Sans Unicode"/>
                <a:cs typeface="Lucida Sans Unicode"/>
              </a:rPr>
              <a:t>C</a:t>
            </a:r>
            <a:r>
              <a:rPr dirty="0" sz="1000" spc="10">
                <a:solidFill>
                  <a:srgbClr val="181818"/>
                </a:solidFill>
                <a:latin typeface="Lucida Sans Unicode"/>
                <a:cs typeface="Lucida Sans Unicode"/>
              </a:rPr>
              <a:t>e</a:t>
            </a:r>
            <a:r>
              <a:rPr dirty="0" sz="1000" spc="20">
                <a:solidFill>
                  <a:srgbClr val="181818"/>
                </a:solidFill>
                <a:latin typeface="Lucida Sans Unicode"/>
                <a:cs typeface="Lucida Sans Unicode"/>
              </a:rPr>
              <a:t>r</a:t>
            </a:r>
            <a:r>
              <a:rPr dirty="0" sz="1000" spc="10">
                <a:solidFill>
                  <a:srgbClr val="181818"/>
                </a:solidFill>
                <a:latin typeface="Lucida Sans Unicode"/>
                <a:cs typeface="Lucida Sans Unicode"/>
              </a:rPr>
              <a:t>e</a:t>
            </a:r>
            <a:r>
              <a:rPr dirty="0" sz="1000" spc="70">
                <a:solidFill>
                  <a:srgbClr val="181818"/>
                </a:solidFill>
                <a:latin typeface="Lucida Sans Unicode"/>
                <a:cs typeface="Lucida Sans Unicode"/>
              </a:rPr>
              <a:t>a</a:t>
            </a:r>
            <a:r>
              <a:rPr dirty="0" sz="1000" spc="20">
                <a:solidFill>
                  <a:srgbClr val="181818"/>
                </a:solidFill>
                <a:latin typeface="Lucida Sans Unicode"/>
                <a:cs typeface="Lucida Sans Unicode"/>
              </a:rPr>
              <a:t>l</a:t>
            </a:r>
            <a:r>
              <a:rPr dirty="0" sz="1000" spc="-105">
                <a:solidFill>
                  <a:srgbClr val="181818"/>
                </a:solidFill>
                <a:latin typeface="Lucida Sans Unicode"/>
                <a:cs typeface="Lucida Sans Unicode"/>
              </a:rPr>
              <a:t>,</a:t>
            </a:r>
            <a:r>
              <a:rPr dirty="0" sz="1000" spc="-70">
                <a:solidFill>
                  <a:srgbClr val="181818"/>
                </a:solidFill>
                <a:latin typeface="Lucida Sans Unicode"/>
                <a:cs typeface="Lucida Sans Unicode"/>
              </a:rPr>
              <a:t> </a:t>
            </a:r>
            <a:r>
              <a:rPr dirty="0" sz="1000" spc="55">
                <a:solidFill>
                  <a:srgbClr val="181818"/>
                </a:solidFill>
                <a:latin typeface="Lucida Sans Unicode"/>
                <a:cs typeface="Lucida Sans Unicode"/>
              </a:rPr>
              <a:t>S</a:t>
            </a:r>
            <a:r>
              <a:rPr dirty="0" sz="1000" spc="20">
                <a:solidFill>
                  <a:srgbClr val="181818"/>
                </a:solidFill>
                <a:latin typeface="Lucida Sans Unicode"/>
                <a:cs typeface="Lucida Sans Unicode"/>
              </a:rPr>
              <a:t>l</a:t>
            </a:r>
            <a:r>
              <a:rPr dirty="0" sz="1000" spc="-45">
                <a:solidFill>
                  <a:srgbClr val="181818"/>
                </a:solidFill>
                <a:latin typeface="Lucida Sans Unicode"/>
                <a:cs typeface="Lucida Sans Unicode"/>
              </a:rPr>
              <a:t>i</a:t>
            </a:r>
            <a:r>
              <a:rPr dirty="0" sz="1000" spc="5">
                <a:solidFill>
                  <a:srgbClr val="181818"/>
                </a:solidFill>
                <a:latin typeface="Lucida Sans Unicode"/>
                <a:cs typeface="Lucida Sans Unicode"/>
              </a:rPr>
              <a:t>c</a:t>
            </a:r>
            <a:r>
              <a:rPr dirty="0" sz="1000" spc="10">
                <a:solidFill>
                  <a:srgbClr val="181818"/>
                </a:solidFill>
                <a:latin typeface="Lucida Sans Unicode"/>
                <a:cs typeface="Lucida Sans Unicode"/>
              </a:rPr>
              <a:t>e</a:t>
            </a:r>
            <a:r>
              <a:rPr dirty="0" sz="1000" spc="-10">
                <a:solidFill>
                  <a:srgbClr val="181818"/>
                </a:solidFill>
                <a:latin typeface="Lucida Sans Unicode"/>
                <a:cs typeface="Lucida Sans Unicode"/>
              </a:rPr>
              <a:t>d</a:t>
            </a:r>
            <a:r>
              <a:rPr dirty="0" sz="1000" spc="-70">
                <a:solidFill>
                  <a:srgbClr val="181818"/>
                </a:solidFill>
                <a:latin typeface="Lucida Sans Unicode"/>
                <a:cs typeface="Lucida Sans Unicode"/>
              </a:rPr>
              <a:t> </a:t>
            </a:r>
            <a:r>
              <a:rPr dirty="0" sz="1000" spc="55">
                <a:solidFill>
                  <a:srgbClr val="181818"/>
                </a:solidFill>
                <a:latin typeface="Lucida Sans Unicode"/>
                <a:cs typeface="Lucida Sans Unicode"/>
              </a:rPr>
              <a:t>S</a:t>
            </a:r>
            <a:r>
              <a:rPr dirty="0" sz="1000" spc="80">
                <a:solidFill>
                  <a:srgbClr val="181818"/>
                </a:solidFill>
                <a:latin typeface="Lucida Sans Unicode"/>
                <a:cs typeface="Lucida Sans Unicode"/>
              </a:rPr>
              <a:t>t</a:t>
            </a:r>
            <a:r>
              <a:rPr dirty="0" sz="1000" spc="20">
                <a:solidFill>
                  <a:srgbClr val="181818"/>
                </a:solidFill>
                <a:latin typeface="Lucida Sans Unicode"/>
                <a:cs typeface="Lucida Sans Unicode"/>
              </a:rPr>
              <a:t>r</a:t>
            </a:r>
            <a:r>
              <a:rPr dirty="0" sz="1000" spc="70">
                <a:solidFill>
                  <a:srgbClr val="181818"/>
                </a:solidFill>
                <a:latin typeface="Lucida Sans Unicode"/>
                <a:cs typeface="Lucida Sans Unicode"/>
              </a:rPr>
              <a:t>a</a:t>
            </a:r>
            <a:r>
              <a:rPr dirty="0" sz="1000" spc="90">
                <a:solidFill>
                  <a:srgbClr val="181818"/>
                </a:solidFill>
                <a:latin typeface="Lucida Sans Unicode"/>
                <a:cs typeface="Lucida Sans Unicode"/>
              </a:rPr>
              <a:t>w</a:t>
            </a:r>
            <a:r>
              <a:rPr dirty="0" sz="1000" spc="-35">
                <a:solidFill>
                  <a:srgbClr val="181818"/>
                </a:solidFill>
                <a:latin typeface="Lucida Sans Unicode"/>
                <a:cs typeface="Lucida Sans Unicode"/>
              </a:rPr>
              <a:t>b</a:t>
            </a:r>
            <a:r>
              <a:rPr dirty="0" sz="1000" spc="10">
                <a:solidFill>
                  <a:srgbClr val="181818"/>
                </a:solidFill>
                <a:latin typeface="Lucida Sans Unicode"/>
                <a:cs typeface="Lucida Sans Unicode"/>
              </a:rPr>
              <a:t>e</a:t>
            </a:r>
            <a:r>
              <a:rPr dirty="0" sz="1000" spc="20">
                <a:solidFill>
                  <a:srgbClr val="181818"/>
                </a:solidFill>
                <a:latin typeface="Lucida Sans Unicode"/>
                <a:cs typeface="Lucida Sans Unicode"/>
              </a:rPr>
              <a:t>rr</a:t>
            </a:r>
            <a:r>
              <a:rPr dirty="0" sz="1000" spc="-45">
                <a:solidFill>
                  <a:srgbClr val="181818"/>
                </a:solidFill>
                <a:latin typeface="Lucida Sans Unicode"/>
                <a:cs typeface="Lucida Sans Unicode"/>
              </a:rPr>
              <a:t>i</a:t>
            </a:r>
            <a:r>
              <a:rPr dirty="0" sz="1000" spc="10">
                <a:solidFill>
                  <a:srgbClr val="181818"/>
                </a:solidFill>
                <a:latin typeface="Lucida Sans Unicode"/>
                <a:cs typeface="Lucida Sans Unicode"/>
              </a:rPr>
              <a:t>e</a:t>
            </a:r>
            <a:r>
              <a:rPr dirty="0" sz="1000" spc="-25">
                <a:solidFill>
                  <a:srgbClr val="181818"/>
                </a:solidFill>
                <a:latin typeface="Lucida Sans Unicode"/>
                <a:cs typeface="Lucida Sans Unicode"/>
              </a:rPr>
              <a:t>s</a:t>
            </a:r>
            <a:r>
              <a:rPr dirty="0" sz="1000" spc="-105">
                <a:solidFill>
                  <a:srgbClr val="181818"/>
                </a:solidFill>
                <a:latin typeface="Lucida Sans Unicode"/>
                <a:cs typeface="Lucida Sans Unicode"/>
              </a:rPr>
              <a:t>,</a:t>
            </a:r>
            <a:r>
              <a:rPr dirty="0" sz="1000" spc="-105">
                <a:solidFill>
                  <a:srgbClr val="181818"/>
                </a:solidFill>
                <a:latin typeface="Lucida Sans Unicode"/>
                <a:cs typeface="Lucida Sans Unicode"/>
              </a:rPr>
              <a:t> </a:t>
            </a:r>
            <a:r>
              <a:rPr dirty="0" sz="1000" spc="55">
                <a:solidFill>
                  <a:srgbClr val="181818"/>
                </a:solidFill>
                <a:latin typeface="Lucida Sans Unicode"/>
                <a:cs typeface="Lucida Sans Unicode"/>
              </a:rPr>
              <a:t>R</a:t>
            </a:r>
            <a:r>
              <a:rPr dirty="0" sz="1000" spc="10">
                <a:solidFill>
                  <a:srgbClr val="181818"/>
                </a:solidFill>
                <a:latin typeface="Lucida Sans Unicode"/>
                <a:cs typeface="Lucida Sans Unicode"/>
              </a:rPr>
              <a:t>e</a:t>
            </a:r>
            <a:r>
              <a:rPr dirty="0" sz="1000" spc="-40">
                <a:solidFill>
                  <a:srgbClr val="181818"/>
                </a:solidFill>
                <a:latin typeface="Lucida Sans Unicode"/>
                <a:cs typeface="Lucida Sans Unicode"/>
              </a:rPr>
              <a:t>g</a:t>
            </a:r>
            <a:r>
              <a:rPr dirty="0" sz="1000" spc="-20">
                <a:solidFill>
                  <a:srgbClr val="181818"/>
                </a:solidFill>
                <a:latin typeface="Lucida Sans Unicode"/>
                <a:cs typeface="Lucida Sans Unicode"/>
              </a:rPr>
              <a:t>u</a:t>
            </a:r>
            <a:r>
              <a:rPr dirty="0" sz="1000" spc="20">
                <a:solidFill>
                  <a:srgbClr val="181818"/>
                </a:solidFill>
                <a:latin typeface="Lucida Sans Unicode"/>
                <a:cs typeface="Lucida Sans Unicode"/>
              </a:rPr>
              <a:t>l</a:t>
            </a:r>
            <a:r>
              <a:rPr dirty="0" sz="1000" spc="70">
                <a:solidFill>
                  <a:srgbClr val="181818"/>
                </a:solidFill>
                <a:latin typeface="Lucida Sans Unicode"/>
                <a:cs typeface="Lucida Sans Unicode"/>
              </a:rPr>
              <a:t>a</a:t>
            </a:r>
            <a:r>
              <a:rPr dirty="0" sz="1000" spc="20">
                <a:solidFill>
                  <a:srgbClr val="181818"/>
                </a:solidFill>
                <a:latin typeface="Lucida Sans Unicode"/>
                <a:cs typeface="Lucida Sans Unicode"/>
              </a:rPr>
              <a:t>r</a:t>
            </a:r>
            <a:r>
              <a:rPr dirty="0" sz="1000" spc="15">
                <a:solidFill>
                  <a:srgbClr val="181818"/>
                </a:solidFill>
                <a:latin typeface="Lucida Sans Unicode"/>
                <a:cs typeface="Lucida Sans Unicode"/>
              </a:rPr>
              <a:t>/</a:t>
            </a:r>
            <a:r>
              <a:rPr dirty="0" sz="1000" spc="30">
                <a:solidFill>
                  <a:srgbClr val="181818"/>
                </a:solidFill>
                <a:latin typeface="Lucida Sans Unicode"/>
                <a:cs typeface="Lucida Sans Unicode"/>
              </a:rPr>
              <a:t>L</a:t>
            </a:r>
            <a:r>
              <a:rPr dirty="0" sz="1000" spc="70">
                <a:solidFill>
                  <a:srgbClr val="181818"/>
                </a:solidFill>
                <a:latin typeface="Lucida Sans Unicode"/>
                <a:cs typeface="Lucida Sans Unicode"/>
              </a:rPr>
              <a:t>a</a:t>
            </a:r>
            <a:r>
              <a:rPr dirty="0" sz="1000" spc="5">
                <a:solidFill>
                  <a:srgbClr val="181818"/>
                </a:solidFill>
                <a:latin typeface="Lucida Sans Unicode"/>
                <a:cs typeface="Lucida Sans Unicode"/>
              </a:rPr>
              <a:t>c</a:t>
            </a:r>
            <a:r>
              <a:rPr dirty="0" sz="1000" spc="80">
                <a:solidFill>
                  <a:srgbClr val="181818"/>
                </a:solidFill>
                <a:latin typeface="Lucida Sans Unicode"/>
                <a:cs typeface="Lucida Sans Unicode"/>
              </a:rPr>
              <a:t>t</a:t>
            </a:r>
            <a:r>
              <a:rPr dirty="0" sz="1000" spc="-10">
                <a:solidFill>
                  <a:srgbClr val="181818"/>
                </a:solidFill>
                <a:latin typeface="Lucida Sans Unicode"/>
                <a:cs typeface="Lucida Sans Unicode"/>
              </a:rPr>
              <a:t>o</a:t>
            </a:r>
            <a:r>
              <a:rPr dirty="0" sz="1000" spc="-25">
                <a:solidFill>
                  <a:srgbClr val="181818"/>
                </a:solidFill>
                <a:latin typeface="Lucida Sans Unicode"/>
                <a:cs typeface="Lucida Sans Unicode"/>
              </a:rPr>
              <a:t>s</a:t>
            </a:r>
            <a:r>
              <a:rPr dirty="0" sz="1000" spc="10">
                <a:solidFill>
                  <a:srgbClr val="181818"/>
                </a:solidFill>
                <a:latin typeface="Lucida Sans Unicode"/>
                <a:cs typeface="Lucida Sans Unicode"/>
              </a:rPr>
              <a:t>e</a:t>
            </a:r>
            <a:r>
              <a:rPr dirty="0" sz="1000" spc="-130">
                <a:solidFill>
                  <a:srgbClr val="181818"/>
                </a:solidFill>
                <a:latin typeface="Lucida Sans Unicode"/>
                <a:cs typeface="Lucida Sans Unicode"/>
              </a:rPr>
              <a:t>-</a:t>
            </a:r>
            <a:r>
              <a:rPr dirty="0" sz="1000" spc="50">
                <a:solidFill>
                  <a:srgbClr val="181818"/>
                </a:solidFill>
                <a:latin typeface="Lucida Sans Unicode"/>
                <a:cs typeface="Lucida Sans Unicode"/>
              </a:rPr>
              <a:t>F</a:t>
            </a:r>
            <a:r>
              <a:rPr dirty="0" sz="1000" spc="20">
                <a:solidFill>
                  <a:srgbClr val="181818"/>
                </a:solidFill>
                <a:latin typeface="Lucida Sans Unicode"/>
                <a:cs typeface="Lucida Sans Unicode"/>
              </a:rPr>
              <a:t>r</a:t>
            </a:r>
            <a:r>
              <a:rPr dirty="0" sz="1000" spc="10">
                <a:solidFill>
                  <a:srgbClr val="181818"/>
                </a:solidFill>
                <a:latin typeface="Lucida Sans Unicode"/>
                <a:cs typeface="Lucida Sans Unicode"/>
              </a:rPr>
              <a:t>ee</a:t>
            </a:r>
            <a:r>
              <a:rPr dirty="0" sz="1000" spc="15">
                <a:solidFill>
                  <a:srgbClr val="181818"/>
                </a:solidFill>
                <a:latin typeface="Lucida Sans Unicode"/>
                <a:cs typeface="Lucida Sans Unicode"/>
              </a:rPr>
              <a:t>/</a:t>
            </a:r>
            <a:r>
              <a:rPr dirty="0" sz="1000" spc="55">
                <a:solidFill>
                  <a:srgbClr val="181818"/>
                </a:solidFill>
                <a:latin typeface="Lucida Sans Unicode"/>
                <a:cs typeface="Lucida Sans Unicode"/>
              </a:rPr>
              <a:t>S</a:t>
            </a:r>
            <a:r>
              <a:rPr dirty="0" sz="1000" spc="-10">
                <a:solidFill>
                  <a:srgbClr val="181818"/>
                </a:solidFill>
                <a:latin typeface="Lucida Sans Unicode"/>
                <a:cs typeface="Lucida Sans Unicode"/>
              </a:rPr>
              <a:t>o</a:t>
            </a:r>
            <a:r>
              <a:rPr dirty="0" sz="1000" spc="50">
                <a:solidFill>
                  <a:srgbClr val="181818"/>
                </a:solidFill>
                <a:latin typeface="Lucida Sans Unicode"/>
                <a:cs typeface="Lucida Sans Unicode"/>
              </a:rPr>
              <a:t>y</a:t>
            </a:r>
            <a:r>
              <a:rPr dirty="0" sz="1000" spc="-70">
                <a:solidFill>
                  <a:srgbClr val="181818"/>
                </a:solidFill>
                <a:latin typeface="Lucida Sans Unicode"/>
                <a:cs typeface="Lucida Sans Unicode"/>
              </a:rPr>
              <a:t> </a:t>
            </a:r>
            <a:r>
              <a:rPr dirty="0" sz="1000" spc="90">
                <a:solidFill>
                  <a:srgbClr val="181818"/>
                </a:solidFill>
                <a:latin typeface="Lucida Sans Unicode"/>
                <a:cs typeface="Lucida Sans Unicode"/>
              </a:rPr>
              <a:t>M</a:t>
            </a:r>
            <a:r>
              <a:rPr dirty="0" sz="1000" spc="-45">
                <a:solidFill>
                  <a:srgbClr val="181818"/>
                </a:solidFill>
                <a:latin typeface="Lucida Sans Unicode"/>
                <a:cs typeface="Lucida Sans Unicode"/>
              </a:rPr>
              <a:t>i</a:t>
            </a:r>
            <a:r>
              <a:rPr dirty="0" sz="1000" spc="20">
                <a:solidFill>
                  <a:srgbClr val="181818"/>
                </a:solidFill>
                <a:latin typeface="Lucida Sans Unicode"/>
                <a:cs typeface="Lucida Sans Unicode"/>
              </a:rPr>
              <a:t>l</a:t>
            </a:r>
            <a:r>
              <a:rPr dirty="0" sz="1000" spc="-35">
                <a:solidFill>
                  <a:srgbClr val="181818"/>
                </a:solidFill>
                <a:latin typeface="Lucida Sans Unicode"/>
                <a:cs typeface="Lucida Sans Unicode"/>
              </a:rPr>
              <a:t>k</a:t>
            </a:r>
            <a:endParaRPr sz="1000">
              <a:latin typeface="Lucida Sans Unicode"/>
              <a:cs typeface="Lucida Sans Unicode"/>
            </a:endParaRPr>
          </a:p>
          <a:p>
            <a:pPr>
              <a:lnSpc>
                <a:spcPct val="100000"/>
              </a:lnSpc>
            </a:pPr>
            <a:endParaRPr sz="10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000">
              <a:latin typeface="Times New Roman"/>
              <a:cs typeface="Times New Roman"/>
            </a:endParaRPr>
          </a:p>
          <a:p>
            <a:pPr algn="ctr" marL="200025" marR="192405" indent="-635">
              <a:lnSpc>
                <a:spcPct val="116599"/>
              </a:lnSpc>
              <a:spcBef>
                <a:spcPts val="730"/>
              </a:spcBef>
            </a:pPr>
            <a:r>
              <a:rPr dirty="0" sz="1000" spc="15">
                <a:solidFill>
                  <a:srgbClr val="181818"/>
                </a:solidFill>
                <a:latin typeface="Lucida Sans Unicode"/>
                <a:cs typeface="Lucida Sans Unicode"/>
              </a:rPr>
              <a:t>O</a:t>
            </a:r>
            <a:r>
              <a:rPr dirty="0" sz="1000" spc="70">
                <a:solidFill>
                  <a:srgbClr val="181818"/>
                </a:solidFill>
                <a:latin typeface="Lucida Sans Unicode"/>
                <a:cs typeface="Lucida Sans Unicode"/>
              </a:rPr>
              <a:t>a</a:t>
            </a:r>
            <a:r>
              <a:rPr dirty="0" sz="1000" spc="80">
                <a:solidFill>
                  <a:srgbClr val="181818"/>
                </a:solidFill>
                <a:latin typeface="Lucida Sans Unicode"/>
                <a:cs typeface="Lucida Sans Unicode"/>
              </a:rPr>
              <a:t>t</a:t>
            </a:r>
            <a:r>
              <a:rPr dirty="0" sz="1000" spc="45">
                <a:solidFill>
                  <a:srgbClr val="181818"/>
                </a:solidFill>
                <a:latin typeface="Lucida Sans Unicode"/>
                <a:cs typeface="Lucida Sans Unicode"/>
              </a:rPr>
              <a:t>m</a:t>
            </a:r>
            <a:r>
              <a:rPr dirty="0" sz="1000" spc="10">
                <a:solidFill>
                  <a:srgbClr val="181818"/>
                </a:solidFill>
                <a:latin typeface="Lucida Sans Unicode"/>
                <a:cs typeface="Lucida Sans Unicode"/>
              </a:rPr>
              <a:t>e</a:t>
            </a:r>
            <a:r>
              <a:rPr dirty="0" sz="1000" spc="70">
                <a:solidFill>
                  <a:srgbClr val="181818"/>
                </a:solidFill>
                <a:latin typeface="Lucida Sans Unicode"/>
                <a:cs typeface="Lucida Sans Unicode"/>
              </a:rPr>
              <a:t>a</a:t>
            </a:r>
            <a:r>
              <a:rPr dirty="0" sz="1000" spc="20">
                <a:solidFill>
                  <a:srgbClr val="181818"/>
                </a:solidFill>
                <a:latin typeface="Lucida Sans Unicode"/>
                <a:cs typeface="Lucida Sans Unicode"/>
              </a:rPr>
              <a:t>l</a:t>
            </a:r>
            <a:r>
              <a:rPr dirty="0" sz="1000" spc="-70">
                <a:solidFill>
                  <a:srgbClr val="181818"/>
                </a:solidFill>
                <a:latin typeface="Lucida Sans Unicode"/>
                <a:cs typeface="Lucida Sans Unicode"/>
              </a:rPr>
              <a:t> </a:t>
            </a:r>
            <a:r>
              <a:rPr dirty="0" sz="1000" spc="45">
                <a:solidFill>
                  <a:srgbClr val="181818"/>
                </a:solidFill>
                <a:latin typeface="Lucida Sans Unicode"/>
                <a:cs typeface="Lucida Sans Unicode"/>
              </a:rPr>
              <a:t>(</a:t>
            </a:r>
            <a:r>
              <a:rPr dirty="0" sz="1000" spc="20">
                <a:solidFill>
                  <a:srgbClr val="181818"/>
                </a:solidFill>
                <a:latin typeface="Lucida Sans Unicode"/>
                <a:cs typeface="Lucida Sans Unicode"/>
              </a:rPr>
              <a:t>G</a:t>
            </a:r>
            <a:r>
              <a:rPr dirty="0" sz="1000" spc="20">
                <a:solidFill>
                  <a:srgbClr val="181818"/>
                </a:solidFill>
                <a:latin typeface="Lucida Sans Unicode"/>
                <a:cs typeface="Lucida Sans Unicode"/>
              </a:rPr>
              <a:t>l</a:t>
            </a:r>
            <a:r>
              <a:rPr dirty="0" sz="1000" spc="-20">
                <a:solidFill>
                  <a:srgbClr val="181818"/>
                </a:solidFill>
                <a:latin typeface="Lucida Sans Unicode"/>
                <a:cs typeface="Lucida Sans Unicode"/>
              </a:rPr>
              <a:t>u</a:t>
            </a:r>
            <a:r>
              <a:rPr dirty="0" sz="1000" spc="80">
                <a:solidFill>
                  <a:srgbClr val="181818"/>
                </a:solidFill>
                <a:latin typeface="Lucida Sans Unicode"/>
                <a:cs typeface="Lucida Sans Unicode"/>
              </a:rPr>
              <a:t>t</a:t>
            </a:r>
            <a:r>
              <a:rPr dirty="0" sz="1000" spc="10">
                <a:solidFill>
                  <a:srgbClr val="181818"/>
                </a:solidFill>
                <a:latin typeface="Lucida Sans Unicode"/>
                <a:cs typeface="Lucida Sans Unicode"/>
              </a:rPr>
              <a:t>en</a:t>
            </a:r>
            <a:r>
              <a:rPr dirty="0" sz="1000" spc="-130">
                <a:solidFill>
                  <a:srgbClr val="181818"/>
                </a:solidFill>
                <a:latin typeface="Lucida Sans Unicode"/>
                <a:cs typeface="Lucida Sans Unicode"/>
              </a:rPr>
              <a:t>-</a:t>
            </a:r>
            <a:r>
              <a:rPr dirty="0" sz="1000" spc="50">
                <a:solidFill>
                  <a:srgbClr val="181818"/>
                </a:solidFill>
                <a:latin typeface="Lucida Sans Unicode"/>
                <a:cs typeface="Lucida Sans Unicode"/>
              </a:rPr>
              <a:t>F</a:t>
            </a:r>
            <a:r>
              <a:rPr dirty="0" sz="1000" spc="20">
                <a:solidFill>
                  <a:srgbClr val="181818"/>
                </a:solidFill>
                <a:latin typeface="Lucida Sans Unicode"/>
                <a:cs typeface="Lucida Sans Unicode"/>
              </a:rPr>
              <a:t>r</a:t>
            </a:r>
            <a:r>
              <a:rPr dirty="0" sz="1000" spc="10">
                <a:solidFill>
                  <a:srgbClr val="181818"/>
                </a:solidFill>
                <a:latin typeface="Lucida Sans Unicode"/>
                <a:cs typeface="Lucida Sans Unicode"/>
              </a:rPr>
              <a:t>ee</a:t>
            </a:r>
            <a:r>
              <a:rPr dirty="0" sz="1000" spc="-70">
                <a:solidFill>
                  <a:srgbClr val="181818"/>
                </a:solidFill>
                <a:latin typeface="Lucida Sans Unicode"/>
                <a:cs typeface="Lucida Sans Unicode"/>
              </a:rPr>
              <a:t> </a:t>
            </a:r>
            <a:r>
              <a:rPr dirty="0" sz="1000" spc="15">
                <a:solidFill>
                  <a:srgbClr val="181818"/>
                </a:solidFill>
                <a:latin typeface="Lucida Sans Unicode"/>
                <a:cs typeface="Lucida Sans Unicode"/>
              </a:rPr>
              <a:t>O</a:t>
            </a:r>
            <a:r>
              <a:rPr dirty="0" sz="1000" spc="-10">
                <a:solidFill>
                  <a:srgbClr val="181818"/>
                </a:solidFill>
                <a:latin typeface="Lucida Sans Unicode"/>
                <a:cs typeface="Lucida Sans Unicode"/>
              </a:rPr>
              <a:t>p</a:t>
            </a:r>
            <a:r>
              <a:rPr dirty="0" sz="1000" spc="80">
                <a:solidFill>
                  <a:srgbClr val="181818"/>
                </a:solidFill>
                <a:latin typeface="Lucida Sans Unicode"/>
                <a:cs typeface="Lucida Sans Unicode"/>
              </a:rPr>
              <a:t>t</a:t>
            </a:r>
            <a:r>
              <a:rPr dirty="0" sz="1000" spc="-45">
                <a:solidFill>
                  <a:srgbClr val="181818"/>
                </a:solidFill>
                <a:latin typeface="Lucida Sans Unicode"/>
                <a:cs typeface="Lucida Sans Unicode"/>
              </a:rPr>
              <a:t>i</a:t>
            </a:r>
            <a:r>
              <a:rPr dirty="0" sz="1000" spc="-10">
                <a:solidFill>
                  <a:srgbClr val="181818"/>
                </a:solidFill>
                <a:latin typeface="Lucida Sans Unicode"/>
                <a:cs typeface="Lucida Sans Unicode"/>
              </a:rPr>
              <a:t>o</a:t>
            </a:r>
            <a:r>
              <a:rPr dirty="0" sz="1000" spc="10">
                <a:solidFill>
                  <a:srgbClr val="181818"/>
                </a:solidFill>
                <a:latin typeface="Lucida Sans Unicode"/>
                <a:cs typeface="Lucida Sans Unicode"/>
              </a:rPr>
              <a:t>n</a:t>
            </a:r>
            <a:r>
              <a:rPr dirty="0" sz="1000" spc="-70">
                <a:solidFill>
                  <a:srgbClr val="181818"/>
                </a:solidFill>
                <a:latin typeface="Lucida Sans Unicode"/>
                <a:cs typeface="Lucida Sans Unicode"/>
              </a:rPr>
              <a:t> </a:t>
            </a:r>
            <a:r>
              <a:rPr dirty="0" sz="1000" spc="20">
                <a:solidFill>
                  <a:srgbClr val="181818"/>
                </a:solidFill>
                <a:latin typeface="Lucida Sans Unicode"/>
                <a:cs typeface="Lucida Sans Unicode"/>
              </a:rPr>
              <a:t>A</a:t>
            </a:r>
            <a:r>
              <a:rPr dirty="0" sz="1000" spc="65">
                <a:solidFill>
                  <a:srgbClr val="181818"/>
                </a:solidFill>
                <a:latin typeface="Lucida Sans Unicode"/>
                <a:cs typeface="Lucida Sans Unicode"/>
              </a:rPr>
              <a:t>va</a:t>
            </a:r>
            <a:r>
              <a:rPr dirty="0" sz="1000" spc="-45">
                <a:solidFill>
                  <a:srgbClr val="181818"/>
                </a:solidFill>
                <a:latin typeface="Lucida Sans Unicode"/>
                <a:cs typeface="Lucida Sans Unicode"/>
              </a:rPr>
              <a:t>i</a:t>
            </a:r>
            <a:r>
              <a:rPr dirty="0" sz="1000" spc="20">
                <a:solidFill>
                  <a:srgbClr val="181818"/>
                </a:solidFill>
                <a:latin typeface="Lucida Sans Unicode"/>
                <a:cs typeface="Lucida Sans Unicode"/>
              </a:rPr>
              <a:t>l</a:t>
            </a:r>
            <a:r>
              <a:rPr dirty="0" sz="1000" spc="70">
                <a:solidFill>
                  <a:srgbClr val="181818"/>
                </a:solidFill>
                <a:latin typeface="Lucida Sans Unicode"/>
                <a:cs typeface="Lucida Sans Unicode"/>
              </a:rPr>
              <a:t>a</a:t>
            </a:r>
            <a:r>
              <a:rPr dirty="0" sz="1000" spc="-35">
                <a:solidFill>
                  <a:srgbClr val="181818"/>
                </a:solidFill>
                <a:latin typeface="Lucida Sans Unicode"/>
                <a:cs typeface="Lucida Sans Unicode"/>
              </a:rPr>
              <a:t>b</a:t>
            </a:r>
            <a:r>
              <a:rPr dirty="0" sz="1000" spc="20">
                <a:solidFill>
                  <a:srgbClr val="181818"/>
                </a:solidFill>
                <a:latin typeface="Lucida Sans Unicode"/>
                <a:cs typeface="Lucida Sans Unicode"/>
              </a:rPr>
              <a:t>l</a:t>
            </a:r>
            <a:r>
              <a:rPr dirty="0" sz="1000" spc="10">
                <a:solidFill>
                  <a:srgbClr val="181818"/>
                </a:solidFill>
                <a:latin typeface="Lucida Sans Unicode"/>
                <a:cs typeface="Lucida Sans Unicode"/>
              </a:rPr>
              <a:t>e</a:t>
            </a:r>
            <a:r>
              <a:rPr dirty="0" sz="1000" spc="45">
                <a:solidFill>
                  <a:srgbClr val="181818"/>
                </a:solidFill>
                <a:latin typeface="Lucida Sans Unicode"/>
                <a:cs typeface="Lucida Sans Unicode"/>
              </a:rPr>
              <a:t>)</a:t>
            </a:r>
            <a:r>
              <a:rPr dirty="0" sz="1000" spc="-105">
                <a:solidFill>
                  <a:srgbClr val="181818"/>
                </a:solidFill>
                <a:latin typeface="Lucida Sans Unicode"/>
                <a:cs typeface="Lucida Sans Unicode"/>
              </a:rPr>
              <a:t>,</a:t>
            </a:r>
            <a:r>
              <a:rPr dirty="0" sz="1000" spc="-105">
                <a:solidFill>
                  <a:srgbClr val="181818"/>
                </a:solidFill>
                <a:latin typeface="Lucida Sans Unicode"/>
                <a:cs typeface="Lucida Sans Unicode"/>
              </a:rPr>
              <a:t> </a:t>
            </a:r>
            <a:r>
              <a:rPr dirty="0" sz="1000" spc="105">
                <a:solidFill>
                  <a:srgbClr val="181818"/>
                </a:solidFill>
                <a:latin typeface="Lucida Sans Unicode"/>
                <a:cs typeface="Lucida Sans Unicode"/>
              </a:rPr>
              <a:t>B</a:t>
            </a:r>
            <a:r>
              <a:rPr dirty="0" sz="1000" spc="20">
                <a:solidFill>
                  <a:srgbClr val="181818"/>
                </a:solidFill>
                <a:latin typeface="Lucida Sans Unicode"/>
                <a:cs typeface="Lucida Sans Unicode"/>
              </a:rPr>
              <a:t>l</a:t>
            </a:r>
            <a:r>
              <a:rPr dirty="0" sz="1000" spc="-20">
                <a:solidFill>
                  <a:srgbClr val="181818"/>
                </a:solidFill>
                <a:latin typeface="Lucida Sans Unicode"/>
                <a:cs typeface="Lucida Sans Unicode"/>
              </a:rPr>
              <a:t>u</a:t>
            </a:r>
            <a:r>
              <a:rPr dirty="0" sz="1000" spc="10">
                <a:solidFill>
                  <a:srgbClr val="181818"/>
                </a:solidFill>
                <a:latin typeface="Lucida Sans Unicode"/>
                <a:cs typeface="Lucida Sans Unicode"/>
              </a:rPr>
              <a:t>e</a:t>
            </a:r>
            <a:r>
              <a:rPr dirty="0" sz="1000" spc="-35">
                <a:solidFill>
                  <a:srgbClr val="181818"/>
                </a:solidFill>
                <a:latin typeface="Lucida Sans Unicode"/>
                <a:cs typeface="Lucida Sans Unicode"/>
              </a:rPr>
              <a:t>b</a:t>
            </a:r>
            <a:r>
              <a:rPr dirty="0" sz="1000" spc="10">
                <a:solidFill>
                  <a:srgbClr val="181818"/>
                </a:solidFill>
                <a:latin typeface="Lucida Sans Unicode"/>
                <a:cs typeface="Lucida Sans Unicode"/>
              </a:rPr>
              <a:t>e</a:t>
            </a:r>
            <a:r>
              <a:rPr dirty="0" sz="1000" spc="20">
                <a:solidFill>
                  <a:srgbClr val="181818"/>
                </a:solidFill>
                <a:latin typeface="Lucida Sans Unicode"/>
                <a:cs typeface="Lucida Sans Unicode"/>
              </a:rPr>
              <a:t>rr</a:t>
            </a:r>
            <a:r>
              <a:rPr dirty="0" sz="1000" spc="-45">
                <a:solidFill>
                  <a:srgbClr val="181818"/>
                </a:solidFill>
                <a:latin typeface="Lucida Sans Unicode"/>
                <a:cs typeface="Lucida Sans Unicode"/>
              </a:rPr>
              <a:t>i</a:t>
            </a:r>
            <a:r>
              <a:rPr dirty="0" sz="1000" spc="10">
                <a:solidFill>
                  <a:srgbClr val="181818"/>
                </a:solidFill>
                <a:latin typeface="Lucida Sans Unicode"/>
                <a:cs typeface="Lucida Sans Unicode"/>
              </a:rPr>
              <a:t>e</a:t>
            </a:r>
            <a:r>
              <a:rPr dirty="0" sz="1000" spc="-25">
                <a:solidFill>
                  <a:srgbClr val="181818"/>
                </a:solidFill>
                <a:latin typeface="Lucida Sans Unicode"/>
                <a:cs typeface="Lucida Sans Unicode"/>
              </a:rPr>
              <a:t>s</a:t>
            </a:r>
            <a:r>
              <a:rPr dirty="0" sz="1000" spc="-105">
                <a:solidFill>
                  <a:srgbClr val="181818"/>
                </a:solidFill>
                <a:latin typeface="Lucida Sans Unicode"/>
                <a:cs typeface="Lucida Sans Unicode"/>
              </a:rPr>
              <a:t>,</a:t>
            </a:r>
            <a:r>
              <a:rPr dirty="0" sz="1000" spc="-70">
                <a:solidFill>
                  <a:srgbClr val="181818"/>
                </a:solidFill>
                <a:latin typeface="Lucida Sans Unicode"/>
                <a:cs typeface="Lucida Sans Unicode"/>
              </a:rPr>
              <a:t> </a:t>
            </a:r>
            <a:r>
              <a:rPr dirty="0" sz="1000" spc="55">
                <a:solidFill>
                  <a:srgbClr val="181818"/>
                </a:solidFill>
                <a:latin typeface="Lucida Sans Unicode"/>
                <a:cs typeface="Lucida Sans Unicode"/>
              </a:rPr>
              <a:t>R</a:t>
            </a:r>
            <a:r>
              <a:rPr dirty="0" sz="1000" spc="10">
                <a:solidFill>
                  <a:srgbClr val="181818"/>
                </a:solidFill>
                <a:latin typeface="Lucida Sans Unicode"/>
                <a:cs typeface="Lucida Sans Unicode"/>
              </a:rPr>
              <a:t>e</a:t>
            </a:r>
            <a:r>
              <a:rPr dirty="0" sz="1000" spc="-40">
                <a:solidFill>
                  <a:srgbClr val="181818"/>
                </a:solidFill>
                <a:latin typeface="Lucida Sans Unicode"/>
                <a:cs typeface="Lucida Sans Unicode"/>
              </a:rPr>
              <a:t>g</a:t>
            </a:r>
            <a:r>
              <a:rPr dirty="0" sz="1000" spc="-20">
                <a:solidFill>
                  <a:srgbClr val="181818"/>
                </a:solidFill>
                <a:latin typeface="Lucida Sans Unicode"/>
                <a:cs typeface="Lucida Sans Unicode"/>
              </a:rPr>
              <a:t>u</a:t>
            </a:r>
            <a:r>
              <a:rPr dirty="0" sz="1000" spc="20">
                <a:solidFill>
                  <a:srgbClr val="181818"/>
                </a:solidFill>
                <a:latin typeface="Lucida Sans Unicode"/>
                <a:cs typeface="Lucida Sans Unicode"/>
              </a:rPr>
              <a:t>l</a:t>
            </a:r>
            <a:r>
              <a:rPr dirty="0" sz="1000" spc="70">
                <a:solidFill>
                  <a:srgbClr val="181818"/>
                </a:solidFill>
                <a:latin typeface="Lucida Sans Unicode"/>
                <a:cs typeface="Lucida Sans Unicode"/>
              </a:rPr>
              <a:t>a</a:t>
            </a:r>
            <a:r>
              <a:rPr dirty="0" sz="1000" spc="20">
                <a:solidFill>
                  <a:srgbClr val="181818"/>
                </a:solidFill>
                <a:latin typeface="Lucida Sans Unicode"/>
                <a:cs typeface="Lucida Sans Unicode"/>
              </a:rPr>
              <a:t>r</a:t>
            </a:r>
            <a:r>
              <a:rPr dirty="0" sz="1000" spc="15">
                <a:solidFill>
                  <a:srgbClr val="181818"/>
                </a:solidFill>
                <a:latin typeface="Lucida Sans Unicode"/>
                <a:cs typeface="Lucida Sans Unicode"/>
              </a:rPr>
              <a:t>/</a:t>
            </a:r>
            <a:r>
              <a:rPr dirty="0" sz="1000" spc="30">
                <a:solidFill>
                  <a:srgbClr val="181818"/>
                </a:solidFill>
                <a:latin typeface="Lucida Sans Unicode"/>
                <a:cs typeface="Lucida Sans Unicode"/>
              </a:rPr>
              <a:t>L</a:t>
            </a:r>
            <a:r>
              <a:rPr dirty="0" sz="1000" spc="70">
                <a:solidFill>
                  <a:srgbClr val="181818"/>
                </a:solidFill>
                <a:latin typeface="Lucida Sans Unicode"/>
                <a:cs typeface="Lucida Sans Unicode"/>
              </a:rPr>
              <a:t>a</a:t>
            </a:r>
            <a:r>
              <a:rPr dirty="0" sz="1000" spc="5">
                <a:solidFill>
                  <a:srgbClr val="181818"/>
                </a:solidFill>
                <a:latin typeface="Lucida Sans Unicode"/>
                <a:cs typeface="Lucida Sans Unicode"/>
              </a:rPr>
              <a:t>c</a:t>
            </a:r>
            <a:r>
              <a:rPr dirty="0" sz="1000" spc="80">
                <a:solidFill>
                  <a:srgbClr val="181818"/>
                </a:solidFill>
                <a:latin typeface="Lucida Sans Unicode"/>
                <a:cs typeface="Lucida Sans Unicode"/>
              </a:rPr>
              <a:t>t</a:t>
            </a:r>
            <a:r>
              <a:rPr dirty="0" sz="1000" spc="-10">
                <a:solidFill>
                  <a:srgbClr val="181818"/>
                </a:solidFill>
                <a:latin typeface="Lucida Sans Unicode"/>
                <a:cs typeface="Lucida Sans Unicode"/>
              </a:rPr>
              <a:t>o</a:t>
            </a:r>
            <a:r>
              <a:rPr dirty="0" sz="1000" spc="-25">
                <a:solidFill>
                  <a:srgbClr val="181818"/>
                </a:solidFill>
                <a:latin typeface="Lucida Sans Unicode"/>
                <a:cs typeface="Lucida Sans Unicode"/>
              </a:rPr>
              <a:t>s</a:t>
            </a:r>
            <a:r>
              <a:rPr dirty="0" sz="1000" spc="10">
                <a:solidFill>
                  <a:srgbClr val="181818"/>
                </a:solidFill>
                <a:latin typeface="Lucida Sans Unicode"/>
                <a:cs typeface="Lucida Sans Unicode"/>
              </a:rPr>
              <a:t>e</a:t>
            </a:r>
            <a:r>
              <a:rPr dirty="0" sz="1000" spc="-130">
                <a:solidFill>
                  <a:srgbClr val="181818"/>
                </a:solidFill>
                <a:latin typeface="Lucida Sans Unicode"/>
                <a:cs typeface="Lucida Sans Unicode"/>
              </a:rPr>
              <a:t>-</a:t>
            </a:r>
            <a:r>
              <a:rPr dirty="0" sz="1000" spc="50">
                <a:solidFill>
                  <a:srgbClr val="181818"/>
                </a:solidFill>
                <a:latin typeface="Lucida Sans Unicode"/>
                <a:cs typeface="Lucida Sans Unicode"/>
              </a:rPr>
              <a:t>F</a:t>
            </a:r>
            <a:r>
              <a:rPr dirty="0" sz="1000" spc="20">
                <a:solidFill>
                  <a:srgbClr val="181818"/>
                </a:solidFill>
                <a:latin typeface="Lucida Sans Unicode"/>
                <a:cs typeface="Lucida Sans Unicode"/>
              </a:rPr>
              <a:t>r</a:t>
            </a:r>
            <a:r>
              <a:rPr dirty="0" sz="1000" spc="10">
                <a:solidFill>
                  <a:srgbClr val="181818"/>
                </a:solidFill>
                <a:latin typeface="Lucida Sans Unicode"/>
                <a:cs typeface="Lucida Sans Unicode"/>
              </a:rPr>
              <a:t>ee</a:t>
            </a:r>
            <a:r>
              <a:rPr dirty="0" sz="1000" spc="15">
                <a:solidFill>
                  <a:srgbClr val="181818"/>
                </a:solidFill>
                <a:latin typeface="Lucida Sans Unicode"/>
                <a:cs typeface="Lucida Sans Unicode"/>
              </a:rPr>
              <a:t>/</a:t>
            </a:r>
            <a:r>
              <a:rPr dirty="0" sz="1000" spc="55">
                <a:solidFill>
                  <a:srgbClr val="181818"/>
                </a:solidFill>
                <a:latin typeface="Lucida Sans Unicode"/>
                <a:cs typeface="Lucida Sans Unicode"/>
              </a:rPr>
              <a:t>S</a:t>
            </a:r>
            <a:r>
              <a:rPr dirty="0" sz="1000" spc="-10">
                <a:solidFill>
                  <a:srgbClr val="181818"/>
                </a:solidFill>
                <a:latin typeface="Lucida Sans Unicode"/>
                <a:cs typeface="Lucida Sans Unicode"/>
              </a:rPr>
              <a:t>o</a:t>
            </a:r>
            <a:r>
              <a:rPr dirty="0" sz="1000" spc="50">
                <a:solidFill>
                  <a:srgbClr val="181818"/>
                </a:solidFill>
                <a:latin typeface="Lucida Sans Unicode"/>
                <a:cs typeface="Lucida Sans Unicode"/>
              </a:rPr>
              <a:t>y</a:t>
            </a:r>
            <a:r>
              <a:rPr dirty="0" sz="1000" spc="-70">
                <a:solidFill>
                  <a:srgbClr val="181818"/>
                </a:solidFill>
                <a:latin typeface="Lucida Sans Unicode"/>
                <a:cs typeface="Lucida Sans Unicode"/>
              </a:rPr>
              <a:t> </a:t>
            </a:r>
            <a:r>
              <a:rPr dirty="0" sz="1000" spc="90">
                <a:solidFill>
                  <a:srgbClr val="181818"/>
                </a:solidFill>
                <a:latin typeface="Lucida Sans Unicode"/>
                <a:cs typeface="Lucida Sans Unicode"/>
              </a:rPr>
              <a:t>M</a:t>
            </a:r>
            <a:r>
              <a:rPr dirty="0" sz="1000" spc="-45">
                <a:solidFill>
                  <a:srgbClr val="181818"/>
                </a:solidFill>
                <a:latin typeface="Lucida Sans Unicode"/>
                <a:cs typeface="Lucida Sans Unicode"/>
              </a:rPr>
              <a:t>i</a:t>
            </a:r>
            <a:r>
              <a:rPr dirty="0" sz="1000" spc="20">
                <a:solidFill>
                  <a:srgbClr val="181818"/>
                </a:solidFill>
                <a:latin typeface="Lucida Sans Unicode"/>
                <a:cs typeface="Lucida Sans Unicode"/>
              </a:rPr>
              <a:t>l</a:t>
            </a:r>
            <a:r>
              <a:rPr dirty="0" sz="1000" spc="-35">
                <a:solidFill>
                  <a:srgbClr val="181818"/>
                </a:solidFill>
                <a:latin typeface="Lucida Sans Unicode"/>
                <a:cs typeface="Lucida Sans Unicode"/>
              </a:rPr>
              <a:t>k</a:t>
            </a:r>
            <a:endParaRPr sz="1000">
              <a:latin typeface="Lucida Sans Unicode"/>
              <a:cs typeface="Lucida Sans Unicode"/>
            </a:endParaRPr>
          </a:p>
          <a:p>
            <a:pPr>
              <a:lnSpc>
                <a:spcPct val="100000"/>
              </a:lnSpc>
            </a:pPr>
            <a:endParaRPr sz="10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0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41"/>
              </a:spcBef>
            </a:pPr>
            <a:endParaRPr sz="1200">
              <a:latin typeface="Times New Roman"/>
              <a:cs typeface="Times New Roman"/>
            </a:endParaRPr>
          </a:p>
          <a:p>
            <a:pPr algn="ctr" marL="579755" marR="572135">
              <a:lnSpc>
                <a:spcPct val="116599"/>
              </a:lnSpc>
            </a:pPr>
            <a:r>
              <a:rPr dirty="0" sz="1000" spc="5">
                <a:solidFill>
                  <a:srgbClr val="181818"/>
                </a:solidFill>
                <a:latin typeface="Lucida Sans Unicode"/>
                <a:cs typeface="Lucida Sans Unicode"/>
              </a:rPr>
              <a:t>Y</a:t>
            </a:r>
            <a:r>
              <a:rPr dirty="0" sz="1000" spc="-10">
                <a:solidFill>
                  <a:srgbClr val="181818"/>
                </a:solidFill>
                <a:latin typeface="Lucida Sans Unicode"/>
                <a:cs typeface="Lucida Sans Unicode"/>
              </a:rPr>
              <a:t>o</a:t>
            </a:r>
            <a:r>
              <a:rPr dirty="0" sz="1000" spc="-40">
                <a:solidFill>
                  <a:srgbClr val="181818"/>
                </a:solidFill>
                <a:latin typeface="Lucida Sans Unicode"/>
                <a:cs typeface="Lucida Sans Unicode"/>
              </a:rPr>
              <a:t>g</a:t>
            </a:r>
            <a:r>
              <a:rPr dirty="0" sz="1000" spc="-20">
                <a:solidFill>
                  <a:srgbClr val="181818"/>
                </a:solidFill>
                <a:latin typeface="Lucida Sans Unicode"/>
                <a:cs typeface="Lucida Sans Unicode"/>
              </a:rPr>
              <a:t>u</a:t>
            </a:r>
            <a:r>
              <a:rPr dirty="0" sz="1000" spc="20">
                <a:solidFill>
                  <a:srgbClr val="181818"/>
                </a:solidFill>
                <a:latin typeface="Lucida Sans Unicode"/>
                <a:cs typeface="Lucida Sans Unicode"/>
              </a:rPr>
              <a:t>r</a:t>
            </a:r>
            <a:r>
              <a:rPr dirty="0" sz="1000" spc="80">
                <a:solidFill>
                  <a:srgbClr val="181818"/>
                </a:solidFill>
                <a:latin typeface="Lucida Sans Unicode"/>
                <a:cs typeface="Lucida Sans Unicode"/>
              </a:rPr>
              <a:t>t</a:t>
            </a:r>
            <a:r>
              <a:rPr dirty="0" sz="1000" spc="-70">
                <a:solidFill>
                  <a:srgbClr val="181818"/>
                </a:solidFill>
                <a:latin typeface="Lucida Sans Unicode"/>
                <a:cs typeface="Lucida Sans Unicode"/>
              </a:rPr>
              <a:t> </a:t>
            </a:r>
            <a:r>
              <a:rPr dirty="0" sz="1000" spc="85">
                <a:solidFill>
                  <a:srgbClr val="181818"/>
                </a:solidFill>
                <a:latin typeface="Lucida Sans Unicode"/>
                <a:cs typeface="Lucida Sans Unicode"/>
              </a:rPr>
              <a:t>P</a:t>
            </a:r>
            <a:r>
              <a:rPr dirty="0" sz="1000" spc="70">
                <a:solidFill>
                  <a:srgbClr val="181818"/>
                </a:solidFill>
                <a:latin typeface="Lucida Sans Unicode"/>
                <a:cs typeface="Lucida Sans Unicode"/>
              </a:rPr>
              <a:t>a</a:t>
            </a:r>
            <a:r>
              <a:rPr dirty="0" sz="1000" spc="20">
                <a:solidFill>
                  <a:srgbClr val="181818"/>
                </a:solidFill>
                <a:latin typeface="Lucida Sans Unicode"/>
                <a:cs typeface="Lucida Sans Unicode"/>
              </a:rPr>
              <a:t>r</a:t>
            </a:r>
            <a:r>
              <a:rPr dirty="0" sz="1000" spc="40">
                <a:solidFill>
                  <a:srgbClr val="181818"/>
                </a:solidFill>
                <a:latin typeface="Lucida Sans Unicode"/>
                <a:cs typeface="Lucida Sans Unicode"/>
              </a:rPr>
              <a:t>f</a:t>
            </a:r>
            <a:r>
              <a:rPr dirty="0" sz="1000" spc="70">
                <a:solidFill>
                  <a:srgbClr val="181818"/>
                </a:solidFill>
                <a:latin typeface="Lucida Sans Unicode"/>
                <a:cs typeface="Lucida Sans Unicode"/>
              </a:rPr>
              <a:t>a</a:t>
            </a:r>
            <a:r>
              <a:rPr dirty="0" sz="1000" spc="-45">
                <a:solidFill>
                  <a:srgbClr val="181818"/>
                </a:solidFill>
                <a:latin typeface="Lucida Sans Unicode"/>
                <a:cs typeface="Lucida Sans Unicode"/>
              </a:rPr>
              <a:t>i</a:t>
            </a:r>
            <a:r>
              <a:rPr dirty="0" sz="1000" spc="80">
                <a:solidFill>
                  <a:srgbClr val="181818"/>
                </a:solidFill>
                <a:latin typeface="Lucida Sans Unicode"/>
                <a:cs typeface="Lucida Sans Unicode"/>
              </a:rPr>
              <a:t>t</a:t>
            </a:r>
            <a:r>
              <a:rPr dirty="0" sz="1000" spc="-105">
                <a:solidFill>
                  <a:srgbClr val="181818"/>
                </a:solidFill>
                <a:latin typeface="Lucida Sans Unicode"/>
                <a:cs typeface="Lucida Sans Unicode"/>
              </a:rPr>
              <a:t>,</a:t>
            </a:r>
            <a:r>
              <a:rPr dirty="0" sz="1000" spc="-70">
                <a:solidFill>
                  <a:srgbClr val="181818"/>
                </a:solidFill>
                <a:latin typeface="Lucida Sans Unicode"/>
                <a:cs typeface="Lucida Sans Unicode"/>
              </a:rPr>
              <a:t> </a:t>
            </a:r>
            <a:r>
              <a:rPr dirty="0" sz="1000" spc="90">
                <a:solidFill>
                  <a:srgbClr val="181818"/>
                </a:solidFill>
                <a:latin typeface="Lucida Sans Unicode"/>
                <a:cs typeface="Lucida Sans Unicode"/>
              </a:rPr>
              <a:t>M</a:t>
            </a:r>
            <a:r>
              <a:rPr dirty="0" sz="1000" spc="-45">
                <a:solidFill>
                  <a:srgbClr val="181818"/>
                </a:solidFill>
                <a:latin typeface="Lucida Sans Unicode"/>
                <a:cs typeface="Lucida Sans Unicode"/>
              </a:rPr>
              <a:t>i</a:t>
            </a:r>
            <a:r>
              <a:rPr dirty="0" sz="1000" spc="-75">
                <a:solidFill>
                  <a:srgbClr val="181818"/>
                </a:solidFill>
                <a:latin typeface="Lucida Sans Unicode"/>
                <a:cs typeface="Lucida Sans Unicode"/>
              </a:rPr>
              <a:t>x</a:t>
            </a:r>
            <a:r>
              <a:rPr dirty="0" sz="1000" spc="10">
                <a:solidFill>
                  <a:srgbClr val="181818"/>
                </a:solidFill>
                <a:latin typeface="Lucida Sans Unicode"/>
                <a:cs typeface="Lucida Sans Unicode"/>
              </a:rPr>
              <a:t>e</a:t>
            </a:r>
            <a:r>
              <a:rPr dirty="0" sz="1000" spc="-10">
                <a:solidFill>
                  <a:srgbClr val="181818"/>
                </a:solidFill>
                <a:latin typeface="Lucida Sans Unicode"/>
                <a:cs typeface="Lucida Sans Unicode"/>
              </a:rPr>
              <a:t>d</a:t>
            </a:r>
            <a:r>
              <a:rPr dirty="0" sz="1000" spc="-70">
                <a:solidFill>
                  <a:srgbClr val="181818"/>
                </a:solidFill>
                <a:latin typeface="Lucida Sans Unicode"/>
                <a:cs typeface="Lucida Sans Unicode"/>
              </a:rPr>
              <a:t> </a:t>
            </a:r>
            <a:r>
              <a:rPr dirty="0" sz="1000" spc="105">
                <a:solidFill>
                  <a:srgbClr val="181818"/>
                </a:solidFill>
                <a:latin typeface="Lucida Sans Unicode"/>
                <a:cs typeface="Lucida Sans Unicode"/>
              </a:rPr>
              <a:t>B</a:t>
            </a:r>
            <a:r>
              <a:rPr dirty="0" sz="1000" spc="10">
                <a:solidFill>
                  <a:srgbClr val="181818"/>
                </a:solidFill>
                <a:latin typeface="Lucida Sans Unicode"/>
                <a:cs typeface="Lucida Sans Unicode"/>
              </a:rPr>
              <a:t>e</a:t>
            </a:r>
            <a:r>
              <a:rPr dirty="0" sz="1000" spc="20">
                <a:solidFill>
                  <a:srgbClr val="181818"/>
                </a:solidFill>
                <a:latin typeface="Lucida Sans Unicode"/>
                <a:cs typeface="Lucida Sans Unicode"/>
              </a:rPr>
              <a:t>rr</a:t>
            </a:r>
            <a:r>
              <a:rPr dirty="0" sz="1000" spc="-45">
                <a:solidFill>
                  <a:srgbClr val="181818"/>
                </a:solidFill>
                <a:latin typeface="Lucida Sans Unicode"/>
                <a:cs typeface="Lucida Sans Unicode"/>
              </a:rPr>
              <a:t>i</a:t>
            </a:r>
            <a:r>
              <a:rPr dirty="0" sz="1000" spc="10">
                <a:solidFill>
                  <a:srgbClr val="181818"/>
                </a:solidFill>
                <a:latin typeface="Lucida Sans Unicode"/>
                <a:cs typeface="Lucida Sans Unicode"/>
              </a:rPr>
              <a:t>e</a:t>
            </a:r>
            <a:r>
              <a:rPr dirty="0" sz="1000" spc="-25">
                <a:solidFill>
                  <a:srgbClr val="181818"/>
                </a:solidFill>
                <a:latin typeface="Lucida Sans Unicode"/>
                <a:cs typeface="Lucida Sans Unicode"/>
              </a:rPr>
              <a:t>s</a:t>
            </a:r>
            <a:r>
              <a:rPr dirty="0" sz="1000" spc="-105">
                <a:solidFill>
                  <a:srgbClr val="181818"/>
                </a:solidFill>
                <a:latin typeface="Lucida Sans Unicode"/>
                <a:cs typeface="Lucida Sans Unicode"/>
              </a:rPr>
              <a:t>,</a:t>
            </a:r>
            <a:r>
              <a:rPr dirty="0" sz="1000" spc="-105">
                <a:solidFill>
                  <a:srgbClr val="181818"/>
                </a:solidFill>
                <a:latin typeface="Lucida Sans Unicode"/>
                <a:cs typeface="Lucida Sans Unicode"/>
              </a:rPr>
              <a:t> </a:t>
            </a:r>
            <a:r>
              <a:rPr dirty="0" sz="1000" spc="55">
                <a:solidFill>
                  <a:srgbClr val="181818"/>
                </a:solidFill>
                <a:latin typeface="Lucida Sans Unicode"/>
                <a:cs typeface="Lucida Sans Unicode"/>
              </a:rPr>
              <a:t>R</a:t>
            </a:r>
            <a:r>
              <a:rPr dirty="0" sz="1000" spc="10">
                <a:solidFill>
                  <a:srgbClr val="181818"/>
                </a:solidFill>
                <a:latin typeface="Lucida Sans Unicode"/>
                <a:cs typeface="Lucida Sans Unicode"/>
              </a:rPr>
              <a:t>e</a:t>
            </a:r>
            <a:r>
              <a:rPr dirty="0" sz="1000" spc="-40">
                <a:solidFill>
                  <a:srgbClr val="181818"/>
                </a:solidFill>
                <a:latin typeface="Lucida Sans Unicode"/>
                <a:cs typeface="Lucida Sans Unicode"/>
              </a:rPr>
              <a:t>g</a:t>
            </a:r>
            <a:r>
              <a:rPr dirty="0" sz="1000" spc="-20">
                <a:solidFill>
                  <a:srgbClr val="181818"/>
                </a:solidFill>
                <a:latin typeface="Lucida Sans Unicode"/>
                <a:cs typeface="Lucida Sans Unicode"/>
              </a:rPr>
              <a:t>u</a:t>
            </a:r>
            <a:r>
              <a:rPr dirty="0" sz="1000" spc="20">
                <a:solidFill>
                  <a:srgbClr val="181818"/>
                </a:solidFill>
                <a:latin typeface="Lucida Sans Unicode"/>
                <a:cs typeface="Lucida Sans Unicode"/>
              </a:rPr>
              <a:t>l</a:t>
            </a:r>
            <a:r>
              <a:rPr dirty="0" sz="1000" spc="70">
                <a:solidFill>
                  <a:srgbClr val="181818"/>
                </a:solidFill>
                <a:latin typeface="Lucida Sans Unicode"/>
                <a:cs typeface="Lucida Sans Unicode"/>
              </a:rPr>
              <a:t>a</a:t>
            </a:r>
            <a:r>
              <a:rPr dirty="0" sz="1000" spc="20">
                <a:solidFill>
                  <a:srgbClr val="181818"/>
                </a:solidFill>
                <a:latin typeface="Lucida Sans Unicode"/>
                <a:cs typeface="Lucida Sans Unicode"/>
              </a:rPr>
              <a:t>r</a:t>
            </a:r>
            <a:r>
              <a:rPr dirty="0" sz="1000" spc="15">
                <a:solidFill>
                  <a:srgbClr val="181818"/>
                </a:solidFill>
                <a:latin typeface="Lucida Sans Unicode"/>
                <a:cs typeface="Lucida Sans Unicode"/>
              </a:rPr>
              <a:t>/</a:t>
            </a:r>
            <a:r>
              <a:rPr dirty="0" sz="1000" spc="30">
                <a:solidFill>
                  <a:srgbClr val="181818"/>
                </a:solidFill>
                <a:latin typeface="Lucida Sans Unicode"/>
                <a:cs typeface="Lucida Sans Unicode"/>
              </a:rPr>
              <a:t>L</a:t>
            </a:r>
            <a:r>
              <a:rPr dirty="0" sz="1000" spc="70">
                <a:solidFill>
                  <a:srgbClr val="181818"/>
                </a:solidFill>
                <a:latin typeface="Lucida Sans Unicode"/>
                <a:cs typeface="Lucida Sans Unicode"/>
              </a:rPr>
              <a:t>a</a:t>
            </a:r>
            <a:r>
              <a:rPr dirty="0" sz="1000" spc="5">
                <a:solidFill>
                  <a:srgbClr val="181818"/>
                </a:solidFill>
                <a:latin typeface="Lucida Sans Unicode"/>
                <a:cs typeface="Lucida Sans Unicode"/>
              </a:rPr>
              <a:t>c</a:t>
            </a:r>
            <a:r>
              <a:rPr dirty="0" sz="1000" spc="80">
                <a:solidFill>
                  <a:srgbClr val="181818"/>
                </a:solidFill>
                <a:latin typeface="Lucida Sans Unicode"/>
                <a:cs typeface="Lucida Sans Unicode"/>
              </a:rPr>
              <a:t>t</a:t>
            </a:r>
            <a:r>
              <a:rPr dirty="0" sz="1000" spc="-10">
                <a:solidFill>
                  <a:srgbClr val="181818"/>
                </a:solidFill>
                <a:latin typeface="Lucida Sans Unicode"/>
                <a:cs typeface="Lucida Sans Unicode"/>
              </a:rPr>
              <a:t>o</a:t>
            </a:r>
            <a:r>
              <a:rPr dirty="0" sz="1000" spc="-25">
                <a:solidFill>
                  <a:srgbClr val="181818"/>
                </a:solidFill>
                <a:latin typeface="Lucida Sans Unicode"/>
                <a:cs typeface="Lucida Sans Unicode"/>
              </a:rPr>
              <a:t>s</a:t>
            </a:r>
            <a:r>
              <a:rPr dirty="0" sz="1000" spc="10">
                <a:solidFill>
                  <a:srgbClr val="181818"/>
                </a:solidFill>
                <a:latin typeface="Lucida Sans Unicode"/>
                <a:cs typeface="Lucida Sans Unicode"/>
              </a:rPr>
              <a:t>e</a:t>
            </a:r>
            <a:r>
              <a:rPr dirty="0" sz="1000" spc="-130">
                <a:solidFill>
                  <a:srgbClr val="181818"/>
                </a:solidFill>
                <a:latin typeface="Lucida Sans Unicode"/>
                <a:cs typeface="Lucida Sans Unicode"/>
              </a:rPr>
              <a:t>-</a:t>
            </a:r>
            <a:r>
              <a:rPr dirty="0" sz="1000" spc="50">
                <a:solidFill>
                  <a:srgbClr val="181818"/>
                </a:solidFill>
                <a:latin typeface="Lucida Sans Unicode"/>
                <a:cs typeface="Lucida Sans Unicode"/>
              </a:rPr>
              <a:t>F</a:t>
            </a:r>
            <a:r>
              <a:rPr dirty="0" sz="1000" spc="20">
                <a:solidFill>
                  <a:srgbClr val="181818"/>
                </a:solidFill>
                <a:latin typeface="Lucida Sans Unicode"/>
                <a:cs typeface="Lucida Sans Unicode"/>
              </a:rPr>
              <a:t>r</a:t>
            </a:r>
            <a:r>
              <a:rPr dirty="0" sz="1000" spc="10">
                <a:solidFill>
                  <a:srgbClr val="181818"/>
                </a:solidFill>
                <a:latin typeface="Lucida Sans Unicode"/>
                <a:cs typeface="Lucida Sans Unicode"/>
              </a:rPr>
              <a:t>ee</a:t>
            </a:r>
            <a:r>
              <a:rPr dirty="0" sz="1000" spc="15">
                <a:solidFill>
                  <a:srgbClr val="181818"/>
                </a:solidFill>
                <a:latin typeface="Lucida Sans Unicode"/>
                <a:cs typeface="Lucida Sans Unicode"/>
              </a:rPr>
              <a:t>/</a:t>
            </a:r>
            <a:r>
              <a:rPr dirty="0" sz="1000" spc="55">
                <a:solidFill>
                  <a:srgbClr val="181818"/>
                </a:solidFill>
                <a:latin typeface="Lucida Sans Unicode"/>
                <a:cs typeface="Lucida Sans Unicode"/>
              </a:rPr>
              <a:t>S</a:t>
            </a:r>
            <a:r>
              <a:rPr dirty="0" sz="1000" spc="-10">
                <a:solidFill>
                  <a:srgbClr val="181818"/>
                </a:solidFill>
                <a:latin typeface="Lucida Sans Unicode"/>
                <a:cs typeface="Lucida Sans Unicode"/>
              </a:rPr>
              <a:t>o</a:t>
            </a:r>
            <a:r>
              <a:rPr dirty="0" sz="1000" spc="50">
                <a:solidFill>
                  <a:srgbClr val="181818"/>
                </a:solidFill>
                <a:latin typeface="Lucida Sans Unicode"/>
                <a:cs typeface="Lucida Sans Unicode"/>
              </a:rPr>
              <a:t>y</a:t>
            </a:r>
            <a:r>
              <a:rPr dirty="0" sz="1000" spc="-70">
                <a:solidFill>
                  <a:srgbClr val="181818"/>
                </a:solidFill>
                <a:latin typeface="Lucida Sans Unicode"/>
                <a:cs typeface="Lucida Sans Unicode"/>
              </a:rPr>
              <a:t> </a:t>
            </a:r>
            <a:r>
              <a:rPr dirty="0" sz="1000" spc="90">
                <a:solidFill>
                  <a:srgbClr val="181818"/>
                </a:solidFill>
                <a:latin typeface="Lucida Sans Unicode"/>
                <a:cs typeface="Lucida Sans Unicode"/>
              </a:rPr>
              <a:t>M</a:t>
            </a:r>
            <a:r>
              <a:rPr dirty="0" sz="1000" spc="-45">
                <a:solidFill>
                  <a:srgbClr val="181818"/>
                </a:solidFill>
                <a:latin typeface="Lucida Sans Unicode"/>
                <a:cs typeface="Lucida Sans Unicode"/>
              </a:rPr>
              <a:t>i</a:t>
            </a:r>
            <a:r>
              <a:rPr dirty="0" sz="1000" spc="20">
                <a:solidFill>
                  <a:srgbClr val="181818"/>
                </a:solidFill>
                <a:latin typeface="Lucida Sans Unicode"/>
                <a:cs typeface="Lucida Sans Unicode"/>
              </a:rPr>
              <a:t>l</a:t>
            </a:r>
            <a:r>
              <a:rPr dirty="0" sz="1000" spc="-35">
                <a:solidFill>
                  <a:srgbClr val="181818"/>
                </a:solidFill>
                <a:latin typeface="Lucida Sans Unicode"/>
                <a:cs typeface="Lucida Sans Unicode"/>
              </a:rPr>
              <a:t>k</a:t>
            </a:r>
            <a:endParaRPr sz="1000">
              <a:latin typeface="Lucida Sans Unicode"/>
              <a:cs typeface="Lucida Sans Unicode"/>
            </a:endParaRPr>
          </a:p>
          <a:p>
            <a:pPr>
              <a:lnSpc>
                <a:spcPct val="100000"/>
              </a:lnSpc>
            </a:pPr>
            <a:endParaRPr sz="10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000">
              <a:latin typeface="Times New Roman"/>
              <a:cs typeface="Times New Roman"/>
            </a:endParaRPr>
          </a:p>
          <a:p>
            <a:pPr algn="ctr" marL="189865" marR="182880" indent="-635">
              <a:lnSpc>
                <a:spcPct val="116599"/>
              </a:lnSpc>
              <a:spcBef>
                <a:spcPts val="685"/>
              </a:spcBef>
            </a:pPr>
            <a:r>
              <a:rPr dirty="0" sz="1000" spc="85">
                <a:solidFill>
                  <a:srgbClr val="181818"/>
                </a:solidFill>
                <a:latin typeface="Lucida Sans Unicode"/>
                <a:cs typeface="Lucida Sans Unicode"/>
              </a:rPr>
              <a:t>P</a:t>
            </a:r>
            <a:r>
              <a:rPr dirty="0" sz="1000" spc="70">
                <a:solidFill>
                  <a:srgbClr val="181818"/>
                </a:solidFill>
                <a:latin typeface="Lucida Sans Unicode"/>
                <a:cs typeface="Lucida Sans Unicode"/>
              </a:rPr>
              <a:t>a</a:t>
            </a:r>
            <a:r>
              <a:rPr dirty="0" sz="1000" spc="10">
                <a:solidFill>
                  <a:srgbClr val="181818"/>
                </a:solidFill>
                <a:latin typeface="Lucida Sans Unicode"/>
                <a:cs typeface="Lucida Sans Unicode"/>
              </a:rPr>
              <a:t>n</a:t>
            </a:r>
            <a:r>
              <a:rPr dirty="0" sz="1000" spc="5">
                <a:solidFill>
                  <a:srgbClr val="181818"/>
                </a:solidFill>
                <a:latin typeface="Lucida Sans Unicode"/>
                <a:cs typeface="Lucida Sans Unicode"/>
              </a:rPr>
              <a:t>c</a:t>
            </a:r>
            <a:r>
              <a:rPr dirty="0" sz="1000" spc="70">
                <a:solidFill>
                  <a:srgbClr val="181818"/>
                </a:solidFill>
                <a:latin typeface="Lucida Sans Unicode"/>
                <a:cs typeface="Lucida Sans Unicode"/>
              </a:rPr>
              <a:t>a</a:t>
            </a:r>
            <a:r>
              <a:rPr dirty="0" sz="1000" spc="-35">
                <a:solidFill>
                  <a:srgbClr val="181818"/>
                </a:solidFill>
                <a:latin typeface="Lucida Sans Unicode"/>
                <a:cs typeface="Lucida Sans Unicode"/>
              </a:rPr>
              <a:t>k</a:t>
            </a:r>
            <a:r>
              <a:rPr dirty="0" sz="1000" spc="10">
                <a:solidFill>
                  <a:srgbClr val="181818"/>
                </a:solidFill>
                <a:latin typeface="Lucida Sans Unicode"/>
                <a:cs typeface="Lucida Sans Unicode"/>
              </a:rPr>
              <a:t>e</a:t>
            </a:r>
            <a:r>
              <a:rPr dirty="0" sz="1000" spc="-25">
                <a:solidFill>
                  <a:srgbClr val="181818"/>
                </a:solidFill>
                <a:latin typeface="Lucida Sans Unicode"/>
                <a:cs typeface="Lucida Sans Unicode"/>
              </a:rPr>
              <a:t>s</a:t>
            </a:r>
            <a:r>
              <a:rPr dirty="0" sz="1000" spc="-70">
                <a:solidFill>
                  <a:srgbClr val="181818"/>
                </a:solidFill>
                <a:latin typeface="Lucida Sans Unicode"/>
                <a:cs typeface="Lucida Sans Unicode"/>
              </a:rPr>
              <a:t> </a:t>
            </a:r>
            <a:r>
              <a:rPr dirty="0" sz="1000" spc="45">
                <a:solidFill>
                  <a:srgbClr val="181818"/>
                </a:solidFill>
                <a:latin typeface="Lucida Sans Unicode"/>
                <a:cs typeface="Lucida Sans Unicode"/>
              </a:rPr>
              <a:t>(</a:t>
            </a:r>
            <a:r>
              <a:rPr dirty="0" sz="1000" spc="20">
                <a:solidFill>
                  <a:srgbClr val="181818"/>
                </a:solidFill>
                <a:latin typeface="Lucida Sans Unicode"/>
                <a:cs typeface="Lucida Sans Unicode"/>
              </a:rPr>
              <a:t>G</a:t>
            </a:r>
            <a:r>
              <a:rPr dirty="0" sz="1000" spc="20">
                <a:solidFill>
                  <a:srgbClr val="181818"/>
                </a:solidFill>
                <a:latin typeface="Lucida Sans Unicode"/>
                <a:cs typeface="Lucida Sans Unicode"/>
              </a:rPr>
              <a:t>l</a:t>
            </a:r>
            <a:r>
              <a:rPr dirty="0" sz="1000" spc="-20">
                <a:solidFill>
                  <a:srgbClr val="181818"/>
                </a:solidFill>
                <a:latin typeface="Lucida Sans Unicode"/>
                <a:cs typeface="Lucida Sans Unicode"/>
              </a:rPr>
              <a:t>u</a:t>
            </a:r>
            <a:r>
              <a:rPr dirty="0" sz="1000" spc="80">
                <a:solidFill>
                  <a:srgbClr val="181818"/>
                </a:solidFill>
                <a:latin typeface="Lucida Sans Unicode"/>
                <a:cs typeface="Lucida Sans Unicode"/>
              </a:rPr>
              <a:t>t</a:t>
            </a:r>
            <a:r>
              <a:rPr dirty="0" sz="1000" spc="10">
                <a:solidFill>
                  <a:srgbClr val="181818"/>
                </a:solidFill>
                <a:latin typeface="Lucida Sans Unicode"/>
                <a:cs typeface="Lucida Sans Unicode"/>
              </a:rPr>
              <a:t>en</a:t>
            </a:r>
            <a:r>
              <a:rPr dirty="0" sz="1000" spc="-130">
                <a:solidFill>
                  <a:srgbClr val="181818"/>
                </a:solidFill>
                <a:latin typeface="Lucida Sans Unicode"/>
                <a:cs typeface="Lucida Sans Unicode"/>
              </a:rPr>
              <a:t>-</a:t>
            </a:r>
            <a:r>
              <a:rPr dirty="0" sz="1000" spc="50">
                <a:solidFill>
                  <a:srgbClr val="181818"/>
                </a:solidFill>
                <a:latin typeface="Lucida Sans Unicode"/>
                <a:cs typeface="Lucida Sans Unicode"/>
              </a:rPr>
              <a:t>F</a:t>
            </a:r>
            <a:r>
              <a:rPr dirty="0" sz="1000" spc="20">
                <a:solidFill>
                  <a:srgbClr val="181818"/>
                </a:solidFill>
                <a:latin typeface="Lucida Sans Unicode"/>
                <a:cs typeface="Lucida Sans Unicode"/>
              </a:rPr>
              <a:t>r</a:t>
            </a:r>
            <a:r>
              <a:rPr dirty="0" sz="1000" spc="10">
                <a:solidFill>
                  <a:srgbClr val="181818"/>
                </a:solidFill>
                <a:latin typeface="Lucida Sans Unicode"/>
                <a:cs typeface="Lucida Sans Unicode"/>
              </a:rPr>
              <a:t>ee</a:t>
            </a:r>
            <a:r>
              <a:rPr dirty="0" sz="1000" spc="-70">
                <a:solidFill>
                  <a:srgbClr val="181818"/>
                </a:solidFill>
                <a:latin typeface="Lucida Sans Unicode"/>
                <a:cs typeface="Lucida Sans Unicode"/>
              </a:rPr>
              <a:t> </a:t>
            </a:r>
            <a:r>
              <a:rPr dirty="0" sz="1000" spc="15">
                <a:solidFill>
                  <a:srgbClr val="181818"/>
                </a:solidFill>
                <a:latin typeface="Lucida Sans Unicode"/>
                <a:cs typeface="Lucida Sans Unicode"/>
              </a:rPr>
              <a:t>O</a:t>
            </a:r>
            <a:r>
              <a:rPr dirty="0" sz="1000" spc="-10">
                <a:solidFill>
                  <a:srgbClr val="181818"/>
                </a:solidFill>
                <a:latin typeface="Lucida Sans Unicode"/>
                <a:cs typeface="Lucida Sans Unicode"/>
              </a:rPr>
              <a:t>p</a:t>
            </a:r>
            <a:r>
              <a:rPr dirty="0" sz="1000" spc="80">
                <a:solidFill>
                  <a:srgbClr val="181818"/>
                </a:solidFill>
                <a:latin typeface="Lucida Sans Unicode"/>
                <a:cs typeface="Lucida Sans Unicode"/>
              </a:rPr>
              <a:t>t</a:t>
            </a:r>
            <a:r>
              <a:rPr dirty="0" sz="1000" spc="-45">
                <a:solidFill>
                  <a:srgbClr val="181818"/>
                </a:solidFill>
                <a:latin typeface="Lucida Sans Unicode"/>
                <a:cs typeface="Lucida Sans Unicode"/>
              </a:rPr>
              <a:t>i</a:t>
            </a:r>
            <a:r>
              <a:rPr dirty="0" sz="1000" spc="-10">
                <a:solidFill>
                  <a:srgbClr val="181818"/>
                </a:solidFill>
                <a:latin typeface="Lucida Sans Unicode"/>
                <a:cs typeface="Lucida Sans Unicode"/>
              </a:rPr>
              <a:t>o</a:t>
            </a:r>
            <a:r>
              <a:rPr dirty="0" sz="1000" spc="10">
                <a:solidFill>
                  <a:srgbClr val="181818"/>
                </a:solidFill>
                <a:latin typeface="Lucida Sans Unicode"/>
                <a:cs typeface="Lucida Sans Unicode"/>
              </a:rPr>
              <a:t>n</a:t>
            </a:r>
            <a:r>
              <a:rPr dirty="0" sz="1000" spc="-70">
                <a:solidFill>
                  <a:srgbClr val="181818"/>
                </a:solidFill>
                <a:latin typeface="Lucida Sans Unicode"/>
                <a:cs typeface="Lucida Sans Unicode"/>
              </a:rPr>
              <a:t> </a:t>
            </a:r>
            <a:r>
              <a:rPr dirty="0" sz="1000" spc="20">
                <a:solidFill>
                  <a:srgbClr val="181818"/>
                </a:solidFill>
                <a:latin typeface="Lucida Sans Unicode"/>
                <a:cs typeface="Lucida Sans Unicode"/>
              </a:rPr>
              <a:t>A</a:t>
            </a:r>
            <a:r>
              <a:rPr dirty="0" sz="1000" spc="65">
                <a:solidFill>
                  <a:srgbClr val="181818"/>
                </a:solidFill>
                <a:latin typeface="Lucida Sans Unicode"/>
                <a:cs typeface="Lucida Sans Unicode"/>
              </a:rPr>
              <a:t>va</a:t>
            </a:r>
            <a:r>
              <a:rPr dirty="0" sz="1000" spc="-45">
                <a:solidFill>
                  <a:srgbClr val="181818"/>
                </a:solidFill>
                <a:latin typeface="Lucida Sans Unicode"/>
                <a:cs typeface="Lucida Sans Unicode"/>
              </a:rPr>
              <a:t>i</a:t>
            </a:r>
            <a:r>
              <a:rPr dirty="0" sz="1000" spc="20">
                <a:solidFill>
                  <a:srgbClr val="181818"/>
                </a:solidFill>
                <a:latin typeface="Lucida Sans Unicode"/>
                <a:cs typeface="Lucida Sans Unicode"/>
              </a:rPr>
              <a:t>l</a:t>
            </a:r>
            <a:r>
              <a:rPr dirty="0" sz="1000" spc="70">
                <a:solidFill>
                  <a:srgbClr val="181818"/>
                </a:solidFill>
                <a:latin typeface="Lucida Sans Unicode"/>
                <a:cs typeface="Lucida Sans Unicode"/>
              </a:rPr>
              <a:t>a</a:t>
            </a:r>
            <a:r>
              <a:rPr dirty="0" sz="1000" spc="-35">
                <a:solidFill>
                  <a:srgbClr val="181818"/>
                </a:solidFill>
                <a:latin typeface="Lucida Sans Unicode"/>
                <a:cs typeface="Lucida Sans Unicode"/>
              </a:rPr>
              <a:t>b</a:t>
            </a:r>
            <a:r>
              <a:rPr dirty="0" sz="1000" spc="20">
                <a:solidFill>
                  <a:srgbClr val="181818"/>
                </a:solidFill>
                <a:latin typeface="Lucida Sans Unicode"/>
                <a:cs typeface="Lucida Sans Unicode"/>
              </a:rPr>
              <a:t>l</a:t>
            </a:r>
            <a:r>
              <a:rPr dirty="0" sz="1000" spc="10">
                <a:solidFill>
                  <a:srgbClr val="181818"/>
                </a:solidFill>
                <a:latin typeface="Lucida Sans Unicode"/>
                <a:cs typeface="Lucida Sans Unicode"/>
              </a:rPr>
              <a:t>e</a:t>
            </a:r>
            <a:r>
              <a:rPr dirty="0" sz="1000" spc="45">
                <a:solidFill>
                  <a:srgbClr val="181818"/>
                </a:solidFill>
                <a:latin typeface="Lucida Sans Unicode"/>
                <a:cs typeface="Lucida Sans Unicode"/>
              </a:rPr>
              <a:t>)</a:t>
            </a:r>
            <a:r>
              <a:rPr dirty="0" sz="1000" spc="-105">
                <a:solidFill>
                  <a:srgbClr val="181818"/>
                </a:solidFill>
                <a:latin typeface="Lucida Sans Unicode"/>
                <a:cs typeface="Lucida Sans Unicode"/>
              </a:rPr>
              <a:t>,</a:t>
            </a:r>
            <a:r>
              <a:rPr dirty="0" sz="1000" spc="-105">
                <a:solidFill>
                  <a:srgbClr val="181818"/>
                </a:solidFill>
                <a:latin typeface="Lucida Sans Unicode"/>
                <a:cs typeface="Lucida Sans Unicode"/>
              </a:rPr>
              <a:t> </a:t>
            </a:r>
            <a:r>
              <a:rPr dirty="0" sz="1000" spc="90">
                <a:solidFill>
                  <a:srgbClr val="181818"/>
                </a:solidFill>
                <a:latin typeface="Lucida Sans Unicode"/>
                <a:cs typeface="Lucida Sans Unicode"/>
              </a:rPr>
              <a:t>M</a:t>
            </a:r>
            <a:r>
              <a:rPr dirty="0" sz="1000" spc="70">
                <a:solidFill>
                  <a:srgbClr val="181818"/>
                </a:solidFill>
                <a:latin typeface="Lucida Sans Unicode"/>
                <a:cs typeface="Lucida Sans Unicode"/>
              </a:rPr>
              <a:t>a</a:t>
            </a:r>
            <a:r>
              <a:rPr dirty="0" sz="1000" spc="-10">
                <a:solidFill>
                  <a:srgbClr val="181818"/>
                </a:solidFill>
                <a:latin typeface="Lucida Sans Unicode"/>
                <a:cs typeface="Lucida Sans Unicode"/>
              </a:rPr>
              <a:t>p</a:t>
            </a:r>
            <a:r>
              <a:rPr dirty="0" sz="1000" spc="20">
                <a:solidFill>
                  <a:srgbClr val="181818"/>
                </a:solidFill>
                <a:latin typeface="Lucida Sans Unicode"/>
                <a:cs typeface="Lucida Sans Unicode"/>
              </a:rPr>
              <a:t>l</a:t>
            </a:r>
            <a:r>
              <a:rPr dirty="0" sz="1000" spc="10">
                <a:solidFill>
                  <a:srgbClr val="181818"/>
                </a:solidFill>
                <a:latin typeface="Lucida Sans Unicode"/>
                <a:cs typeface="Lucida Sans Unicode"/>
              </a:rPr>
              <a:t>e</a:t>
            </a:r>
            <a:r>
              <a:rPr dirty="0" sz="1000" spc="-70">
                <a:solidFill>
                  <a:srgbClr val="181818"/>
                </a:solidFill>
                <a:latin typeface="Lucida Sans Unicode"/>
                <a:cs typeface="Lucida Sans Unicode"/>
              </a:rPr>
              <a:t> </a:t>
            </a:r>
            <a:r>
              <a:rPr dirty="0" sz="1000" spc="55">
                <a:solidFill>
                  <a:srgbClr val="181818"/>
                </a:solidFill>
                <a:latin typeface="Lucida Sans Unicode"/>
                <a:cs typeface="Lucida Sans Unicode"/>
              </a:rPr>
              <a:t>S</a:t>
            </a:r>
            <a:r>
              <a:rPr dirty="0" sz="1000" spc="50">
                <a:solidFill>
                  <a:srgbClr val="181818"/>
                </a:solidFill>
                <a:latin typeface="Lucida Sans Unicode"/>
                <a:cs typeface="Lucida Sans Unicode"/>
              </a:rPr>
              <a:t>y</a:t>
            </a:r>
            <a:r>
              <a:rPr dirty="0" sz="1000" spc="20">
                <a:solidFill>
                  <a:srgbClr val="181818"/>
                </a:solidFill>
                <a:latin typeface="Lucida Sans Unicode"/>
                <a:cs typeface="Lucida Sans Unicode"/>
              </a:rPr>
              <a:t>r</a:t>
            </a:r>
            <a:r>
              <a:rPr dirty="0" sz="1000" spc="-20">
                <a:solidFill>
                  <a:srgbClr val="181818"/>
                </a:solidFill>
                <a:latin typeface="Lucida Sans Unicode"/>
                <a:cs typeface="Lucida Sans Unicode"/>
              </a:rPr>
              <a:t>u</a:t>
            </a:r>
            <a:r>
              <a:rPr dirty="0" sz="1000" spc="-10">
                <a:solidFill>
                  <a:srgbClr val="181818"/>
                </a:solidFill>
                <a:latin typeface="Lucida Sans Unicode"/>
                <a:cs typeface="Lucida Sans Unicode"/>
              </a:rPr>
              <a:t>p</a:t>
            </a:r>
            <a:r>
              <a:rPr dirty="0" sz="1000" spc="-105">
                <a:solidFill>
                  <a:srgbClr val="181818"/>
                </a:solidFill>
                <a:latin typeface="Lucida Sans Unicode"/>
                <a:cs typeface="Lucida Sans Unicode"/>
              </a:rPr>
              <a:t>,</a:t>
            </a:r>
            <a:r>
              <a:rPr dirty="0" sz="1000" spc="-70">
                <a:solidFill>
                  <a:srgbClr val="181818"/>
                </a:solidFill>
                <a:latin typeface="Lucida Sans Unicode"/>
                <a:cs typeface="Lucida Sans Unicode"/>
              </a:rPr>
              <a:t> </a:t>
            </a:r>
            <a:r>
              <a:rPr dirty="0" sz="1000" spc="20">
                <a:solidFill>
                  <a:srgbClr val="181818"/>
                </a:solidFill>
                <a:latin typeface="Lucida Sans Unicode"/>
                <a:cs typeface="Lucida Sans Unicode"/>
              </a:rPr>
              <a:t>A</a:t>
            </a:r>
            <a:r>
              <a:rPr dirty="0" sz="1000" spc="-10">
                <a:solidFill>
                  <a:srgbClr val="181818"/>
                </a:solidFill>
                <a:latin typeface="Lucida Sans Unicode"/>
                <a:cs typeface="Lucida Sans Unicode"/>
              </a:rPr>
              <a:t>pp</a:t>
            </a:r>
            <a:r>
              <a:rPr dirty="0" sz="1000" spc="20">
                <a:solidFill>
                  <a:srgbClr val="181818"/>
                </a:solidFill>
                <a:latin typeface="Lucida Sans Unicode"/>
                <a:cs typeface="Lucida Sans Unicode"/>
              </a:rPr>
              <a:t>l</a:t>
            </a:r>
            <a:r>
              <a:rPr dirty="0" sz="1000" spc="10">
                <a:solidFill>
                  <a:srgbClr val="181818"/>
                </a:solidFill>
                <a:latin typeface="Lucida Sans Unicode"/>
                <a:cs typeface="Lucida Sans Unicode"/>
              </a:rPr>
              <a:t>e</a:t>
            </a:r>
            <a:r>
              <a:rPr dirty="0" sz="1000" spc="-70">
                <a:solidFill>
                  <a:srgbClr val="181818"/>
                </a:solidFill>
                <a:latin typeface="Lucida Sans Unicode"/>
                <a:cs typeface="Lucida Sans Unicode"/>
              </a:rPr>
              <a:t> </a:t>
            </a:r>
            <a:r>
              <a:rPr dirty="0" sz="1000" spc="55">
                <a:solidFill>
                  <a:srgbClr val="181818"/>
                </a:solidFill>
                <a:latin typeface="Lucida Sans Unicode"/>
                <a:cs typeface="Lucida Sans Unicode"/>
              </a:rPr>
              <a:t>S</a:t>
            </a:r>
            <a:r>
              <a:rPr dirty="0" sz="1000" spc="20">
                <a:solidFill>
                  <a:srgbClr val="181818"/>
                </a:solidFill>
                <a:latin typeface="Lucida Sans Unicode"/>
                <a:cs typeface="Lucida Sans Unicode"/>
              </a:rPr>
              <a:t>l</a:t>
            </a:r>
            <a:r>
              <a:rPr dirty="0" sz="1000" spc="-45">
                <a:solidFill>
                  <a:srgbClr val="181818"/>
                </a:solidFill>
                <a:latin typeface="Lucida Sans Unicode"/>
                <a:cs typeface="Lucida Sans Unicode"/>
              </a:rPr>
              <a:t>i</a:t>
            </a:r>
            <a:r>
              <a:rPr dirty="0" sz="1000" spc="5">
                <a:solidFill>
                  <a:srgbClr val="181818"/>
                </a:solidFill>
                <a:latin typeface="Lucida Sans Unicode"/>
                <a:cs typeface="Lucida Sans Unicode"/>
              </a:rPr>
              <a:t>c</a:t>
            </a:r>
            <a:r>
              <a:rPr dirty="0" sz="1000" spc="10">
                <a:solidFill>
                  <a:srgbClr val="181818"/>
                </a:solidFill>
                <a:latin typeface="Lucida Sans Unicode"/>
                <a:cs typeface="Lucida Sans Unicode"/>
              </a:rPr>
              <a:t>e</a:t>
            </a:r>
            <a:r>
              <a:rPr dirty="0" sz="1000" spc="-25">
                <a:solidFill>
                  <a:srgbClr val="181818"/>
                </a:solidFill>
                <a:latin typeface="Lucida Sans Unicode"/>
                <a:cs typeface="Lucida Sans Unicode"/>
              </a:rPr>
              <a:t>s</a:t>
            </a:r>
            <a:r>
              <a:rPr dirty="0" sz="1000" spc="-105">
                <a:solidFill>
                  <a:srgbClr val="181818"/>
                </a:solidFill>
                <a:latin typeface="Lucida Sans Unicode"/>
                <a:cs typeface="Lucida Sans Unicode"/>
              </a:rPr>
              <a:t>,</a:t>
            </a:r>
            <a:r>
              <a:rPr dirty="0" sz="1000" spc="-70">
                <a:solidFill>
                  <a:srgbClr val="181818"/>
                </a:solidFill>
                <a:latin typeface="Lucida Sans Unicode"/>
                <a:cs typeface="Lucida Sans Unicode"/>
              </a:rPr>
              <a:t> </a:t>
            </a:r>
            <a:r>
              <a:rPr dirty="0" sz="1000" spc="55">
                <a:solidFill>
                  <a:srgbClr val="181818"/>
                </a:solidFill>
                <a:latin typeface="Lucida Sans Unicode"/>
                <a:cs typeface="Lucida Sans Unicode"/>
              </a:rPr>
              <a:t>R</a:t>
            </a:r>
            <a:r>
              <a:rPr dirty="0" sz="1000" spc="10">
                <a:solidFill>
                  <a:srgbClr val="181818"/>
                </a:solidFill>
                <a:latin typeface="Lucida Sans Unicode"/>
                <a:cs typeface="Lucida Sans Unicode"/>
              </a:rPr>
              <a:t>e</a:t>
            </a:r>
            <a:r>
              <a:rPr dirty="0" sz="1000" spc="-40">
                <a:solidFill>
                  <a:srgbClr val="181818"/>
                </a:solidFill>
                <a:latin typeface="Lucida Sans Unicode"/>
                <a:cs typeface="Lucida Sans Unicode"/>
              </a:rPr>
              <a:t>g</a:t>
            </a:r>
            <a:r>
              <a:rPr dirty="0" sz="1000" spc="-20">
                <a:solidFill>
                  <a:srgbClr val="181818"/>
                </a:solidFill>
                <a:latin typeface="Lucida Sans Unicode"/>
                <a:cs typeface="Lucida Sans Unicode"/>
              </a:rPr>
              <a:t>u</a:t>
            </a:r>
            <a:r>
              <a:rPr dirty="0" sz="1000" spc="20">
                <a:solidFill>
                  <a:srgbClr val="181818"/>
                </a:solidFill>
                <a:latin typeface="Lucida Sans Unicode"/>
                <a:cs typeface="Lucida Sans Unicode"/>
              </a:rPr>
              <a:t>l</a:t>
            </a:r>
            <a:r>
              <a:rPr dirty="0" sz="1000" spc="70">
                <a:solidFill>
                  <a:srgbClr val="181818"/>
                </a:solidFill>
                <a:latin typeface="Lucida Sans Unicode"/>
                <a:cs typeface="Lucida Sans Unicode"/>
              </a:rPr>
              <a:t>a</a:t>
            </a:r>
            <a:r>
              <a:rPr dirty="0" sz="1000" spc="20">
                <a:solidFill>
                  <a:srgbClr val="181818"/>
                </a:solidFill>
                <a:latin typeface="Lucida Sans Unicode"/>
                <a:cs typeface="Lucida Sans Unicode"/>
              </a:rPr>
              <a:t>r</a:t>
            </a:r>
            <a:r>
              <a:rPr dirty="0" sz="1000" spc="15">
                <a:solidFill>
                  <a:srgbClr val="181818"/>
                </a:solidFill>
                <a:latin typeface="Lucida Sans Unicode"/>
                <a:cs typeface="Lucida Sans Unicode"/>
              </a:rPr>
              <a:t>/</a:t>
            </a:r>
            <a:r>
              <a:rPr dirty="0" sz="1000" spc="30">
                <a:solidFill>
                  <a:srgbClr val="181818"/>
                </a:solidFill>
                <a:latin typeface="Lucida Sans Unicode"/>
                <a:cs typeface="Lucida Sans Unicode"/>
              </a:rPr>
              <a:t>L</a:t>
            </a:r>
            <a:r>
              <a:rPr dirty="0" sz="1000" spc="70">
                <a:solidFill>
                  <a:srgbClr val="181818"/>
                </a:solidFill>
                <a:latin typeface="Lucida Sans Unicode"/>
                <a:cs typeface="Lucida Sans Unicode"/>
              </a:rPr>
              <a:t>a</a:t>
            </a:r>
            <a:r>
              <a:rPr dirty="0" sz="1000" spc="5">
                <a:solidFill>
                  <a:srgbClr val="181818"/>
                </a:solidFill>
                <a:latin typeface="Lucida Sans Unicode"/>
                <a:cs typeface="Lucida Sans Unicode"/>
              </a:rPr>
              <a:t>c</a:t>
            </a:r>
            <a:r>
              <a:rPr dirty="0" sz="1000" spc="80">
                <a:solidFill>
                  <a:srgbClr val="181818"/>
                </a:solidFill>
                <a:latin typeface="Lucida Sans Unicode"/>
                <a:cs typeface="Lucida Sans Unicode"/>
              </a:rPr>
              <a:t>t</a:t>
            </a:r>
            <a:r>
              <a:rPr dirty="0" sz="1000" spc="-10">
                <a:solidFill>
                  <a:srgbClr val="181818"/>
                </a:solidFill>
                <a:latin typeface="Lucida Sans Unicode"/>
                <a:cs typeface="Lucida Sans Unicode"/>
              </a:rPr>
              <a:t>o</a:t>
            </a:r>
            <a:r>
              <a:rPr dirty="0" sz="1000" spc="-25">
                <a:solidFill>
                  <a:srgbClr val="181818"/>
                </a:solidFill>
                <a:latin typeface="Lucida Sans Unicode"/>
                <a:cs typeface="Lucida Sans Unicode"/>
              </a:rPr>
              <a:t>s</a:t>
            </a:r>
            <a:r>
              <a:rPr dirty="0" sz="1000" spc="10">
                <a:solidFill>
                  <a:srgbClr val="181818"/>
                </a:solidFill>
                <a:latin typeface="Lucida Sans Unicode"/>
                <a:cs typeface="Lucida Sans Unicode"/>
              </a:rPr>
              <a:t>e</a:t>
            </a:r>
            <a:r>
              <a:rPr dirty="0" sz="1000" spc="-130">
                <a:solidFill>
                  <a:srgbClr val="181818"/>
                </a:solidFill>
                <a:latin typeface="Lucida Sans Unicode"/>
                <a:cs typeface="Lucida Sans Unicode"/>
              </a:rPr>
              <a:t>-</a:t>
            </a:r>
            <a:r>
              <a:rPr dirty="0" sz="1000" spc="-70">
                <a:solidFill>
                  <a:srgbClr val="181818"/>
                </a:solidFill>
                <a:latin typeface="Lucida Sans Unicode"/>
                <a:cs typeface="Lucida Sans Unicode"/>
              </a:rPr>
              <a:t> </a:t>
            </a:r>
            <a:r>
              <a:rPr dirty="0" sz="1000" spc="50">
                <a:solidFill>
                  <a:srgbClr val="181818"/>
                </a:solidFill>
                <a:latin typeface="Lucida Sans Unicode"/>
                <a:cs typeface="Lucida Sans Unicode"/>
              </a:rPr>
              <a:t>F</a:t>
            </a:r>
            <a:r>
              <a:rPr dirty="0" sz="1000" spc="20">
                <a:solidFill>
                  <a:srgbClr val="181818"/>
                </a:solidFill>
                <a:latin typeface="Lucida Sans Unicode"/>
                <a:cs typeface="Lucida Sans Unicode"/>
              </a:rPr>
              <a:t>r</a:t>
            </a:r>
            <a:r>
              <a:rPr dirty="0" sz="1000" spc="10">
                <a:solidFill>
                  <a:srgbClr val="181818"/>
                </a:solidFill>
                <a:latin typeface="Lucida Sans Unicode"/>
                <a:cs typeface="Lucida Sans Unicode"/>
              </a:rPr>
              <a:t>ee</a:t>
            </a:r>
            <a:r>
              <a:rPr dirty="0" sz="1000" spc="15">
                <a:solidFill>
                  <a:srgbClr val="181818"/>
                </a:solidFill>
                <a:latin typeface="Lucida Sans Unicode"/>
                <a:cs typeface="Lucida Sans Unicode"/>
              </a:rPr>
              <a:t>/</a:t>
            </a:r>
            <a:r>
              <a:rPr dirty="0" sz="1000" spc="55">
                <a:solidFill>
                  <a:srgbClr val="181818"/>
                </a:solidFill>
                <a:latin typeface="Lucida Sans Unicode"/>
                <a:cs typeface="Lucida Sans Unicode"/>
              </a:rPr>
              <a:t>S</a:t>
            </a:r>
            <a:r>
              <a:rPr dirty="0" sz="1000" spc="-10">
                <a:solidFill>
                  <a:srgbClr val="181818"/>
                </a:solidFill>
                <a:latin typeface="Lucida Sans Unicode"/>
                <a:cs typeface="Lucida Sans Unicode"/>
              </a:rPr>
              <a:t>o</a:t>
            </a:r>
            <a:r>
              <a:rPr dirty="0" sz="1000" spc="50">
                <a:solidFill>
                  <a:srgbClr val="181818"/>
                </a:solidFill>
                <a:latin typeface="Lucida Sans Unicode"/>
                <a:cs typeface="Lucida Sans Unicode"/>
              </a:rPr>
              <a:t>y</a:t>
            </a:r>
            <a:r>
              <a:rPr dirty="0" sz="1000" spc="-70">
                <a:solidFill>
                  <a:srgbClr val="181818"/>
                </a:solidFill>
                <a:latin typeface="Lucida Sans Unicode"/>
                <a:cs typeface="Lucida Sans Unicode"/>
              </a:rPr>
              <a:t> </a:t>
            </a:r>
            <a:r>
              <a:rPr dirty="0" sz="1000" spc="90">
                <a:solidFill>
                  <a:srgbClr val="181818"/>
                </a:solidFill>
                <a:latin typeface="Lucida Sans Unicode"/>
                <a:cs typeface="Lucida Sans Unicode"/>
              </a:rPr>
              <a:t>M</a:t>
            </a:r>
            <a:r>
              <a:rPr dirty="0" sz="1000" spc="-45">
                <a:solidFill>
                  <a:srgbClr val="181818"/>
                </a:solidFill>
                <a:latin typeface="Lucida Sans Unicode"/>
                <a:cs typeface="Lucida Sans Unicode"/>
              </a:rPr>
              <a:t>i</a:t>
            </a:r>
            <a:r>
              <a:rPr dirty="0" sz="1000" spc="20">
                <a:solidFill>
                  <a:srgbClr val="181818"/>
                </a:solidFill>
                <a:latin typeface="Lucida Sans Unicode"/>
                <a:cs typeface="Lucida Sans Unicode"/>
              </a:rPr>
              <a:t>l</a:t>
            </a:r>
            <a:r>
              <a:rPr dirty="0" sz="1000" spc="-35">
                <a:solidFill>
                  <a:srgbClr val="181818"/>
                </a:solidFill>
                <a:latin typeface="Lucida Sans Unicode"/>
                <a:cs typeface="Lucida Sans Unicode"/>
              </a:rPr>
              <a:t>k</a:t>
            </a:r>
            <a:endParaRPr sz="1000">
              <a:latin typeface="Lucida Sans Unicode"/>
              <a:cs typeface="Lucida Sans Unicode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4559087" y="2270282"/>
            <a:ext cx="2846705" cy="452628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algn="ctr">
              <a:lnSpc>
                <a:spcPct val="100000"/>
              </a:lnSpc>
            </a:pPr>
            <a:r>
              <a:rPr dirty="0" sz="1900" spc="-40">
                <a:solidFill>
                  <a:srgbClr val="181818"/>
                </a:solidFill>
                <a:latin typeface="Trebuchet MS"/>
                <a:cs typeface="Trebuchet MS"/>
              </a:rPr>
              <a:t>L</a:t>
            </a:r>
            <a:r>
              <a:rPr dirty="0" sz="1900" spc="-135">
                <a:solidFill>
                  <a:srgbClr val="181818"/>
                </a:solidFill>
                <a:latin typeface="Trebuchet MS"/>
                <a:cs typeface="Trebuchet MS"/>
              </a:rPr>
              <a:t>u</a:t>
            </a:r>
            <a:r>
              <a:rPr dirty="0" sz="1900" spc="-95">
                <a:solidFill>
                  <a:srgbClr val="181818"/>
                </a:solidFill>
                <a:latin typeface="Trebuchet MS"/>
                <a:cs typeface="Trebuchet MS"/>
              </a:rPr>
              <a:t>n</a:t>
            </a:r>
            <a:r>
              <a:rPr dirty="0" sz="1900" spc="-180">
                <a:solidFill>
                  <a:srgbClr val="181818"/>
                </a:solidFill>
                <a:latin typeface="Trebuchet MS"/>
                <a:cs typeface="Trebuchet MS"/>
              </a:rPr>
              <a:t>c</a:t>
            </a:r>
            <a:r>
              <a:rPr dirty="0" sz="1900" spc="-85">
                <a:solidFill>
                  <a:srgbClr val="181818"/>
                </a:solidFill>
                <a:latin typeface="Trebuchet MS"/>
                <a:cs typeface="Trebuchet MS"/>
              </a:rPr>
              <a:t>h</a:t>
            </a:r>
            <a:endParaRPr sz="190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  <a:spcBef>
                <a:spcPts val="27"/>
              </a:spcBef>
            </a:pPr>
            <a:endParaRPr sz="2100">
              <a:latin typeface="Times New Roman"/>
              <a:cs typeface="Times New Roman"/>
            </a:endParaRPr>
          </a:p>
          <a:p>
            <a:pPr algn="ctr" marL="195580" marR="187960">
              <a:lnSpc>
                <a:spcPct val="116599"/>
              </a:lnSpc>
            </a:pPr>
            <a:r>
              <a:rPr dirty="0" sz="1000" spc="20">
                <a:solidFill>
                  <a:srgbClr val="181818"/>
                </a:solidFill>
                <a:latin typeface="Lucida Sans Unicode"/>
                <a:cs typeface="Lucida Sans Unicode"/>
              </a:rPr>
              <a:t>G</a:t>
            </a:r>
            <a:r>
              <a:rPr dirty="0" sz="1000" spc="20">
                <a:solidFill>
                  <a:srgbClr val="181818"/>
                </a:solidFill>
                <a:latin typeface="Lucida Sans Unicode"/>
                <a:cs typeface="Lucida Sans Unicode"/>
              </a:rPr>
              <a:t>r</a:t>
            </a:r>
            <a:r>
              <a:rPr dirty="0" sz="1000" spc="-45">
                <a:solidFill>
                  <a:srgbClr val="181818"/>
                </a:solidFill>
                <a:latin typeface="Lucida Sans Unicode"/>
                <a:cs typeface="Lucida Sans Unicode"/>
              </a:rPr>
              <a:t>i</a:t>
            </a:r>
            <a:r>
              <a:rPr dirty="0" sz="1000" spc="20">
                <a:solidFill>
                  <a:srgbClr val="181818"/>
                </a:solidFill>
                <a:latin typeface="Lucida Sans Unicode"/>
                <a:cs typeface="Lucida Sans Unicode"/>
              </a:rPr>
              <a:t>ll</a:t>
            </a:r>
            <a:r>
              <a:rPr dirty="0" sz="1000" spc="10">
                <a:solidFill>
                  <a:srgbClr val="181818"/>
                </a:solidFill>
                <a:latin typeface="Lucida Sans Unicode"/>
                <a:cs typeface="Lucida Sans Unicode"/>
              </a:rPr>
              <a:t>e</a:t>
            </a:r>
            <a:r>
              <a:rPr dirty="0" sz="1000" spc="-10">
                <a:solidFill>
                  <a:srgbClr val="181818"/>
                </a:solidFill>
                <a:latin typeface="Lucida Sans Unicode"/>
                <a:cs typeface="Lucida Sans Unicode"/>
              </a:rPr>
              <a:t>d</a:t>
            </a:r>
            <a:r>
              <a:rPr dirty="0" sz="1000" spc="-70">
                <a:solidFill>
                  <a:srgbClr val="181818"/>
                </a:solidFill>
                <a:latin typeface="Lucida Sans Unicode"/>
                <a:cs typeface="Lucida Sans Unicode"/>
              </a:rPr>
              <a:t> </a:t>
            </a:r>
            <a:r>
              <a:rPr dirty="0" sz="1000" spc="-20">
                <a:solidFill>
                  <a:srgbClr val="181818"/>
                </a:solidFill>
                <a:latin typeface="Lucida Sans Unicode"/>
                <a:cs typeface="Lucida Sans Unicode"/>
              </a:rPr>
              <a:t>Ch</a:t>
            </a:r>
            <a:r>
              <a:rPr dirty="0" sz="1000" spc="-45">
                <a:solidFill>
                  <a:srgbClr val="181818"/>
                </a:solidFill>
                <a:latin typeface="Lucida Sans Unicode"/>
                <a:cs typeface="Lucida Sans Unicode"/>
              </a:rPr>
              <a:t>i</a:t>
            </a:r>
            <a:r>
              <a:rPr dirty="0" sz="1000" spc="5">
                <a:solidFill>
                  <a:srgbClr val="181818"/>
                </a:solidFill>
                <a:latin typeface="Lucida Sans Unicode"/>
                <a:cs typeface="Lucida Sans Unicode"/>
              </a:rPr>
              <a:t>c</a:t>
            </a:r>
            <a:r>
              <a:rPr dirty="0" sz="1000" spc="-35">
                <a:solidFill>
                  <a:srgbClr val="181818"/>
                </a:solidFill>
                <a:latin typeface="Lucida Sans Unicode"/>
                <a:cs typeface="Lucida Sans Unicode"/>
              </a:rPr>
              <a:t>k</a:t>
            </a:r>
            <a:r>
              <a:rPr dirty="0" sz="1000" spc="10">
                <a:solidFill>
                  <a:srgbClr val="181818"/>
                </a:solidFill>
                <a:latin typeface="Lucida Sans Unicode"/>
                <a:cs typeface="Lucida Sans Unicode"/>
              </a:rPr>
              <a:t>en</a:t>
            </a:r>
            <a:r>
              <a:rPr dirty="0" sz="1000" spc="-70">
                <a:solidFill>
                  <a:srgbClr val="181818"/>
                </a:solidFill>
                <a:latin typeface="Lucida Sans Unicode"/>
                <a:cs typeface="Lucida Sans Unicode"/>
              </a:rPr>
              <a:t> </a:t>
            </a:r>
            <a:r>
              <a:rPr dirty="0" sz="1000" spc="55">
                <a:solidFill>
                  <a:srgbClr val="181818"/>
                </a:solidFill>
                <a:latin typeface="Lucida Sans Unicode"/>
                <a:cs typeface="Lucida Sans Unicode"/>
              </a:rPr>
              <a:t>S</a:t>
            </a:r>
            <a:r>
              <a:rPr dirty="0" sz="1000" spc="70">
                <a:solidFill>
                  <a:srgbClr val="181818"/>
                </a:solidFill>
                <a:latin typeface="Lucida Sans Unicode"/>
                <a:cs typeface="Lucida Sans Unicode"/>
              </a:rPr>
              <a:t>a</a:t>
            </a:r>
            <a:r>
              <a:rPr dirty="0" sz="1000" spc="10">
                <a:solidFill>
                  <a:srgbClr val="181818"/>
                </a:solidFill>
                <a:latin typeface="Lucida Sans Unicode"/>
                <a:cs typeface="Lucida Sans Unicode"/>
              </a:rPr>
              <a:t>n</a:t>
            </a:r>
            <a:r>
              <a:rPr dirty="0" sz="1000" spc="-10">
                <a:solidFill>
                  <a:srgbClr val="181818"/>
                </a:solidFill>
                <a:latin typeface="Lucida Sans Unicode"/>
                <a:cs typeface="Lucida Sans Unicode"/>
              </a:rPr>
              <a:t>d</a:t>
            </a:r>
            <a:r>
              <a:rPr dirty="0" sz="1000" spc="90">
                <a:solidFill>
                  <a:srgbClr val="181818"/>
                </a:solidFill>
                <a:latin typeface="Lucida Sans Unicode"/>
                <a:cs typeface="Lucida Sans Unicode"/>
              </a:rPr>
              <a:t>w</a:t>
            </a:r>
            <a:r>
              <a:rPr dirty="0" sz="1000" spc="-45">
                <a:solidFill>
                  <a:srgbClr val="181818"/>
                </a:solidFill>
                <a:latin typeface="Lucida Sans Unicode"/>
                <a:cs typeface="Lucida Sans Unicode"/>
              </a:rPr>
              <a:t>i</a:t>
            </a:r>
            <a:r>
              <a:rPr dirty="0" sz="1000" spc="5">
                <a:solidFill>
                  <a:srgbClr val="181818"/>
                </a:solidFill>
                <a:latin typeface="Lucida Sans Unicode"/>
                <a:cs typeface="Lucida Sans Unicode"/>
              </a:rPr>
              <a:t>c</a:t>
            </a:r>
            <a:r>
              <a:rPr dirty="0" sz="1000" spc="-20">
                <a:solidFill>
                  <a:srgbClr val="181818"/>
                </a:solidFill>
                <a:latin typeface="Lucida Sans Unicode"/>
                <a:cs typeface="Lucida Sans Unicode"/>
              </a:rPr>
              <a:t>h</a:t>
            </a:r>
            <a:r>
              <a:rPr dirty="0" sz="1000" spc="-105">
                <a:solidFill>
                  <a:srgbClr val="181818"/>
                </a:solidFill>
                <a:latin typeface="Lucida Sans Unicode"/>
                <a:cs typeface="Lucida Sans Unicode"/>
              </a:rPr>
              <a:t>,</a:t>
            </a:r>
            <a:r>
              <a:rPr dirty="0" sz="1000" spc="-70">
                <a:solidFill>
                  <a:srgbClr val="181818"/>
                </a:solidFill>
                <a:latin typeface="Lucida Sans Unicode"/>
                <a:cs typeface="Lucida Sans Unicode"/>
              </a:rPr>
              <a:t> </a:t>
            </a:r>
            <a:r>
              <a:rPr dirty="0" sz="1000" spc="55">
                <a:solidFill>
                  <a:srgbClr val="181818"/>
                </a:solidFill>
                <a:latin typeface="Lucida Sans Unicode"/>
                <a:cs typeface="Lucida Sans Unicode"/>
              </a:rPr>
              <a:t>S</a:t>
            </a:r>
            <a:r>
              <a:rPr dirty="0" sz="1000" spc="80">
                <a:solidFill>
                  <a:srgbClr val="181818"/>
                </a:solidFill>
                <a:latin typeface="Lucida Sans Unicode"/>
                <a:cs typeface="Lucida Sans Unicode"/>
              </a:rPr>
              <a:t>t</a:t>
            </a:r>
            <a:r>
              <a:rPr dirty="0" sz="1000" spc="10">
                <a:solidFill>
                  <a:srgbClr val="181818"/>
                </a:solidFill>
                <a:latin typeface="Lucida Sans Unicode"/>
                <a:cs typeface="Lucida Sans Unicode"/>
              </a:rPr>
              <a:t>e</a:t>
            </a:r>
            <a:r>
              <a:rPr dirty="0" sz="1000" spc="70">
                <a:solidFill>
                  <a:srgbClr val="181818"/>
                </a:solidFill>
                <a:latin typeface="Lucida Sans Unicode"/>
                <a:cs typeface="Lucida Sans Unicode"/>
              </a:rPr>
              <a:t>a</a:t>
            </a:r>
            <a:r>
              <a:rPr dirty="0" sz="1000" spc="45">
                <a:solidFill>
                  <a:srgbClr val="181818"/>
                </a:solidFill>
                <a:latin typeface="Lucida Sans Unicode"/>
                <a:cs typeface="Lucida Sans Unicode"/>
              </a:rPr>
              <a:t>m</a:t>
            </a:r>
            <a:r>
              <a:rPr dirty="0" sz="1000" spc="10">
                <a:solidFill>
                  <a:srgbClr val="181818"/>
                </a:solidFill>
                <a:latin typeface="Lucida Sans Unicode"/>
                <a:cs typeface="Lucida Sans Unicode"/>
              </a:rPr>
              <a:t>e</a:t>
            </a:r>
            <a:r>
              <a:rPr dirty="0" sz="1000" spc="-10">
                <a:solidFill>
                  <a:srgbClr val="181818"/>
                </a:solidFill>
                <a:latin typeface="Lucida Sans Unicode"/>
                <a:cs typeface="Lucida Sans Unicode"/>
              </a:rPr>
              <a:t>d</a:t>
            </a:r>
            <a:r>
              <a:rPr dirty="0" sz="1000" spc="-5">
                <a:solidFill>
                  <a:srgbClr val="181818"/>
                </a:solidFill>
                <a:latin typeface="Lucida Sans Unicode"/>
                <a:cs typeface="Lucida Sans Unicode"/>
              </a:rPr>
              <a:t> </a:t>
            </a:r>
            <a:r>
              <a:rPr dirty="0" sz="1000" spc="105">
                <a:solidFill>
                  <a:srgbClr val="181818"/>
                </a:solidFill>
                <a:latin typeface="Lucida Sans Unicode"/>
                <a:cs typeface="Lucida Sans Unicode"/>
              </a:rPr>
              <a:t>B</a:t>
            </a:r>
            <a:r>
              <a:rPr dirty="0" sz="1000" spc="20">
                <a:solidFill>
                  <a:srgbClr val="181818"/>
                </a:solidFill>
                <a:latin typeface="Lucida Sans Unicode"/>
                <a:cs typeface="Lucida Sans Unicode"/>
              </a:rPr>
              <a:t>r</a:t>
            </a:r>
            <a:r>
              <a:rPr dirty="0" sz="1000" spc="-10">
                <a:solidFill>
                  <a:srgbClr val="181818"/>
                </a:solidFill>
                <a:latin typeface="Lucida Sans Unicode"/>
                <a:cs typeface="Lucida Sans Unicode"/>
              </a:rPr>
              <a:t>o</a:t>
            </a:r>
            <a:r>
              <a:rPr dirty="0" sz="1000" spc="5">
                <a:solidFill>
                  <a:srgbClr val="181818"/>
                </a:solidFill>
                <a:latin typeface="Lucida Sans Unicode"/>
                <a:cs typeface="Lucida Sans Unicode"/>
              </a:rPr>
              <a:t>cc</a:t>
            </a:r>
            <a:r>
              <a:rPr dirty="0" sz="1000" spc="-10">
                <a:solidFill>
                  <a:srgbClr val="181818"/>
                </a:solidFill>
                <a:latin typeface="Lucida Sans Unicode"/>
                <a:cs typeface="Lucida Sans Unicode"/>
              </a:rPr>
              <a:t>o</a:t>
            </a:r>
            <a:r>
              <a:rPr dirty="0" sz="1000" spc="20">
                <a:solidFill>
                  <a:srgbClr val="181818"/>
                </a:solidFill>
                <a:latin typeface="Lucida Sans Unicode"/>
                <a:cs typeface="Lucida Sans Unicode"/>
              </a:rPr>
              <a:t>l</a:t>
            </a:r>
            <a:r>
              <a:rPr dirty="0" sz="1000" spc="-45">
                <a:solidFill>
                  <a:srgbClr val="181818"/>
                </a:solidFill>
                <a:latin typeface="Lucida Sans Unicode"/>
                <a:cs typeface="Lucida Sans Unicode"/>
              </a:rPr>
              <a:t>i</a:t>
            </a:r>
            <a:r>
              <a:rPr dirty="0" sz="1000" spc="-105">
                <a:solidFill>
                  <a:srgbClr val="181818"/>
                </a:solidFill>
                <a:latin typeface="Lucida Sans Unicode"/>
                <a:cs typeface="Lucida Sans Unicode"/>
              </a:rPr>
              <a:t>,</a:t>
            </a:r>
            <a:r>
              <a:rPr dirty="0" sz="1000" spc="-70">
                <a:solidFill>
                  <a:srgbClr val="181818"/>
                </a:solidFill>
                <a:latin typeface="Lucida Sans Unicode"/>
                <a:cs typeface="Lucida Sans Unicode"/>
              </a:rPr>
              <a:t> </a:t>
            </a:r>
            <a:r>
              <a:rPr dirty="0" sz="1000" spc="50">
                <a:solidFill>
                  <a:srgbClr val="181818"/>
                </a:solidFill>
                <a:latin typeface="Lucida Sans Unicode"/>
                <a:cs typeface="Lucida Sans Unicode"/>
              </a:rPr>
              <a:t>F</a:t>
            </a:r>
            <a:r>
              <a:rPr dirty="0" sz="1000" spc="20">
                <a:solidFill>
                  <a:srgbClr val="181818"/>
                </a:solidFill>
                <a:latin typeface="Lucida Sans Unicode"/>
                <a:cs typeface="Lucida Sans Unicode"/>
              </a:rPr>
              <a:t>r</a:t>
            </a:r>
            <a:r>
              <a:rPr dirty="0" sz="1000" spc="10">
                <a:solidFill>
                  <a:srgbClr val="181818"/>
                </a:solidFill>
                <a:latin typeface="Lucida Sans Unicode"/>
                <a:cs typeface="Lucida Sans Unicode"/>
              </a:rPr>
              <a:t>e</a:t>
            </a:r>
            <a:r>
              <a:rPr dirty="0" sz="1000" spc="-25">
                <a:solidFill>
                  <a:srgbClr val="181818"/>
                </a:solidFill>
                <a:latin typeface="Lucida Sans Unicode"/>
                <a:cs typeface="Lucida Sans Unicode"/>
              </a:rPr>
              <a:t>s</a:t>
            </a:r>
            <a:r>
              <a:rPr dirty="0" sz="1000" spc="-20">
                <a:solidFill>
                  <a:srgbClr val="181818"/>
                </a:solidFill>
                <a:latin typeface="Lucida Sans Unicode"/>
                <a:cs typeface="Lucida Sans Unicode"/>
              </a:rPr>
              <a:t>h</a:t>
            </a:r>
            <a:r>
              <a:rPr dirty="0" sz="1000" spc="-70">
                <a:solidFill>
                  <a:srgbClr val="181818"/>
                </a:solidFill>
                <a:latin typeface="Lucida Sans Unicode"/>
                <a:cs typeface="Lucida Sans Unicode"/>
              </a:rPr>
              <a:t> </a:t>
            </a:r>
            <a:r>
              <a:rPr dirty="0" sz="1000" spc="20">
                <a:solidFill>
                  <a:srgbClr val="181818"/>
                </a:solidFill>
                <a:latin typeface="Lucida Sans Unicode"/>
                <a:cs typeface="Lucida Sans Unicode"/>
              </a:rPr>
              <a:t>A</a:t>
            </a:r>
            <a:r>
              <a:rPr dirty="0" sz="1000" spc="-10">
                <a:solidFill>
                  <a:srgbClr val="181818"/>
                </a:solidFill>
                <a:latin typeface="Lucida Sans Unicode"/>
                <a:cs typeface="Lucida Sans Unicode"/>
              </a:rPr>
              <a:t>pp</a:t>
            </a:r>
            <a:r>
              <a:rPr dirty="0" sz="1000" spc="20">
                <a:solidFill>
                  <a:srgbClr val="181818"/>
                </a:solidFill>
                <a:latin typeface="Lucida Sans Unicode"/>
                <a:cs typeface="Lucida Sans Unicode"/>
              </a:rPr>
              <a:t>l</a:t>
            </a:r>
            <a:r>
              <a:rPr dirty="0" sz="1000" spc="10">
                <a:solidFill>
                  <a:srgbClr val="181818"/>
                </a:solidFill>
                <a:latin typeface="Lucida Sans Unicode"/>
                <a:cs typeface="Lucida Sans Unicode"/>
              </a:rPr>
              <a:t>e</a:t>
            </a:r>
            <a:r>
              <a:rPr dirty="0" sz="1000" spc="-105">
                <a:solidFill>
                  <a:srgbClr val="181818"/>
                </a:solidFill>
                <a:latin typeface="Lucida Sans Unicode"/>
                <a:cs typeface="Lucida Sans Unicode"/>
              </a:rPr>
              <a:t>,</a:t>
            </a:r>
            <a:r>
              <a:rPr dirty="0" sz="1000" spc="-70">
                <a:solidFill>
                  <a:srgbClr val="181818"/>
                </a:solidFill>
                <a:latin typeface="Lucida Sans Unicode"/>
                <a:cs typeface="Lucida Sans Unicode"/>
              </a:rPr>
              <a:t> </a:t>
            </a:r>
            <a:r>
              <a:rPr dirty="0" sz="1000" spc="55">
                <a:solidFill>
                  <a:srgbClr val="181818"/>
                </a:solidFill>
                <a:latin typeface="Lucida Sans Unicode"/>
                <a:cs typeface="Lucida Sans Unicode"/>
              </a:rPr>
              <a:t>R</a:t>
            </a:r>
            <a:r>
              <a:rPr dirty="0" sz="1000" spc="10">
                <a:solidFill>
                  <a:srgbClr val="181818"/>
                </a:solidFill>
                <a:latin typeface="Lucida Sans Unicode"/>
                <a:cs typeface="Lucida Sans Unicode"/>
              </a:rPr>
              <a:t>e</a:t>
            </a:r>
            <a:r>
              <a:rPr dirty="0" sz="1000" spc="-40">
                <a:solidFill>
                  <a:srgbClr val="181818"/>
                </a:solidFill>
                <a:latin typeface="Lucida Sans Unicode"/>
                <a:cs typeface="Lucida Sans Unicode"/>
              </a:rPr>
              <a:t>g</a:t>
            </a:r>
            <a:r>
              <a:rPr dirty="0" sz="1000" spc="-20">
                <a:solidFill>
                  <a:srgbClr val="181818"/>
                </a:solidFill>
                <a:latin typeface="Lucida Sans Unicode"/>
                <a:cs typeface="Lucida Sans Unicode"/>
              </a:rPr>
              <a:t>u</a:t>
            </a:r>
            <a:r>
              <a:rPr dirty="0" sz="1000" spc="20">
                <a:solidFill>
                  <a:srgbClr val="181818"/>
                </a:solidFill>
                <a:latin typeface="Lucida Sans Unicode"/>
                <a:cs typeface="Lucida Sans Unicode"/>
              </a:rPr>
              <a:t>l</a:t>
            </a:r>
            <a:r>
              <a:rPr dirty="0" sz="1000" spc="70">
                <a:solidFill>
                  <a:srgbClr val="181818"/>
                </a:solidFill>
                <a:latin typeface="Lucida Sans Unicode"/>
                <a:cs typeface="Lucida Sans Unicode"/>
              </a:rPr>
              <a:t>a</a:t>
            </a:r>
            <a:r>
              <a:rPr dirty="0" sz="1000" spc="20">
                <a:solidFill>
                  <a:srgbClr val="181818"/>
                </a:solidFill>
                <a:latin typeface="Lucida Sans Unicode"/>
                <a:cs typeface="Lucida Sans Unicode"/>
              </a:rPr>
              <a:t>r</a:t>
            </a:r>
            <a:r>
              <a:rPr dirty="0" sz="1000" spc="15">
                <a:solidFill>
                  <a:srgbClr val="181818"/>
                </a:solidFill>
                <a:latin typeface="Lucida Sans Unicode"/>
                <a:cs typeface="Lucida Sans Unicode"/>
              </a:rPr>
              <a:t>/</a:t>
            </a:r>
            <a:r>
              <a:rPr dirty="0" sz="1000" spc="30">
                <a:solidFill>
                  <a:srgbClr val="181818"/>
                </a:solidFill>
                <a:latin typeface="Lucida Sans Unicode"/>
                <a:cs typeface="Lucida Sans Unicode"/>
              </a:rPr>
              <a:t>L</a:t>
            </a:r>
            <a:r>
              <a:rPr dirty="0" sz="1000" spc="70">
                <a:solidFill>
                  <a:srgbClr val="181818"/>
                </a:solidFill>
                <a:latin typeface="Lucida Sans Unicode"/>
                <a:cs typeface="Lucida Sans Unicode"/>
              </a:rPr>
              <a:t>a</a:t>
            </a:r>
            <a:r>
              <a:rPr dirty="0" sz="1000" spc="5">
                <a:solidFill>
                  <a:srgbClr val="181818"/>
                </a:solidFill>
                <a:latin typeface="Lucida Sans Unicode"/>
                <a:cs typeface="Lucida Sans Unicode"/>
              </a:rPr>
              <a:t>c</a:t>
            </a:r>
            <a:r>
              <a:rPr dirty="0" sz="1000" spc="80">
                <a:solidFill>
                  <a:srgbClr val="181818"/>
                </a:solidFill>
                <a:latin typeface="Lucida Sans Unicode"/>
                <a:cs typeface="Lucida Sans Unicode"/>
              </a:rPr>
              <a:t>t</a:t>
            </a:r>
            <a:r>
              <a:rPr dirty="0" sz="1000" spc="-10">
                <a:solidFill>
                  <a:srgbClr val="181818"/>
                </a:solidFill>
                <a:latin typeface="Lucida Sans Unicode"/>
                <a:cs typeface="Lucida Sans Unicode"/>
              </a:rPr>
              <a:t>o</a:t>
            </a:r>
            <a:r>
              <a:rPr dirty="0" sz="1000" spc="-25">
                <a:solidFill>
                  <a:srgbClr val="181818"/>
                </a:solidFill>
                <a:latin typeface="Lucida Sans Unicode"/>
                <a:cs typeface="Lucida Sans Unicode"/>
              </a:rPr>
              <a:t>s</a:t>
            </a:r>
            <a:r>
              <a:rPr dirty="0" sz="1000" spc="10">
                <a:solidFill>
                  <a:srgbClr val="181818"/>
                </a:solidFill>
                <a:latin typeface="Lucida Sans Unicode"/>
                <a:cs typeface="Lucida Sans Unicode"/>
              </a:rPr>
              <a:t>e</a:t>
            </a:r>
            <a:r>
              <a:rPr dirty="0" sz="1000" spc="-130">
                <a:solidFill>
                  <a:srgbClr val="181818"/>
                </a:solidFill>
                <a:latin typeface="Lucida Sans Unicode"/>
                <a:cs typeface="Lucida Sans Unicode"/>
              </a:rPr>
              <a:t>-</a:t>
            </a:r>
            <a:r>
              <a:rPr dirty="0" sz="1000" spc="-70">
                <a:solidFill>
                  <a:srgbClr val="181818"/>
                </a:solidFill>
                <a:latin typeface="Lucida Sans Unicode"/>
                <a:cs typeface="Lucida Sans Unicode"/>
              </a:rPr>
              <a:t> </a:t>
            </a:r>
            <a:r>
              <a:rPr dirty="0" sz="1000" spc="50">
                <a:solidFill>
                  <a:srgbClr val="181818"/>
                </a:solidFill>
                <a:latin typeface="Lucida Sans Unicode"/>
                <a:cs typeface="Lucida Sans Unicode"/>
              </a:rPr>
              <a:t>F</a:t>
            </a:r>
            <a:r>
              <a:rPr dirty="0" sz="1000" spc="20">
                <a:solidFill>
                  <a:srgbClr val="181818"/>
                </a:solidFill>
                <a:latin typeface="Lucida Sans Unicode"/>
                <a:cs typeface="Lucida Sans Unicode"/>
              </a:rPr>
              <a:t>r</a:t>
            </a:r>
            <a:r>
              <a:rPr dirty="0" sz="1000" spc="10">
                <a:solidFill>
                  <a:srgbClr val="181818"/>
                </a:solidFill>
                <a:latin typeface="Lucida Sans Unicode"/>
                <a:cs typeface="Lucida Sans Unicode"/>
              </a:rPr>
              <a:t>ee</a:t>
            </a:r>
            <a:r>
              <a:rPr dirty="0" sz="1000" spc="15">
                <a:solidFill>
                  <a:srgbClr val="181818"/>
                </a:solidFill>
                <a:latin typeface="Lucida Sans Unicode"/>
                <a:cs typeface="Lucida Sans Unicode"/>
              </a:rPr>
              <a:t>/</a:t>
            </a:r>
            <a:r>
              <a:rPr dirty="0" sz="1000" spc="55">
                <a:solidFill>
                  <a:srgbClr val="181818"/>
                </a:solidFill>
                <a:latin typeface="Lucida Sans Unicode"/>
                <a:cs typeface="Lucida Sans Unicode"/>
              </a:rPr>
              <a:t>S</a:t>
            </a:r>
            <a:r>
              <a:rPr dirty="0" sz="1000" spc="-10">
                <a:solidFill>
                  <a:srgbClr val="181818"/>
                </a:solidFill>
                <a:latin typeface="Lucida Sans Unicode"/>
                <a:cs typeface="Lucida Sans Unicode"/>
              </a:rPr>
              <a:t>o</a:t>
            </a:r>
            <a:r>
              <a:rPr dirty="0" sz="1000" spc="50">
                <a:solidFill>
                  <a:srgbClr val="181818"/>
                </a:solidFill>
                <a:latin typeface="Lucida Sans Unicode"/>
                <a:cs typeface="Lucida Sans Unicode"/>
              </a:rPr>
              <a:t>y</a:t>
            </a:r>
            <a:r>
              <a:rPr dirty="0" sz="1000" spc="-70">
                <a:solidFill>
                  <a:srgbClr val="181818"/>
                </a:solidFill>
                <a:latin typeface="Lucida Sans Unicode"/>
                <a:cs typeface="Lucida Sans Unicode"/>
              </a:rPr>
              <a:t> </a:t>
            </a:r>
            <a:r>
              <a:rPr dirty="0" sz="1000" spc="90">
                <a:solidFill>
                  <a:srgbClr val="181818"/>
                </a:solidFill>
                <a:latin typeface="Lucida Sans Unicode"/>
                <a:cs typeface="Lucida Sans Unicode"/>
              </a:rPr>
              <a:t>M</a:t>
            </a:r>
            <a:r>
              <a:rPr dirty="0" sz="1000" spc="-45">
                <a:solidFill>
                  <a:srgbClr val="181818"/>
                </a:solidFill>
                <a:latin typeface="Lucida Sans Unicode"/>
                <a:cs typeface="Lucida Sans Unicode"/>
              </a:rPr>
              <a:t>i</a:t>
            </a:r>
            <a:r>
              <a:rPr dirty="0" sz="1000" spc="20">
                <a:solidFill>
                  <a:srgbClr val="181818"/>
                </a:solidFill>
                <a:latin typeface="Lucida Sans Unicode"/>
                <a:cs typeface="Lucida Sans Unicode"/>
              </a:rPr>
              <a:t>l</a:t>
            </a:r>
            <a:r>
              <a:rPr dirty="0" sz="1000" spc="-35">
                <a:solidFill>
                  <a:srgbClr val="181818"/>
                </a:solidFill>
                <a:latin typeface="Lucida Sans Unicode"/>
                <a:cs typeface="Lucida Sans Unicode"/>
              </a:rPr>
              <a:t>k</a:t>
            </a:r>
            <a:endParaRPr sz="1000">
              <a:latin typeface="Lucida Sans Unicode"/>
              <a:cs typeface="Lucida Sans Unicode"/>
            </a:endParaRPr>
          </a:p>
          <a:p>
            <a:pPr>
              <a:lnSpc>
                <a:spcPct val="100000"/>
              </a:lnSpc>
            </a:pPr>
            <a:endParaRPr sz="10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4"/>
              </a:spcBef>
            </a:pPr>
            <a:endParaRPr sz="1050">
              <a:latin typeface="Times New Roman"/>
              <a:cs typeface="Times New Roman"/>
            </a:endParaRPr>
          </a:p>
          <a:p>
            <a:pPr algn="ctr" marL="235585" marR="228600">
              <a:lnSpc>
                <a:spcPct val="116599"/>
              </a:lnSpc>
            </a:pPr>
            <a:r>
              <a:rPr dirty="0" sz="1000" spc="15">
                <a:solidFill>
                  <a:srgbClr val="181818"/>
                </a:solidFill>
                <a:latin typeface="Lucida Sans Unicode"/>
                <a:cs typeface="Lucida Sans Unicode"/>
              </a:rPr>
              <a:t>V</a:t>
            </a:r>
            <a:r>
              <a:rPr dirty="0" sz="1000" spc="10">
                <a:solidFill>
                  <a:srgbClr val="181818"/>
                </a:solidFill>
                <a:latin typeface="Lucida Sans Unicode"/>
                <a:cs typeface="Lucida Sans Unicode"/>
              </a:rPr>
              <a:t>e</a:t>
            </a:r>
            <a:r>
              <a:rPr dirty="0" sz="1000" spc="-40">
                <a:solidFill>
                  <a:srgbClr val="181818"/>
                </a:solidFill>
                <a:latin typeface="Lucida Sans Unicode"/>
                <a:cs typeface="Lucida Sans Unicode"/>
              </a:rPr>
              <a:t>gg</a:t>
            </a:r>
            <a:r>
              <a:rPr dirty="0" sz="1000" spc="-45">
                <a:solidFill>
                  <a:srgbClr val="181818"/>
                </a:solidFill>
                <a:latin typeface="Lucida Sans Unicode"/>
                <a:cs typeface="Lucida Sans Unicode"/>
              </a:rPr>
              <a:t>i</a:t>
            </a:r>
            <a:r>
              <a:rPr dirty="0" sz="1000" spc="10">
                <a:solidFill>
                  <a:srgbClr val="181818"/>
                </a:solidFill>
                <a:latin typeface="Lucida Sans Unicode"/>
                <a:cs typeface="Lucida Sans Unicode"/>
              </a:rPr>
              <a:t>e</a:t>
            </a:r>
            <a:r>
              <a:rPr dirty="0" sz="1000" spc="-70">
                <a:solidFill>
                  <a:srgbClr val="181818"/>
                </a:solidFill>
                <a:latin typeface="Lucida Sans Unicode"/>
                <a:cs typeface="Lucida Sans Unicode"/>
              </a:rPr>
              <a:t> </a:t>
            </a:r>
            <a:r>
              <a:rPr dirty="0" sz="1000" spc="105">
                <a:solidFill>
                  <a:srgbClr val="181818"/>
                </a:solidFill>
                <a:latin typeface="Lucida Sans Unicode"/>
                <a:cs typeface="Lucida Sans Unicode"/>
              </a:rPr>
              <a:t>B</a:t>
            </a:r>
            <a:r>
              <a:rPr dirty="0" sz="1000" spc="-20">
                <a:solidFill>
                  <a:srgbClr val="181818"/>
                </a:solidFill>
                <a:latin typeface="Lucida Sans Unicode"/>
                <a:cs typeface="Lucida Sans Unicode"/>
              </a:rPr>
              <a:t>u</a:t>
            </a:r>
            <a:r>
              <a:rPr dirty="0" sz="1000" spc="20">
                <a:solidFill>
                  <a:srgbClr val="181818"/>
                </a:solidFill>
                <a:latin typeface="Lucida Sans Unicode"/>
                <a:cs typeface="Lucida Sans Unicode"/>
              </a:rPr>
              <a:t>r</a:t>
            </a:r>
            <a:r>
              <a:rPr dirty="0" sz="1000" spc="-40">
                <a:solidFill>
                  <a:srgbClr val="181818"/>
                </a:solidFill>
                <a:latin typeface="Lucida Sans Unicode"/>
                <a:cs typeface="Lucida Sans Unicode"/>
              </a:rPr>
              <a:t>g</a:t>
            </a:r>
            <a:r>
              <a:rPr dirty="0" sz="1000" spc="10">
                <a:solidFill>
                  <a:srgbClr val="181818"/>
                </a:solidFill>
                <a:latin typeface="Lucida Sans Unicode"/>
                <a:cs typeface="Lucida Sans Unicode"/>
              </a:rPr>
              <a:t>e</a:t>
            </a:r>
            <a:r>
              <a:rPr dirty="0" sz="1000" spc="20">
                <a:solidFill>
                  <a:srgbClr val="181818"/>
                </a:solidFill>
                <a:latin typeface="Lucida Sans Unicode"/>
                <a:cs typeface="Lucida Sans Unicode"/>
              </a:rPr>
              <a:t>r</a:t>
            </a:r>
            <a:r>
              <a:rPr dirty="0" sz="1000" spc="-105">
                <a:solidFill>
                  <a:srgbClr val="181818"/>
                </a:solidFill>
                <a:latin typeface="Lucida Sans Unicode"/>
                <a:cs typeface="Lucida Sans Unicode"/>
              </a:rPr>
              <a:t>,</a:t>
            </a:r>
            <a:r>
              <a:rPr dirty="0" sz="1000" spc="-70">
                <a:solidFill>
                  <a:srgbClr val="181818"/>
                </a:solidFill>
                <a:latin typeface="Lucida Sans Unicode"/>
                <a:cs typeface="Lucida Sans Unicode"/>
              </a:rPr>
              <a:t> </a:t>
            </a:r>
            <a:r>
              <a:rPr dirty="0" sz="1000" spc="-25">
                <a:solidFill>
                  <a:srgbClr val="181818"/>
                </a:solidFill>
                <a:latin typeface="Lucida Sans Unicode"/>
                <a:cs typeface="Lucida Sans Unicode"/>
              </a:rPr>
              <a:t>C</a:t>
            </a:r>
            <a:r>
              <a:rPr dirty="0" sz="1000" spc="70">
                <a:solidFill>
                  <a:srgbClr val="181818"/>
                </a:solidFill>
                <a:latin typeface="Lucida Sans Unicode"/>
                <a:cs typeface="Lucida Sans Unicode"/>
              </a:rPr>
              <a:t>a</a:t>
            </a:r>
            <a:r>
              <a:rPr dirty="0" sz="1000" spc="20">
                <a:solidFill>
                  <a:srgbClr val="181818"/>
                </a:solidFill>
                <a:latin typeface="Lucida Sans Unicode"/>
                <a:cs typeface="Lucida Sans Unicode"/>
              </a:rPr>
              <a:t>rr</a:t>
            </a:r>
            <a:r>
              <a:rPr dirty="0" sz="1000" spc="-10">
                <a:solidFill>
                  <a:srgbClr val="181818"/>
                </a:solidFill>
                <a:latin typeface="Lucida Sans Unicode"/>
                <a:cs typeface="Lucida Sans Unicode"/>
              </a:rPr>
              <a:t>o</a:t>
            </a:r>
            <a:r>
              <a:rPr dirty="0" sz="1000" spc="80">
                <a:solidFill>
                  <a:srgbClr val="181818"/>
                </a:solidFill>
                <a:latin typeface="Lucida Sans Unicode"/>
                <a:cs typeface="Lucida Sans Unicode"/>
              </a:rPr>
              <a:t>t</a:t>
            </a:r>
            <a:r>
              <a:rPr dirty="0" sz="1000" spc="-70">
                <a:solidFill>
                  <a:srgbClr val="181818"/>
                </a:solidFill>
                <a:latin typeface="Lucida Sans Unicode"/>
                <a:cs typeface="Lucida Sans Unicode"/>
              </a:rPr>
              <a:t> </a:t>
            </a:r>
            <a:r>
              <a:rPr dirty="0" sz="1000" spc="55">
                <a:solidFill>
                  <a:srgbClr val="181818"/>
                </a:solidFill>
                <a:latin typeface="Lucida Sans Unicode"/>
                <a:cs typeface="Lucida Sans Unicode"/>
              </a:rPr>
              <a:t>S</a:t>
            </a:r>
            <a:r>
              <a:rPr dirty="0" sz="1000" spc="80">
                <a:solidFill>
                  <a:srgbClr val="181818"/>
                </a:solidFill>
                <a:latin typeface="Lucida Sans Unicode"/>
                <a:cs typeface="Lucida Sans Unicode"/>
              </a:rPr>
              <a:t>t</a:t>
            </a:r>
            <a:r>
              <a:rPr dirty="0" sz="1000" spc="-45">
                <a:solidFill>
                  <a:srgbClr val="181818"/>
                </a:solidFill>
                <a:latin typeface="Lucida Sans Unicode"/>
                <a:cs typeface="Lucida Sans Unicode"/>
              </a:rPr>
              <a:t>i</a:t>
            </a:r>
            <a:r>
              <a:rPr dirty="0" sz="1000" spc="5">
                <a:solidFill>
                  <a:srgbClr val="181818"/>
                </a:solidFill>
                <a:latin typeface="Lucida Sans Unicode"/>
                <a:cs typeface="Lucida Sans Unicode"/>
              </a:rPr>
              <a:t>c</a:t>
            </a:r>
            <a:r>
              <a:rPr dirty="0" sz="1000" spc="-35">
                <a:solidFill>
                  <a:srgbClr val="181818"/>
                </a:solidFill>
                <a:latin typeface="Lucida Sans Unicode"/>
                <a:cs typeface="Lucida Sans Unicode"/>
              </a:rPr>
              <a:t>k</a:t>
            </a:r>
            <a:r>
              <a:rPr dirty="0" sz="1000" spc="-25">
                <a:solidFill>
                  <a:srgbClr val="181818"/>
                </a:solidFill>
                <a:latin typeface="Lucida Sans Unicode"/>
                <a:cs typeface="Lucida Sans Unicode"/>
              </a:rPr>
              <a:t>s</a:t>
            </a:r>
            <a:r>
              <a:rPr dirty="0" sz="1000" spc="-105">
                <a:solidFill>
                  <a:srgbClr val="181818"/>
                </a:solidFill>
                <a:latin typeface="Lucida Sans Unicode"/>
                <a:cs typeface="Lucida Sans Unicode"/>
              </a:rPr>
              <a:t>,</a:t>
            </a:r>
            <a:r>
              <a:rPr dirty="0" sz="1000" spc="-70">
                <a:solidFill>
                  <a:srgbClr val="181818"/>
                </a:solidFill>
                <a:latin typeface="Lucida Sans Unicode"/>
                <a:cs typeface="Lucida Sans Unicode"/>
              </a:rPr>
              <a:t> </a:t>
            </a:r>
            <a:r>
              <a:rPr dirty="0" sz="1000" spc="15">
                <a:solidFill>
                  <a:srgbClr val="181818"/>
                </a:solidFill>
                <a:latin typeface="Lucida Sans Unicode"/>
                <a:cs typeface="Lucida Sans Unicode"/>
              </a:rPr>
              <a:t>O</a:t>
            </a:r>
            <a:r>
              <a:rPr dirty="0" sz="1000" spc="20">
                <a:solidFill>
                  <a:srgbClr val="181818"/>
                </a:solidFill>
                <a:latin typeface="Lucida Sans Unicode"/>
                <a:cs typeface="Lucida Sans Unicode"/>
              </a:rPr>
              <a:t>r</a:t>
            </a:r>
            <a:r>
              <a:rPr dirty="0" sz="1000" spc="70">
                <a:solidFill>
                  <a:srgbClr val="181818"/>
                </a:solidFill>
                <a:latin typeface="Lucida Sans Unicode"/>
                <a:cs typeface="Lucida Sans Unicode"/>
              </a:rPr>
              <a:t>a</a:t>
            </a:r>
            <a:r>
              <a:rPr dirty="0" sz="1000" spc="10">
                <a:solidFill>
                  <a:srgbClr val="181818"/>
                </a:solidFill>
                <a:latin typeface="Lucida Sans Unicode"/>
                <a:cs typeface="Lucida Sans Unicode"/>
              </a:rPr>
              <a:t>n</a:t>
            </a:r>
            <a:r>
              <a:rPr dirty="0" sz="1000" spc="-40">
                <a:solidFill>
                  <a:srgbClr val="181818"/>
                </a:solidFill>
                <a:latin typeface="Lucida Sans Unicode"/>
                <a:cs typeface="Lucida Sans Unicode"/>
              </a:rPr>
              <a:t>g</a:t>
            </a:r>
            <a:r>
              <a:rPr dirty="0" sz="1000" spc="10">
                <a:solidFill>
                  <a:srgbClr val="181818"/>
                </a:solidFill>
                <a:latin typeface="Lucida Sans Unicode"/>
                <a:cs typeface="Lucida Sans Unicode"/>
              </a:rPr>
              <a:t>e</a:t>
            </a:r>
            <a:r>
              <a:rPr dirty="0" sz="1000" spc="5">
                <a:solidFill>
                  <a:srgbClr val="181818"/>
                </a:solidFill>
                <a:latin typeface="Lucida Sans Unicode"/>
                <a:cs typeface="Lucida Sans Unicode"/>
              </a:rPr>
              <a:t> </a:t>
            </a:r>
            <a:r>
              <a:rPr dirty="0" sz="1000" spc="55">
                <a:solidFill>
                  <a:srgbClr val="181818"/>
                </a:solidFill>
                <a:latin typeface="Lucida Sans Unicode"/>
                <a:cs typeface="Lucida Sans Unicode"/>
              </a:rPr>
              <a:t>S</a:t>
            </a:r>
            <a:r>
              <a:rPr dirty="0" sz="1000" spc="20">
                <a:solidFill>
                  <a:srgbClr val="181818"/>
                </a:solidFill>
                <a:latin typeface="Lucida Sans Unicode"/>
                <a:cs typeface="Lucida Sans Unicode"/>
              </a:rPr>
              <a:t>l</a:t>
            </a:r>
            <a:r>
              <a:rPr dirty="0" sz="1000" spc="-45">
                <a:solidFill>
                  <a:srgbClr val="181818"/>
                </a:solidFill>
                <a:latin typeface="Lucida Sans Unicode"/>
                <a:cs typeface="Lucida Sans Unicode"/>
              </a:rPr>
              <a:t>i</a:t>
            </a:r>
            <a:r>
              <a:rPr dirty="0" sz="1000" spc="5">
                <a:solidFill>
                  <a:srgbClr val="181818"/>
                </a:solidFill>
                <a:latin typeface="Lucida Sans Unicode"/>
                <a:cs typeface="Lucida Sans Unicode"/>
              </a:rPr>
              <a:t>c</a:t>
            </a:r>
            <a:r>
              <a:rPr dirty="0" sz="1000" spc="10">
                <a:solidFill>
                  <a:srgbClr val="181818"/>
                </a:solidFill>
                <a:latin typeface="Lucida Sans Unicode"/>
                <a:cs typeface="Lucida Sans Unicode"/>
              </a:rPr>
              <a:t>e</a:t>
            </a:r>
            <a:r>
              <a:rPr dirty="0" sz="1000" spc="-25">
                <a:solidFill>
                  <a:srgbClr val="181818"/>
                </a:solidFill>
                <a:latin typeface="Lucida Sans Unicode"/>
                <a:cs typeface="Lucida Sans Unicode"/>
              </a:rPr>
              <a:t>s</a:t>
            </a:r>
            <a:r>
              <a:rPr dirty="0" sz="1000" spc="-105">
                <a:solidFill>
                  <a:srgbClr val="181818"/>
                </a:solidFill>
                <a:latin typeface="Lucida Sans Unicode"/>
                <a:cs typeface="Lucida Sans Unicode"/>
              </a:rPr>
              <a:t>,</a:t>
            </a:r>
            <a:r>
              <a:rPr dirty="0" sz="1000" spc="-70">
                <a:solidFill>
                  <a:srgbClr val="181818"/>
                </a:solidFill>
                <a:latin typeface="Lucida Sans Unicode"/>
                <a:cs typeface="Lucida Sans Unicode"/>
              </a:rPr>
              <a:t> </a:t>
            </a:r>
            <a:r>
              <a:rPr dirty="0" sz="1000" spc="55">
                <a:solidFill>
                  <a:srgbClr val="181818"/>
                </a:solidFill>
                <a:latin typeface="Lucida Sans Unicode"/>
                <a:cs typeface="Lucida Sans Unicode"/>
              </a:rPr>
              <a:t>R</a:t>
            </a:r>
            <a:r>
              <a:rPr dirty="0" sz="1000" spc="10">
                <a:solidFill>
                  <a:srgbClr val="181818"/>
                </a:solidFill>
                <a:latin typeface="Lucida Sans Unicode"/>
                <a:cs typeface="Lucida Sans Unicode"/>
              </a:rPr>
              <a:t>e</a:t>
            </a:r>
            <a:r>
              <a:rPr dirty="0" sz="1000" spc="-40">
                <a:solidFill>
                  <a:srgbClr val="181818"/>
                </a:solidFill>
                <a:latin typeface="Lucida Sans Unicode"/>
                <a:cs typeface="Lucida Sans Unicode"/>
              </a:rPr>
              <a:t>g</a:t>
            </a:r>
            <a:r>
              <a:rPr dirty="0" sz="1000" spc="-20">
                <a:solidFill>
                  <a:srgbClr val="181818"/>
                </a:solidFill>
                <a:latin typeface="Lucida Sans Unicode"/>
                <a:cs typeface="Lucida Sans Unicode"/>
              </a:rPr>
              <a:t>u</a:t>
            </a:r>
            <a:r>
              <a:rPr dirty="0" sz="1000" spc="20">
                <a:solidFill>
                  <a:srgbClr val="181818"/>
                </a:solidFill>
                <a:latin typeface="Lucida Sans Unicode"/>
                <a:cs typeface="Lucida Sans Unicode"/>
              </a:rPr>
              <a:t>l</a:t>
            </a:r>
            <a:r>
              <a:rPr dirty="0" sz="1000" spc="70">
                <a:solidFill>
                  <a:srgbClr val="181818"/>
                </a:solidFill>
                <a:latin typeface="Lucida Sans Unicode"/>
                <a:cs typeface="Lucida Sans Unicode"/>
              </a:rPr>
              <a:t>a</a:t>
            </a:r>
            <a:r>
              <a:rPr dirty="0" sz="1000" spc="20">
                <a:solidFill>
                  <a:srgbClr val="181818"/>
                </a:solidFill>
                <a:latin typeface="Lucida Sans Unicode"/>
                <a:cs typeface="Lucida Sans Unicode"/>
              </a:rPr>
              <a:t>r</a:t>
            </a:r>
            <a:r>
              <a:rPr dirty="0" sz="1000" spc="15">
                <a:solidFill>
                  <a:srgbClr val="181818"/>
                </a:solidFill>
                <a:latin typeface="Lucida Sans Unicode"/>
                <a:cs typeface="Lucida Sans Unicode"/>
              </a:rPr>
              <a:t>/</a:t>
            </a:r>
            <a:r>
              <a:rPr dirty="0" sz="1000" spc="30">
                <a:solidFill>
                  <a:srgbClr val="181818"/>
                </a:solidFill>
                <a:latin typeface="Lucida Sans Unicode"/>
                <a:cs typeface="Lucida Sans Unicode"/>
              </a:rPr>
              <a:t>L</a:t>
            </a:r>
            <a:r>
              <a:rPr dirty="0" sz="1000" spc="70">
                <a:solidFill>
                  <a:srgbClr val="181818"/>
                </a:solidFill>
                <a:latin typeface="Lucida Sans Unicode"/>
                <a:cs typeface="Lucida Sans Unicode"/>
              </a:rPr>
              <a:t>a</a:t>
            </a:r>
            <a:r>
              <a:rPr dirty="0" sz="1000" spc="5">
                <a:solidFill>
                  <a:srgbClr val="181818"/>
                </a:solidFill>
                <a:latin typeface="Lucida Sans Unicode"/>
                <a:cs typeface="Lucida Sans Unicode"/>
              </a:rPr>
              <a:t>c</a:t>
            </a:r>
            <a:r>
              <a:rPr dirty="0" sz="1000" spc="80">
                <a:solidFill>
                  <a:srgbClr val="181818"/>
                </a:solidFill>
                <a:latin typeface="Lucida Sans Unicode"/>
                <a:cs typeface="Lucida Sans Unicode"/>
              </a:rPr>
              <a:t>t</a:t>
            </a:r>
            <a:r>
              <a:rPr dirty="0" sz="1000" spc="-10">
                <a:solidFill>
                  <a:srgbClr val="181818"/>
                </a:solidFill>
                <a:latin typeface="Lucida Sans Unicode"/>
                <a:cs typeface="Lucida Sans Unicode"/>
              </a:rPr>
              <a:t>o</a:t>
            </a:r>
            <a:r>
              <a:rPr dirty="0" sz="1000" spc="-25">
                <a:solidFill>
                  <a:srgbClr val="181818"/>
                </a:solidFill>
                <a:latin typeface="Lucida Sans Unicode"/>
                <a:cs typeface="Lucida Sans Unicode"/>
              </a:rPr>
              <a:t>s</a:t>
            </a:r>
            <a:r>
              <a:rPr dirty="0" sz="1000" spc="10">
                <a:solidFill>
                  <a:srgbClr val="181818"/>
                </a:solidFill>
                <a:latin typeface="Lucida Sans Unicode"/>
                <a:cs typeface="Lucida Sans Unicode"/>
              </a:rPr>
              <a:t>e</a:t>
            </a:r>
            <a:r>
              <a:rPr dirty="0" sz="1000" spc="-130">
                <a:solidFill>
                  <a:srgbClr val="181818"/>
                </a:solidFill>
                <a:latin typeface="Lucida Sans Unicode"/>
                <a:cs typeface="Lucida Sans Unicode"/>
              </a:rPr>
              <a:t>-</a:t>
            </a:r>
            <a:r>
              <a:rPr dirty="0" sz="1000" spc="50">
                <a:solidFill>
                  <a:srgbClr val="181818"/>
                </a:solidFill>
                <a:latin typeface="Lucida Sans Unicode"/>
                <a:cs typeface="Lucida Sans Unicode"/>
              </a:rPr>
              <a:t>F</a:t>
            </a:r>
            <a:r>
              <a:rPr dirty="0" sz="1000" spc="20">
                <a:solidFill>
                  <a:srgbClr val="181818"/>
                </a:solidFill>
                <a:latin typeface="Lucida Sans Unicode"/>
                <a:cs typeface="Lucida Sans Unicode"/>
              </a:rPr>
              <a:t>r</a:t>
            </a:r>
            <a:r>
              <a:rPr dirty="0" sz="1000" spc="10">
                <a:solidFill>
                  <a:srgbClr val="181818"/>
                </a:solidFill>
                <a:latin typeface="Lucida Sans Unicode"/>
                <a:cs typeface="Lucida Sans Unicode"/>
              </a:rPr>
              <a:t>ee</a:t>
            </a:r>
            <a:r>
              <a:rPr dirty="0" sz="1000" spc="15">
                <a:solidFill>
                  <a:srgbClr val="181818"/>
                </a:solidFill>
                <a:latin typeface="Lucida Sans Unicode"/>
                <a:cs typeface="Lucida Sans Unicode"/>
              </a:rPr>
              <a:t>/</a:t>
            </a:r>
            <a:r>
              <a:rPr dirty="0" sz="1000" spc="55">
                <a:solidFill>
                  <a:srgbClr val="181818"/>
                </a:solidFill>
                <a:latin typeface="Lucida Sans Unicode"/>
                <a:cs typeface="Lucida Sans Unicode"/>
              </a:rPr>
              <a:t>S</a:t>
            </a:r>
            <a:r>
              <a:rPr dirty="0" sz="1000" spc="-10">
                <a:solidFill>
                  <a:srgbClr val="181818"/>
                </a:solidFill>
                <a:latin typeface="Lucida Sans Unicode"/>
                <a:cs typeface="Lucida Sans Unicode"/>
              </a:rPr>
              <a:t>o</a:t>
            </a:r>
            <a:r>
              <a:rPr dirty="0" sz="1000" spc="50">
                <a:solidFill>
                  <a:srgbClr val="181818"/>
                </a:solidFill>
                <a:latin typeface="Lucida Sans Unicode"/>
                <a:cs typeface="Lucida Sans Unicode"/>
              </a:rPr>
              <a:t>y</a:t>
            </a:r>
            <a:r>
              <a:rPr dirty="0" sz="1000" spc="-70">
                <a:solidFill>
                  <a:srgbClr val="181818"/>
                </a:solidFill>
                <a:latin typeface="Lucida Sans Unicode"/>
                <a:cs typeface="Lucida Sans Unicode"/>
              </a:rPr>
              <a:t> </a:t>
            </a:r>
            <a:r>
              <a:rPr dirty="0" sz="1000" spc="90">
                <a:solidFill>
                  <a:srgbClr val="181818"/>
                </a:solidFill>
                <a:latin typeface="Lucida Sans Unicode"/>
                <a:cs typeface="Lucida Sans Unicode"/>
              </a:rPr>
              <a:t>M</a:t>
            </a:r>
            <a:r>
              <a:rPr dirty="0" sz="1000" spc="-45">
                <a:solidFill>
                  <a:srgbClr val="181818"/>
                </a:solidFill>
                <a:latin typeface="Lucida Sans Unicode"/>
                <a:cs typeface="Lucida Sans Unicode"/>
              </a:rPr>
              <a:t>i</a:t>
            </a:r>
            <a:r>
              <a:rPr dirty="0" sz="1000" spc="20">
                <a:solidFill>
                  <a:srgbClr val="181818"/>
                </a:solidFill>
                <a:latin typeface="Lucida Sans Unicode"/>
                <a:cs typeface="Lucida Sans Unicode"/>
              </a:rPr>
              <a:t>l</a:t>
            </a:r>
            <a:r>
              <a:rPr dirty="0" sz="1000" spc="-35">
                <a:solidFill>
                  <a:srgbClr val="181818"/>
                </a:solidFill>
                <a:latin typeface="Lucida Sans Unicode"/>
                <a:cs typeface="Lucida Sans Unicode"/>
              </a:rPr>
              <a:t>k</a:t>
            </a:r>
            <a:endParaRPr sz="1000">
              <a:latin typeface="Lucida Sans Unicode"/>
              <a:cs typeface="Lucida Sans Unicode"/>
            </a:endParaRPr>
          </a:p>
          <a:p>
            <a:pPr>
              <a:lnSpc>
                <a:spcPct val="100000"/>
              </a:lnSpc>
            </a:pPr>
            <a:endParaRPr sz="10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55"/>
              </a:spcBef>
            </a:pPr>
            <a:endParaRPr sz="950">
              <a:latin typeface="Times New Roman"/>
              <a:cs typeface="Times New Roman"/>
            </a:endParaRPr>
          </a:p>
          <a:p>
            <a:pPr algn="ctr" marL="292100" marR="284480" indent="-635">
              <a:lnSpc>
                <a:spcPct val="116599"/>
              </a:lnSpc>
            </a:pPr>
            <a:r>
              <a:rPr dirty="0" sz="1000" spc="20">
                <a:solidFill>
                  <a:srgbClr val="181818"/>
                </a:solidFill>
                <a:latin typeface="Lucida Sans Unicode"/>
                <a:cs typeface="Lucida Sans Unicode"/>
              </a:rPr>
              <a:t>H</a:t>
            </a:r>
            <a:r>
              <a:rPr dirty="0" sz="1000" spc="70">
                <a:solidFill>
                  <a:srgbClr val="181818"/>
                </a:solidFill>
                <a:latin typeface="Lucida Sans Unicode"/>
                <a:cs typeface="Lucida Sans Unicode"/>
              </a:rPr>
              <a:t>a</a:t>
            </a:r>
            <a:r>
              <a:rPr dirty="0" sz="1000" spc="20">
                <a:solidFill>
                  <a:srgbClr val="181818"/>
                </a:solidFill>
                <a:latin typeface="Lucida Sans Unicode"/>
                <a:cs typeface="Lucida Sans Unicode"/>
              </a:rPr>
              <a:t>l</a:t>
            </a:r>
            <a:r>
              <a:rPr dirty="0" sz="1000" spc="70">
                <a:solidFill>
                  <a:srgbClr val="181818"/>
                </a:solidFill>
                <a:latin typeface="Lucida Sans Unicode"/>
                <a:cs typeface="Lucida Sans Unicode"/>
              </a:rPr>
              <a:t>a</a:t>
            </a:r>
            <a:r>
              <a:rPr dirty="0" sz="1000" spc="20">
                <a:solidFill>
                  <a:srgbClr val="181818"/>
                </a:solidFill>
                <a:latin typeface="Lucida Sans Unicode"/>
                <a:cs typeface="Lucida Sans Unicode"/>
              </a:rPr>
              <a:t>l</a:t>
            </a:r>
            <a:r>
              <a:rPr dirty="0" sz="1000" spc="-70">
                <a:solidFill>
                  <a:srgbClr val="181818"/>
                </a:solidFill>
                <a:latin typeface="Lucida Sans Unicode"/>
                <a:cs typeface="Lucida Sans Unicode"/>
              </a:rPr>
              <a:t> </a:t>
            </a:r>
            <a:r>
              <a:rPr dirty="0" sz="1000" spc="-35">
                <a:solidFill>
                  <a:srgbClr val="181818"/>
                </a:solidFill>
                <a:latin typeface="Lucida Sans Unicode"/>
                <a:cs typeface="Lucida Sans Unicode"/>
              </a:rPr>
              <a:t>T</a:t>
            </a:r>
            <a:r>
              <a:rPr dirty="0" sz="1000" spc="-20">
                <a:solidFill>
                  <a:srgbClr val="181818"/>
                </a:solidFill>
                <a:latin typeface="Lucida Sans Unicode"/>
                <a:cs typeface="Lucida Sans Unicode"/>
              </a:rPr>
              <a:t>u</a:t>
            </a:r>
            <a:r>
              <a:rPr dirty="0" sz="1000" spc="20">
                <a:solidFill>
                  <a:srgbClr val="181818"/>
                </a:solidFill>
                <a:latin typeface="Lucida Sans Unicode"/>
                <a:cs typeface="Lucida Sans Unicode"/>
              </a:rPr>
              <a:t>r</a:t>
            </a:r>
            <a:r>
              <a:rPr dirty="0" sz="1000" spc="-35">
                <a:solidFill>
                  <a:srgbClr val="181818"/>
                </a:solidFill>
                <a:latin typeface="Lucida Sans Unicode"/>
                <a:cs typeface="Lucida Sans Unicode"/>
              </a:rPr>
              <a:t>k</a:t>
            </a:r>
            <a:r>
              <a:rPr dirty="0" sz="1000" spc="10">
                <a:solidFill>
                  <a:srgbClr val="181818"/>
                </a:solidFill>
                <a:latin typeface="Lucida Sans Unicode"/>
                <a:cs typeface="Lucida Sans Unicode"/>
              </a:rPr>
              <a:t>e</a:t>
            </a:r>
            <a:r>
              <a:rPr dirty="0" sz="1000" spc="50">
                <a:solidFill>
                  <a:srgbClr val="181818"/>
                </a:solidFill>
                <a:latin typeface="Lucida Sans Unicode"/>
                <a:cs typeface="Lucida Sans Unicode"/>
              </a:rPr>
              <a:t>y</a:t>
            </a:r>
            <a:r>
              <a:rPr dirty="0" sz="1000" spc="-70">
                <a:solidFill>
                  <a:srgbClr val="181818"/>
                </a:solidFill>
                <a:latin typeface="Lucida Sans Unicode"/>
                <a:cs typeface="Lucida Sans Unicode"/>
              </a:rPr>
              <a:t> </a:t>
            </a:r>
            <a:r>
              <a:rPr dirty="0" sz="1000" spc="85">
                <a:solidFill>
                  <a:srgbClr val="181818"/>
                </a:solidFill>
                <a:latin typeface="Lucida Sans Unicode"/>
                <a:cs typeface="Lucida Sans Unicode"/>
              </a:rPr>
              <a:t>W</a:t>
            </a:r>
            <a:r>
              <a:rPr dirty="0" sz="1000" spc="20">
                <a:solidFill>
                  <a:srgbClr val="181818"/>
                </a:solidFill>
                <a:latin typeface="Lucida Sans Unicode"/>
                <a:cs typeface="Lucida Sans Unicode"/>
              </a:rPr>
              <a:t>r</a:t>
            </a:r>
            <a:r>
              <a:rPr dirty="0" sz="1000" spc="70">
                <a:solidFill>
                  <a:srgbClr val="181818"/>
                </a:solidFill>
                <a:latin typeface="Lucida Sans Unicode"/>
                <a:cs typeface="Lucida Sans Unicode"/>
              </a:rPr>
              <a:t>a</a:t>
            </a:r>
            <a:r>
              <a:rPr dirty="0" sz="1000" spc="-10">
                <a:solidFill>
                  <a:srgbClr val="181818"/>
                </a:solidFill>
                <a:latin typeface="Lucida Sans Unicode"/>
                <a:cs typeface="Lucida Sans Unicode"/>
              </a:rPr>
              <a:t>p</a:t>
            </a:r>
            <a:r>
              <a:rPr dirty="0" sz="1000" spc="-105">
                <a:solidFill>
                  <a:srgbClr val="181818"/>
                </a:solidFill>
                <a:latin typeface="Lucida Sans Unicode"/>
                <a:cs typeface="Lucida Sans Unicode"/>
              </a:rPr>
              <a:t>,</a:t>
            </a:r>
            <a:r>
              <a:rPr dirty="0" sz="1000" spc="-70">
                <a:solidFill>
                  <a:srgbClr val="181818"/>
                </a:solidFill>
                <a:latin typeface="Lucida Sans Unicode"/>
                <a:cs typeface="Lucida Sans Unicode"/>
              </a:rPr>
              <a:t> </a:t>
            </a:r>
            <a:r>
              <a:rPr dirty="0" sz="1000" spc="-20">
                <a:solidFill>
                  <a:srgbClr val="181818"/>
                </a:solidFill>
                <a:latin typeface="Lucida Sans Unicode"/>
                <a:cs typeface="Lucida Sans Unicode"/>
              </a:rPr>
              <a:t>Cu</a:t>
            </a:r>
            <a:r>
              <a:rPr dirty="0" sz="1000" spc="5">
                <a:solidFill>
                  <a:srgbClr val="181818"/>
                </a:solidFill>
                <a:latin typeface="Lucida Sans Unicode"/>
                <a:cs typeface="Lucida Sans Unicode"/>
              </a:rPr>
              <a:t>c</a:t>
            </a:r>
            <a:r>
              <a:rPr dirty="0" sz="1000" spc="-20">
                <a:solidFill>
                  <a:srgbClr val="181818"/>
                </a:solidFill>
                <a:latin typeface="Lucida Sans Unicode"/>
                <a:cs typeface="Lucida Sans Unicode"/>
              </a:rPr>
              <a:t>u</a:t>
            </a:r>
            <a:r>
              <a:rPr dirty="0" sz="1000" spc="45">
                <a:solidFill>
                  <a:srgbClr val="181818"/>
                </a:solidFill>
                <a:latin typeface="Lucida Sans Unicode"/>
                <a:cs typeface="Lucida Sans Unicode"/>
              </a:rPr>
              <a:t>m</a:t>
            </a:r>
            <a:r>
              <a:rPr dirty="0" sz="1000" spc="-35">
                <a:solidFill>
                  <a:srgbClr val="181818"/>
                </a:solidFill>
                <a:latin typeface="Lucida Sans Unicode"/>
                <a:cs typeface="Lucida Sans Unicode"/>
              </a:rPr>
              <a:t>b</a:t>
            </a:r>
            <a:r>
              <a:rPr dirty="0" sz="1000" spc="10">
                <a:solidFill>
                  <a:srgbClr val="181818"/>
                </a:solidFill>
                <a:latin typeface="Lucida Sans Unicode"/>
                <a:cs typeface="Lucida Sans Unicode"/>
              </a:rPr>
              <a:t>e</a:t>
            </a:r>
            <a:r>
              <a:rPr dirty="0" sz="1000" spc="20">
                <a:solidFill>
                  <a:srgbClr val="181818"/>
                </a:solidFill>
                <a:latin typeface="Lucida Sans Unicode"/>
                <a:cs typeface="Lucida Sans Unicode"/>
              </a:rPr>
              <a:t>r</a:t>
            </a:r>
            <a:r>
              <a:rPr dirty="0" sz="1000" spc="-70">
                <a:solidFill>
                  <a:srgbClr val="181818"/>
                </a:solidFill>
                <a:latin typeface="Lucida Sans Unicode"/>
                <a:cs typeface="Lucida Sans Unicode"/>
              </a:rPr>
              <a:t> </a:t>
            </a:r>
            <a:r>
              <a:rPr dirty="0" sz="1000" spc="55">
                <a:solidFill>
                  <a:srgbClr val="181818"/>
                </a:solidFill>
                <a:latin typeface="Lucida Sans Unicode"/>
                <a:cs typeface="Lucida Sans Unicode"/>
              </a:rPr>
              <a:t>S</a:t>
            </a:r>
            <a:r>
              <a:rPr dirty="0" sz="1000" spc="70">
                <a:solidFill>
                  <a:srgbClr val="181818"/>
                </a:solidFill>
                <a:latin typeface="Lucida Sans Unicode"/>
                <a:cs typeface="Lucida Sans Unicode"/>
              </a:rPr>
              <a:t>a</a:t>
            </a:r>
            <a:r>
              <a:rPr dirty="0" sz="1000" spc="20">
                <a:solidFill>
                  <a:srgbClr val="181818"/>
                </a:solidFill>
                <a:latin typeface="Lucida Sans Unicode"/>
                <a:cs typeface="Lucida Sans Unicode"/>
              </a:rPr>
              <a:t>l</a:t>
            </a:r>
            <a:r>
              <a:rPr dirty="0" sz="1000" spc="70">
                <a:solidFill>
                  <a:srgbClr val="181818"/>
                </a:solidFill>
                <a:latin typeface="Lucida Sans Unicode"/>
                <a:cs typeface="Lucida Sans Unicode"/>
              </a:rPr>
              <a:t>a</a:t>
            </a:r>
            <a:r>
              <a:rPr dirty="0" sz="1000" spc="-10">
                <a:solidFill>
                  <a:srgbClr val="181818"/>
                </a:solidFill>
                <a:latin typeface="Lucida Sans Unicode"/>
                <a:cs typeface="Lucida Sans Unicode"/>
              </a:rPr>
              <a:t>d</a:t>
            </a:r>
            <a:r>
              <a:rPr dirty="0" sz="1000" spc="-105">
                <a:solidFill>
                  <a:srgbClr val="181818"/>
                </a:solidFill>
                <a:latin typeface="Lucida Sans Unicode"/>
                <a:cs typeface="Lucida Sans Unicode"/>
              </a:rPr>
              <a:t>,</a:t>
            </a:r>
            <a:r>
              <a:rPr dirty="0" sz="1000" spc="-105">
                <a:solidFill>
                  <a:srgbClr val="181818"/>
                </a:solidFill>
                <a:latin typeface="Lucida Sans Unicode"/>
                <a:cs typeface="Lucida Sans Unicode"/>
              </a:rPr>
              <a:t> </a:t>
            </a:r>
            <a:r>
              <a:rPr dirty="0" sz="1000" spc="85">
                <a:solidFill>
                  <a:srgbClr val="181818"/>
                </a:solidFill>
                <a:latin typeface="Lucida Sans Unicode"/>
                <a:cs typeface="Lucida Sans Unicode"/>
              </a:rPr>
              <a:t>P</a:t>
            </a:r>
            <a:r>
              <a:rPr dirty="0" sz="1000" spc="-45">
                <a:solidFill>
                  <a:srgbClr val="181818"/>
                </a:solidFill>
                <a:latin typeface="Lucida Sans Unicode"/>
                <a:cs typeface="Lucida Sans Unicode"/>
              </a:rPr>
              <a:t>i</a:t>
            </a:r>
            <a:r>
              <a:rPr dirty="0" sz="1000" spc="10">
                <a:solidFill>
                  <a:srgbClr val="181818"/>
                </a:solidFill>
                <a:latin typeface="Lucida Sans Unicode"/>
                <a:cs typeface="Lucida Sans Unicode"/>
              </a:rPr>
              <a:t>ne</a:t>
            </a:r>
            <a:r>
              <a:rPr dirty="0" sz="1000" spc="70">
                <a:solidFill>
                  <a:srgbClr val="181818"/>
                </a:solidFill>
                <a:latin typeface="Lucida Sans Unicode"/>
                <a:cs typeface="Lucida Sans Unicode"/>
              </a:rPr>
              <a:t>a</a:t>
            </a:r>
            <a:r>
              <a:rPr dirty="0" sz="1000" spc="-10">
                <a:solidFill>
                  <a:srgbClr val="181818"/>
                </a:solidFill>
                <a:latin typeface="Lucida Sans Unicode"/>
                <a:cs typeface="Lucida Sans Unicode"/>
              </a:rPr>
              <a:t>pp</a:t>
            </a:r>
            <a:r>
              <a:rPr dirty="0" sz="1000" spc="20">
                <a:solidFill>
                  <a:srgbClr val="181818"/>
                </a:solidFill>
                <a:latin typeface="Lucida Sans Unicode"/>
                <a:cs typeface="Lucida Sans Unicode"/>
              </a:rPr>
              <a:t>l</a:t>
            </a:r>
            <a:r>
              <a:rPr dirty="0" sz="1000" spc="10">
                <a:solidFill>
                  <a:srgbClr val="181818"/>
                </a:solidFill>
                <a:latin typeface="Lucida Sans Unicode"/>
                <a:cs typeface="Lucida Sans Unicode"/>
              </a:rPr>
              <a:t>e</a:t>
            </a:r>
            <a:r>
              <a:rPr dirty="0" sz="1000" spc="-70">
                <a:solidFill>
                  <a:srgbClr val="181818"/>
                </a:solidFill>
                <a:latin typeface="Lucida Sans Unicode"/>
                <a:cs typeface="Lucida Sans Unicode"/>
              </a:rPr>
              <a:t> </a:t>
            </a:r>
            <a:r>
              <a:rPr dirty="0" sz="1000" spc="-20">
                <a:solidFill>
                  <a:srgbClr val="181818"/>
                </a:solidFill>
                <a:latin typeface="Lucida Sans Unicode"/>
                <a:cs typeface="Lucida Sans Unicode"/>
              </a:rPr>
              <a:t>Chu</a:t>
            </a:r>
            <a:r>
              <a:rPr dirty="0" sz="1000" spc="10">
                <a:solidFill>
                  <a:srgbClr val="181818"/>
                </a:solidFill>
                <a:latin typeface="Lucida Sans Unicode"/>
                <a:cs typeface="Lucida Sans Unicode"/>
              </a:rPr>
              <a:t>n</a:t>
            </a:r>
            <a:r>
              <a:rPr dirty="0" sz="1000" spc="-35">
                <a:solidFill>
                  <a:srgbClr val="181818"/>
                </a:solidFill>
                <a:latin typeface="Lucida Sans Unicode"/>
                <a:cs typeface="Lucida Sans Unicode"/>
              </a:rPr>
              <a:t>k</a:t>
            </a:r>
            <a:r>
              <a:rPr dirty="0" sz="1000" spc="-25">
                <a:solidFill>
                  <a:srgbClr val="181818"/>
                </a:solidFill>
                <a:latin typeface="Lucida Sans Unicode"/>
                <a:cs typeface="Lucida Sans Unicode"/>
              </a:rPr>
              <a:t>s</a:t>
            </a:r>
            <a:r>
              <a:rPr dirty="0" sz="1000" spc="-105">
                <a:solidFill>
                  <a:srgbClr val="181818"/>
                </a:solidFill>
                <a:latin typeface="Lucida Sans Unicode"/>
                <a:cs typeface="Lucida Sans Unicode"/>
              </a:rPr>
              <a:t>,</a:t>
            </a:r>
            <a:r>
              <a:rPr dirty="0" sz="1000" spc="-70">
                <a:solidFill>
                  <a:srgbClr val="181818"/>
                </a:solidFill>
                <a:latin typeface="Lucida Sans Unicode"/>
                <a:cs typeface="Lucida Sans Unicode"/>
              </a:rPr>
              <a:t> </a:t>
            </a:r>
            <a:r>
              <a:rPr dirty="0" sz="1000" spc="55">
                <a:solidFill>
                  <a:srgbClr val="181818"/>
                </a:solidFill>
                <a:latin typeface="Lucida Sans Unicode"/>
                <a:cs typeface="Lucida Sans Unicode"/>
              </a:rPr>
              <a:t>R</a:t>
            </a:r>
            <a:r>
              <a:rPr dirty="0" sz="1000" spc="10">
                <a:solidFill>
                  <a:srgbClr val="181818"/>
                </a:solidFill>
                <a:latin typeface="Lucida Sans Unicode"/>
                <a:cs typeface="Lucida Sans Unicode"/>
              </a:rPr>
              <a:t>e</a:t>
            </a:r>
            <a:r>
              <a:rPr dirty="0" sz="1000" spc="-40">
                <a:solidFill>
                  <a:srgbClr val="181818"/>
                </a:solidFill>
                <a:latin typeface="Lucida Sans Unicode"/>
                <a:cs typeface="Lucida Sans Unicode"/>
              </a:rPr>
              <a:t>g</a:t>
            </a:r>
            <a:r>
              <a:rPr dirty="0" sz="1000" spc="-20">
                <a:solidFill>
                  <a:srgbClr val="181818"/>
                </a:solidFill>
                <a:latin typeface="Lucida Sans Unicode"/>
                <a:cs typeface="Lucida Sans Unicode"/>
              </a:rPr>
              <a:t>u</a:t>
            </a:r>
            <a:r>
              <a:rPr dirty="0" sz="1000" spc="20">
                <a:solidFill>
                  <a:srgbClr val="181818"/>
                </a:solidFill>
                <a:latin typeface="Lucida Sans Unicode"/>
                <a:cs typeface="Lucida Sans Unicode"/>
              </a:rPr>
              <a:t>l</a:t>
            </a:r>
            <a:r>
              <a:rPr dirty="0" sz="1000" spc="70">
                <a:solidFill>
                  <a:srgbClr val="181818"/>
                </a:solidFill>
                <a:latin typeface="Lucida Sans Unicode"/>
                <a:cs typeface="Lucida Sans Unicode"/>
              </a:rPr>
              <a:t>a</a:t>
            </a:r>
            <a:r>
              <a:rPr dirty="0" sz="1000" spc="20">
                <a:solidFill>
                  <a:srgbClr val="181818"/>
                </a:solidFill>
                <a:latin typeface="Lucida Sans Unicode"/>
                <a:cs typeface="Lucida Sans Unicode"/>
              </a:rPr>
              <a:t>r</a:t>
            </a:r>
            <a:r>
              <a:rPr dirty="0" sz="1000" spc="15">
                <a:solidFill>
                  <a:srgbClr val="181818"/>
                </a:solidFill>
                <a:latin typeface="Lucida Sans Unicode"/>
                <a:cs typeface="Lucida Sans Unicode"/>
              </a:rPr>
              <a:t>/</a:t>
            </a:r>
            <a:r>
              <a:rPr dirty="0" sz="1000" spc="30">
                <a:solidFill>
                  <a:srgbClr val="181818"/>
                </a:solidFill>
                <a:latin typeface="Lucida Sans Unicode"/>
                <a:cs typeface="Lucida Sans Unicode"/>
              </a:rPr>
              <a:t>L</a:t>
            </a:r>
            <a:r>
              <a:rPr dirty="0" sz="1000" spc="70">
                <a:solidFill>
                  <a:srgbClr val="181818"/>
                </a:solidFill>
                <a:latin typeface="Lucida Sans Unicode"/>
                <a:cs typeface="Lucida Sans Unicode"/>
              </a:rPr>
              <a:t>a</a:t>
            </a:r>
            <a:r>
              <a:rPr dirty="0" sz="1000" spc="5">
                <a:solidFill>
                  <a:srgbClr val="181818"/>
                </a:solidFill>
                <a:latin typeface="Lucida Sans Unicode"/>
                <a:cs typeface="Lucida Sans Unicode"/>
              </a:rPr>
              <a:t>c</a:t>
            </a:r>
            <a:r>
              <a:rPr dirty="0" sz="1000" spc="80">
                <a:solidFill>
                  <a:srgbClr val="181818"/>
                </a:solidFill>
                <a:latin typeface="Lucida Sans Unicode"/>
                <a:cs typeface="Lucida Sans Unicode"/>
              </a:rPr>
              <a:t>t</a:t>
            </a:r>
            <a:r>
              <a:rPr dirty="0" sz="1000" spc="-10">
                <a:solidFill>
                  <a:srgbClr val="181818"/>
                </a:solidFill>
                <a:latin typeface="Lucida Sans Unicode"/>
                <a:cs typeface="Lucida Sans Unicode"/>
              </a:rPr>
              <a:t>o</a:t>
            </a:r>
            <a:r>
              <a:rPr dirty="0" sz="1000" spc="-25">
                <a:solidFill>
                  <a:srgbClr val="181818"/>
                </a:solidFill>
                <a:latin typeface="Lucida Sans Unicode"/>
                <a:cs typeface="Lucida Sans Unicode"/>
              </a:rPr>
              <a:t>s</a:t>
            </a:r>
            <a:r>
              <a:rPr dirty="0" sz="1000" spc="10">
                <a:solidFill>
                  <a:srgbClr val="181818"/>
                </a:solidFill>
                <a:latin typeface="Lucida Sans Unicode"/>
                <a:cs typeface="Lucida Sans Unicode"/>
              </a:rPr>
              <a:t>e</a:t>
            </a:r>
            <a:r>
              <a:rPr dirty="0" sz="1000" spc="-130">
                <a:solidFill>
                  <a:srgbClr val="181818"/>
                </a:solidFill>
                <a:latin typeface="Lucida Sans Unicode"/>
                <a:cs typeface="Lucida Sans Unicode"/>
              </a:rPr>
              <a:t>-</a:t>
            </a:r>
            <a:r>
              <a:rPr dirty="0" sz="1000" spc="-70">
                <a:solidFill>
                  <a:srgbClr val="181818"/>
                </a:solidFill>
                <a:latin typeface="Lucida Sans Unicode"/>
                <a:cs typeface="Lucida Sans Unicode"/>
              </a:rPr>
              <a:t> </a:t>
            </a:r>
            <a:r>
              <a:rPr dirty="0" sz="1000" spc="50">
                <a:solidFill>
                  <a:srgbClr val="181818"/>
                </a:solidFill>
                <a:latin typeface="Lucida Sans Unicode"/>
                <a:cs typeface="Lucida Sans Unicode"/>
              </a:rPr>
              <a:t>F</a:t>
            </a:r>
            <a:r>
              <a:rPr dirty="0" sz="1000" spc="20">
                <a:solidFill>
                  <a:srgbClr val="181818"/>
                </a:solidFill>
                <a:latin typeface="Lucida Sans Unicode"/>
                <a:cs typeface="Lucida Sans Unicode"/>
              </a:rPr>
              <a:t>r</a:t>
            </a:r>
            <a:r>
              <a:rPr dirty="0" sz="1000" spc="10">
                <a:solidFill>
                  <a:srgbClr val="181818"/>
                </a:solidFill>
                <a:latin typeface="Lucida Sans Unicode"/>
                <a:cs typeface="Lucida Sans Unicode"/>
              </a:rPr>
              <a:t>ee</a:t>
            </a:r>
            <a:r>
              <a:rPr dirty="0" sz="1000" spc="15">
                <a:solidFill>
                  <a:srgbClr val="181818"/>
                </a:solidFill>
                <a:latin typeface="Lucida Sans Unicode"/>
                <a:cs typeface="Lucida Sans Unicode"/>
              </a:rPr>
              <a:t>/</a:t>
            </a:r>
            <a:r>
              <a:rPr dirty="0" sz="1000" spc="55">
                <a:solidFill>
                  <a:srgbClr val="181818"/>
                </a:solidFill>
                <a:latin typeface="Lucida Sans Unicode"/>
                <a:cs typeface="Lucida Sans Unicode"/>
              </a:rPr>
              <a:t>S</a:t>
            </a:r>
            <a:r>
              <a:rPr dirty="0" sz="1000" spc="-10">
                <a:solidFill>
                  <a:srgbClr val="181818"/>
                </a:solidFill>
                <a:latin typeface="Lucida Sans Unicode"/>
                <a:cs typeface="Lucida Sans Unicode"/>
              </a:rPr>
              <a:t>o</a:t>
            </a:r>
            <a:r>
              <a:rPr dirty="0" sz="1000" spc="50">
                <a:solidFill>
                  <a:srgbClr val="181818"/>
                </a:solidFill>
                <a:latin typeface="Lucida Sans Unicode"/>
                <a:cs typeface="Lucida Sans Unicode"/>
              </a:rPr>
              <a:t>y</a:t>
            </a:r>
            <a:r>
              <a:rPr dirty="0" sz="1000" spc="-70">
                <a:solidFill>
                  <a:srgbClr val="181818"/>
                </a:solidFill>
                <a:latin typeface="Lucida Sans Unicode"/>
                <a:cs typeface="Lucida Sans Unicode"/>
              </a:rPr>
              <a:t> </a:t>
            </a:r>
            <a:r>
              <a:rPr dirty="0" sz="1000" spc="90">
                <a:solidFill>
                  <a:srgbClr val="181818"/>
                </a:solidFill>
                <a:latin typeface="Lucida Sans Unicode"/>
                <a:cs typeface="Lucida Sans Unicode"/>
              </a:rPr>
              <a:t>M</a:t>
            </a:r>
            <a:r>
              <a:rPr dirty="0" sz="1000" spc="-45">
                <a:solidFill>
                  <a:srgbClr val="181818"/>
                </a:solidFill>
                <a:latin typeface="Lucida Sans Unicode"/>
                <a:cs typeface="Lucida Sans Unicode"/>
              </a:rPr>
              <a:t>i</a:t>
            </a:r>
            <a:r>
              <a:rPr dirty="0" sz="1000" spc="20">
                <a:solidFill>
                  <a:srgbClr val="181818"/>
                </a:solidFill>
                <a:latin typeface="Lucida Sans Unicode"/>
                <a:cs typeface="Lucida Sans Unicode"/>
              </a:rPr>
              <a:t>l</a:t>
            </a:r>
            <a:r>
              <a:rPr dirty="0" sz="1000" spc="-35">
                <a:solidFill>
                  <a:srgbClr val="181818"/>
                </a:solidFill>
                <a:latin typeface="Lucida Sans Unicode"/>
                <a:cs typeface="Lucida Sans Unicode"/>
              </a:rPr>
              <a:t>k</a:t>
            </a:r>
            <a:endParaRPr sz="1000">
              <a:latin typeface="Lucida Sans Unicode"/>
              <a:cs typeface="Lucida Sans Unicode"/>
            </a:endParaRPr>
          </a:p>
          <a:p>
            <a:pPr>
              <a:lnSpc>
                <a:spcPct val="100000"/>
              </a:lnSpc>
            </a:pPr>
            <a:endParaRPr sz="10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22"/>
              </a:spcBef>
            </a:pPr>
            <a:endParaRPr sz="1000">
              <a:latin typeface="Times New Roman"/>
              <a:cs typeface="Times New Roman"/>
            </a:endParaRPr>
          </a:p>
          <a:p>
            <a:pPr algn="ctr" marL="207010" marR="200025" indent="-635">
              <a:lnSpc>
                <a:spcPct val="116599"/>
              </a:lnSpc>
            </a:pPr>
            <a:r>
              <a:rPr dirty="0" sz="1000" spc="105">
                <a:solidFill>
                  <a:srgbClr val="181818"/>
                </a:solidFill>
                <a:latin typeface="Lucida Sans Unicode"/>
                <a:cs typeface="Lucida Sans Unicode"/>
              </a:rPr>
              <a:t>B</a:t>
            </a:r>
            <a:r>
              <a:rPr dirty="0" sz="1000" spc="70">
                <a:solidFill>
                  <a:srgbClr val="181818"/>
                </a:solidFill>
                <a:latin typeface="Lucida Sans Unicode"/>
                <a:cs typeface="Lucida Sans Unicode"/>
              </a:rPr>
              <a:t>a</a:t>
            </a:r>
            <a:r>
              <a:rPr dirty="0" sz="1000" spc="-35">
                <a:solidFill>
                  <a:srgbClr val="181818"/>
                </a:solidFill>
                <a:latin typeface="Lucida Sans Unicode"/>
                <a:cs typeface="Lucida Sans Unicode"/>
              </a:rPr>
              <a:t>k</a:t>
            </a:r>
            <a:r>
              <a:rPr dirty="0" sz="1000" spc="10">
                <a:solidFill>
                  <a:srgbClr val="181818"/>
                </a:solidFill>
                <a:latin typeface="Lucida Sans Unicode"/>
                <a:cs typeface="Lucida Sans Unicode"/>
              </a:rPr>
              <a:t>e</a:t>
            </a:r>
            <a:r>
              <a:rPr dirty="0" sz="1000" spc="-10">
                <a:solidFill>
                  <a:srgbClr val="181818"/>
                </a:solidFill>
                <a:latin typeface="Lucida Sans Unicode"/>
                <a:cs typeface="Lucida Sans Unicode"/>
              </a:rPr>
              <a:t>d</a:t>
            </a:r>
            <a:r>
              <a:rPr dirty="0" sz="1000" spc="-70">
                <a:solidFill>
                  <a:srgbClr val="181818"/>
                </a:solidFill>
                <a:latin typeface="Lucida Sans Unicode"/>
                <a:cs typeface="Lucida Sans Unicode"/>
              </a:rPr>
              <a:t> </a:t>
            </a:r>
            <a:r>
              <a:rPr dirty="0" sz="1000" spc="50">
                <a:solidFill>
                  <a:srgbClr val="181818"/>
                </a:solidFill>
                <a:latin typeface="Lucida Sans Unicode"/>
                <a:cs typeface="Lucida Sans Unicode"/>
              </a:rPr>
              <a:t>F</a:t>
            </a:r>
            <a:r>
              <a:rPr dirty="0" sz="1000" spc="-45">
                <a:solidFill>
                  <a:srgbClr val="181818"/>
                </a:solidFill>
                <a:latin typeface="Lucida Sans Unicode"/>
                <a:cs typeface="Lucida Sans Unicode"/>
              </a:rPr>
              <a:t>i</a:t>
            </a:r>
            <a:r>
              <a:rPr dirty="0" sz="1000" spc="-25">
                <a:solidFill>
                  <a:srgbClr val="181818"/>
                </a:solidFill>
                <a:latin typeface="Lucida Sans Unicode"/>
                <a:cs typeface="Lucida Sans Unicode"/>
              </a:rPr>
              <a:t>s</a:t>
            </a:r>
            <a:r>
              <a:rPr dirty="0" sz="1000" spc="-20">
                <a:solidFill>
                  <a:srgbClr val="181818"/>
                </a:solidFill>
                <a:latin typeface="Lucida Sans Unicode"/>
                <a:cs typeface="Lucida Sans Unicode"/>
              </a:rPr>
              <a:t>h</a:t>
            </a:r>
            <a:r>
              <a:rPr dirty="0" sz="1000" spc="-105">
                <a:solidFill>
                  <a:srgbClr val="181818"/>
                </a:solidFill>
                <a:latin typeface="Lucida Sans Unicode"/>
                <a:cs typeface="Lucida Sans Unicode"/>
              </a:rPr>
              <a:t>,</a:t>
            </a:r>
            <a:r>
              <a:rPr dirty="0" sz="1000" spc="-70">
                <a:solidFill>
                  <a:srgbClr val="181818"/>
                </a:solidFill>
                <a:latin typeface="Lucida Sans Unicode"/>
                <a:cs typeface="Lucida Sans Unicode"/>
              </a:rPr>
              <a:t> </a:t>
            </a:r>
            <a:r>
              <a:rPr dirty="0" sz="1000" spc="105">
                <a:solidFill>
                  <a:srgbClr val="181818"/>
                </a:solidFill>
                <a:latin typeface="Lucida Sans Unicode"/>
                <a:cs typeface="Lucida Sans Unicode"/>
              </a:rPr>
              <a:t>B</a:t>
            </a:r>
            <a:r>
              <a:rPr dirty="0" sz="1000" spc="20">
                <a:solidFill>
                  <a:srgbClr val="181818"/>
                </a:solidFill>
                <a:latin typeface="Lucida Sans Unicode"/>
                <a:cs typeface="Lucida Sans Unicode"/>
              </a:rPr>
              <a:t>r</a:t>
            </a:r>
            <a:r>
              <a:rPr dirty="0" sz="1000" spc="-10">
                <a:solidFill>
                  <a:srgbClr val="181818"/>
                </a:solidFill>
                <a:latin typeface="Lucida Sans Unicode"/>
                <a:cs typeface="Lucida Sans Unicode"/>
              </a:rPr>
              <a:t>o</a:t>
            </a:r>
            <a:r>
              <a:rPr dirty="0" sz="1000" spc="90">
                <a:solidFill>
                  <a:srgbClr val="181818"/>
                </a:solidFill>
                <a:latin typeface="Lucida Sans Unicode"/>
                <a:cs typeface="Lucida Sans Unicode"/>
              </a:rPr>
              <a:t>w</a:t>
            </a:r>
            <a:r>
              <a:rPr dirty="0" sz="1000" spc="10">
                <a:solidFill>
                  <a:srgbClr val="181818"/>
                </a:solidFill>
                <a:latin typeface="Lucida Sans Unicode"/>
                <a:cs typeface="Lucida Sans Unicode"/>
              </a:rPr>
              <a:t>n</a:t>
            </a:r>
            <a:r>
              <a:rPr dirty="0" sz="1000" spc="-70">
                <a:solidFill>
                  <a:srgbClr val="181818"/>
                </a:solidFill>
                <a:latin typeface="Lucida Sans Unicode"/>
                <a:cs typeface="Lucida Sans Unicode"/>
              </a:rPr>
              <a:t> </a:t>
            </a:r>
            <a:r>
              <a:rPr dirty="0" sz="1000" spc="55">
                <a:solidFill>
                  <a:srgbClr val="181818"/>
                </a:solidFill>
                <a:latin typeface="Lucida Sans Unicode"/>
                <a:cs typeface="Lucida Sans Unicode"/>
              </a:rPr>
              <a:t>R</a:t>
            </a:r>
            <a:r>
              <a:rPr dirty="0" sz="1000" spc="-45">
                <a:solidFill>
                  <a:srgbClr val="181818"/>
                </a:solidFill>
                <a:latin typeface="Lucida Sans Unicode"/>
                <a:cs typeface="Lucida Sans Unicode"/>
              </a:rPr>
              <a:t>i</a:t>
            </a:r>
            <a:r>
              <a:rPr dirty="0" sz="1000" spc="5">
                <a:solidFill>
                  <a:srgbClr val="181818"/>
                </a:solidFill>
                <a:latin typeface="Lucida Sans Unicode"/>
                <a:cs typeface="Lucida Sans Unicode"/>
              </a:rPr>
              <a:t>c</a:t>
            </a:r>
            <a:r>
              <a:rPr dirty="0" sz="1000" spc="10">
                <a:solidFill>
                  <a:srgbClr val="181818"/>
                </a:solidFill>
                <a:latin typeface="Lucida Sans Unicode"/>
                <a:cs typeface="Lucida Sans Unicode"/>
              </a:rPr>
              <a:t>e</a:t>
            </a:r>
            <a:r>
              <a:rPr dirty="0" sz="1000" spc="-105">
                <a:solidFill>
                  <a:srgbClr val="181818"/>
                </a:solidFill>
                <a:latin typeface="Lucida Sans Unicode"/>
                <a:cs typeface="Lucida Sans Unicode"/>
              </a:rPr>
              <a:t>,</a:t>
            </a:r>
            <a:r>
              <a:rPr dirty="0" sz="1000" spc="-70">
                <a:solidFill>
                  <a:srgbClr val="181818"/>
                </a:solidFill>
                <a:latin typeface="Lucida Sans Unicode"/>
                <a:cs typeface="Lucida Sans Unicode"/>
              </a:rPr>
              <a:t> </a:t>
            </a:r>
            <a:r>
              <a:rPr dirty="0" sz="1000" spc="90">
                <a:solidFill>
                  <a:srgbClr val="181818"/>
                </a:solidFill>
                <a:latin typeface="Lucida Sans Unicode"/>
                <a:cs typeface="Lucida Sans Unicode"/>
              </a:rPr>
              <a:t>M</a:t>
            </a:r>
            <a:r>
              <a:rPr dirty="0" sz="1000" spc="-45">
                <a:solidFill>
                  <a:srgbClr val="181818"/>
                </a:solidFill>
                <a:latin typeface="Lucida Sans Unicode"/>
                <a:cs typeface="Lucida Sans Unicode"/>
              </a:rPr>
              <a:t>i</a:t>
            </a:r>
            <a:r>
              <a:rPr dirty="0" sz="1000" spc="-75">
                <a:solidFill>
                  <a:srgbClr val="181818"/>
                </a:solidFill>
                <a:latin typeface="Lucida Sans Unicode"/>
                <a:cs typeface="Lucida Sans Unicode"/>
              </a:rPr>
              <a:t>x</a:t>
            </a:r>
            <a:r>
              <a:rPr dirty="0" sz="1000" spc="10">
                <a:solidFill>
                  <a:srgbClr val="181818"/>
                </a:solidFill>
                <a:latin typeface="Lucida Sans Unicode"/>
                <a:cs typeface="Lucida Sans Unicode"/>
              </a:rPr>
              <a:t>e</a:t>
            </a:r>
            <a:r>
              <a:rPr dirty="0" sz="1000" spc="-10">
                <a:solidFill>
                  <a:srgbClr val="181818"/>
                </a:solidFill>
                <a:latin typeface="Lucida Sans Unicode"/>
                <a:cs typeface="Lucida Sans Unicode"/>
              </a:rPr>
              <a:t>d</a:t>
            </a:r>
            <a:r>
              <a:rPr dirty="0" sz="1000" spc="-70">
                <a:solidFill>
                  <a:srgbClr val="181818"/>
                </a:solidFill>
                <a:latin typeface="Lucida Sans Unicode"/>
                <a:cs typeface="Lucida Sans Unicode"/>
              </a:rPr>
              <a:t> </a:t>
            </a:r>
            <a:r>
              <a:rPr dirty="0" sz="1000" spc="20">
                <a:solidFill>
                  <a:srgbClr val="181818"/>
                </a:solidFill>
                <a:latin typeface="Lucida Sans Unicode"/>
                <a:cs typeface="Lucida Sans Unicode"/>
              </a:rPr>
              <a:t>G</a:t>
            </a:r>
            <a:r>
              <a:rPr dirty="0" sz="1000" spc="20">
                <a:solidFill>
                  <a:srgbClr val="181818"/>
                </a:solidFill>
                <a:latin typeface="Lucida Sans Unicode"/>
                <a:cs typeface="Lucida Sans Unicode"/>
              </a:rPr>
              <a:t>r</a:t>
            </a:r>
            <a:r>
              <a:rPr dirty="0" sz="1000" spc="10">
                <a:solidFill>
                  <a:srgbClr val="181818"/>
                </a:solidFill>
                <a:latin typeface="Lucida Sans Unicode"/>
                <a:cs typeface="Lucida Sans Unicode"/>
              </a:rPr>
              <a:t>een</a:t>
            </a:r>
            <a:r>
              <a:rPr dirty="0" sz="1000" spc="5">
                <a:solidFill>
                  <a:srgbClr val="181818"/>
                </a:solidFill>
                <a:latin typeface="Lucida Sans Unicode"/>
                <a:cs typeface="Lucida Sans Unicode"/>
              </a:rPr>
              <a:t> </a:t>
            </a:r>
            <a:r>
              <a:rPr dirty="0" sz="1000" spc="55">
                <a:solidFill>
                  <a:srgbClr val="181818"/>
                </a:solidFill>
                <a:latin typeface="Lucida Sans Unicode"/>
                <a:cs typeface="Lucida Sans Unicode"/>
              </a:rPr>
              <a:t>S</a:t>
            </a:r>
            <a:r>
              <a:rPr dirty="0" sz="1000" spc="70">
                <a:solidFill>
                  <a:srgbClr val="181818"/>
                </a:solidFill>
                <a:latin typeface="Lucida Sans Unicode"/>
                <a:cs typeface="Lucida Sans Unicode"/>
              </a:rPr>
              <a:t>a</a:t>
            </a:r>
            <a:r>
              <a:rPr dirty="0" sz="1000" spc="20">
                <a:solidFill>
                  <a:srgbClr val="181818"/>
                </a:solidFill>
                <a:latin typeface="Lucida Sans Unicode"/>
                <a:cs typeface="Lucida Sans Unicode"/>
              </a:rPr>
              <a:t>l</a:t>
            </a:r>
            <a:r>
              <a:rPr dirty="0" sz="1000" spc="70">
                <a:solidFill>
                  <a:srgbClr val="181818"/>
                </a:solidFill>
                <a:latin typeface="Lucida Sans Unicode"/>
                <a:cs typeface="Lucida Sans Unicode"/>
              </a:rPr>
              <a:t>a</a:t>
            </a:r>
            <a:r>
              <a:rPr dirty="0" sz="1000" spc="-10">
                <a:solidFill>
                  <a:srgbClr val="181818"/>
                </a:solidFill>
                <a:latin typeface="Lucida Sans Unicode"/>
                <a:cs typeface="Lucida Sans Unicode"/>
              </a:rPr>
              <a:t>d</a:t>
            </a:r>
            <a:r>
              <a:rPr dirty="0" sz="1000" spc="-105">
                <a:solidFill>
                  <a:srgbClr val="181818"/>
                </a:solidFill>
                <a:latin typeface="Lucida Sans Unicode"/>
                <a:cs typeface="Lucida Sans Unicode"/>
              </a:rPr>
              <a:t>,</a:t>
            </a:r>
            <a:r>
              <a:rPr dirty="0" sz="1000" spc="-70">
                <a:solidFill>
                  <a:srgbClr val="181818"/>
                </a:solidFill>
                <a:latin typeface="Lucida Sans Unicode"/>
                <a:cs typeface="Lucida Sans Unicode"/>
              </a:rPr>
              <a:t> </a:t>
            </a:r>
            <a:r>
              <a:rPr dirty="0" sz="1000" spc="85">
                <a:solidFill>
                  <a:srgbClr val="181818"/>
                </a:solidFill>
                <a:latin typeface="Lucida Sans Unicode"/>
                <a:cs typeface="Lucida Sans Unicode"/>
              </a:rPr>
              <a:t>P</a:t>
            </a:r>
            <a:r>
              <a:rPr dirty="0" sz="1000" spc="10">
                <a:solidFill>
                  <a:srgbClr val="181818"/>
                </a:solidFill>
                <a:latin typeface="Lucida Sans Unicode"/>
                <a:cs typeface="Lucida Sans Unicode"/>
              </a:rPr>
              <a:t>e</a:t>
            </a:r>
            <a:r>
              <a:rPr dirty="0" sz="1000" spc="70">
                <a:solidFill>
                  <a:srgbClr val="181818"/>
                </a:solidFill>
                <a:latin typeface="Lucida Sans Unicode"/>
                <a:cs typeface="Lucida Sans Unicode"/>
              </a:rPr>
              <a:t>a</a:t>
            </a:r>
            <a:r>
              <a:rPr dirty="0" sz="1000" spc="20">
                <a:solidFill>
                  <a:srgbClr val="181818"/>
                </a:solidFill>
                <a:latin typeface="Lucida Sans Unicode"/>
                <a:cs typeface="Lucida Sans Unicode"/>
              </a:rPr>
              <a:t>r</a:t>
            </a:r>
            <a:r>
              <a:rPr dirty="0" sz="1000" spc="-105">
                <a:solidFill>
                  <a:srgbClr val="181818"/>
                </a:solidFill>
                <a:latin typeface="Lucida Sans Unicode"/>
                <a:cs typeface="Lucida Sans Unicode"/>
              </a:rPr>
              <a:t>,</a:t>
            </a:r>
            <a:r>
              <a:rPr dirty="0" sz="1000" spc="-70">
                <a:solidFill>
                  <a:srgbClr val="181818"/>
                </a:solidFill>
                <a:latin typeface="Lucida Sans Unicode"/>
                <a:cs typeface="Lucida Sans Unicode"/>
              </a:rPr>
              <a:t> </a:t>
            </a:r>
            <a:r>
              <a:rPr dirty="0" sz="1000" spc="55">
                <a:solidFill>
                  <a:srgbClr val="181818"/>
                </a:solidFill>
                <a:latin typeface="Lucida Sans Unicode"/>
                <a:cs typeface="Lucida Sans Unicode"/>
              </a:rPr>
              <a:t>R</a:t>
            </a:r>
            <a:r>
              <a:rPr dirty="0" sz="1000" spc="10">
                <a:solidFill>
                  <a:srgbClr val="181818"/>
                </a:solidFill>
                <a:latin typeface="Lucida Sans Unicode"/>
                <a:cs typeface="Lucida Sans Unicode"/>
              </a:rPr>
              <a:t>e</a:t>
            </a:r>
            <a:r>
              <a:rPr dirty="0" sz="1000" spc="-40">
                <a:solidFill>
                  <a:srgbClr val="181818"/>
                </a:solidFill>
                <a:latin typeface="Lucida Sans Unicode"/>
                <a:cs typeface="Lucida Sans Unicode"/>
              </a:rPr>
              <a:t>g</a:t>
            </a:r>
            <a:r>
              <a:rPr dirty="0" sz="1000" spc="-20">
                <a:solidFill>
                  <a:srgbClr val="181818"/>
                </a:solidFill>
                <a:latin typeface="Lucida Sans Unicode"/>
                <a:cs typeface="Lucida Sans Unicode"/>
              </a:rPr>
              <a:t>u</a:t>
            </a:r>
            <a:r>
              <a:rPr dirty="0" sz="1000" spc="20">
                <a:solidFill>
                  <a:srgbClr val="181818"/>
                </a:solidFill>
                <a:latin typeface="Lucida Sans Unicode"/>
                <a:cs typeface="Lucida Sans Unicode"/>
              </a:rPr>
              <a:t>l</a:t>
            </a:r>
            <a:r>
              <a:rPr dirty="0" sz="1000" spc="70">
                <a:solidFill>
                  <a:srgbClr val="181818"/>
                </a:solidFill>
                <a:latin typeface="Lucida Sans Unicode"/>
                <a:cs typeface="Lucida Sans Unicode"/>
              </a:rPr>
              <a:t>a</a:t>
            </a:r>
            <a:r>
              <a:rPr dirty="0" sz="1000" spc="20">
                <a:solidFill>
                  <a:srgbClr val="181818"/>
                </a:solidFill>
                <a:latin typeface="Lucida Sans Unicode"/>
                <a:cs typeface="Lucida Sans Unicode"/>
              </a:rPr>
              <a:t>r</a:t>
            </a:r>
            <a:r>
              <a:rPr dirty="0" sz="1000" spc="15">
                <a:solidFill>
                  <a:srgbClr val="181818"/>
                </a:solidFill>
                <a:latin typeface="Lucida Sans Unicode"/>
                <a:cs typeface="Lucida Sans Unicode"/>
              </a:rPr>
              <a:t>/</a:t>
            </a:r>
            <a:r>
              <a:rPr dirty="0" sz="1000" spc="30">
                <a:solidFill>
                  <a:srgbClr val="181818"/>
                </a:solidFill>
                <a:latin typeface="Lucida Sans Unicode"/>
                <a:cs typeface="Lucida Sans Unicode"/>
              </a:rPr>
              <a:t>L</a:t>
            </a:r>
            <a:r>
              <a:rPr dirty="0" sz="1000" spc="70">
                <a:solidFill>
                  <a:srgbClr val="181818"/>
                </a:solidFill>
                <a:latin typeface="Lucida Sans Unicode"/>
                <a:cs typeface="Lucida Sans Unicode"/>
              </a:rPr>
              <a:t>a</a:t>
            </a:r>
            <a:r>
              <a:rPr dirty="0" sz="1000" spc="5">
                <a:solidFill>
                  <a:srgbClr val="181818"/>
                </a:solidFill>
                <a:latin typeface="Lucida Sans Unicode"/>
                <a:cs typeface="Lucida Sans Unicode"/>
              </a:rPr>
              <a:t>c</a:t>
            </a:r>
            <a:r>
              <a:rPr dirty="0" sz="1000" spc="80">
                <a:solidFill>
                  <a:srgbClr val="181818"/>
                </a:solidFill>
                <a:latin typeface="Lucida Sans Unicode"/>
                <a:cs typeface="Lucida Sans Unicode"/>
              </a:rPr>
              <a:t>t</a:t>
            </a:r>
            <a:r>
              <a:rPr dirty="0" sz="1000" spc="-10">
                <a:solidFill>
                  <a:srgbClr val="181818"/>
                </a:solidFill>
                <a:latin typeface="Lucida Sans Unicode"/>
                <a:cs typeface="Lucida Sans Unicode"/>
              </a:rPr>
              <a:t>o</a:t>
            </a:r>
            <a:r>
              <a:rPr dirty="0" sz="1000" spc="-25">
                <a:solidFill>
                  <a:srgbClr val="181818"/>
                </a:solidFill>
                <a:latin typeface="Lucida Sans Unicode"/>
                <a:cs typeface="Lucida Sans Unicode"/>
              </a:rPr>
              <a:t>s</a:t>
            </a:r>
            <a:r>
              <a:rPr dirty="0" sz="1000" spc="10">
                <a:solidFill>
                  <a:srgbClr val="181818"/>
                </a:solidFill>
                <a:latin typeface="Lucida Sans Unicode"/>
                <a:cs typeface="Lucida Sans Unicode"/>
              </a:rPr>
              <a:t>e</a:t>
            </a:r>
            <a:r>
              <a:rPr dirty="0" sz="1000" spc="-130">
                <a:solidFill>
                  <a:srgbClr val="181818"/>
                </a:solidFill>
                <a:latin typeface="Lucida Sans Unicode"/>
                <a:cs typeface="Lucida Sans Unicode"/>
              </a:rPr>
              <a:t>-</a:t>
            </a:r>
            <a:r>
              <a:rPr dirty="0" sz="1000" spc="50">
                <a:solidFill>
                  <a:srgbClr val="181818"/>
                </a:solidFill>
                <a:latin typeface="Lucida Sans Unicode"/>
                <a:cs typeface="Lucida Sans Unicode"/>
              </a:rPr>
              <a:t>F</a:t>
            </a:r>
            <a:r>
              <a:rPr dirty="0" sz="1000" spc="20">
                <a:solidFill>
                  <a:srgbClr val="181818"/>
                </a:solidFill>
                <a:latin typeface="Lucida Sans Unicode"/>
                <a:cs typeface="Lucida Sans Unicode"/>
              </a:rPr>
              <a:t>r</a:t>
            </a:r>
            <a:r>
              <a:rPr dirty="0" sz="1000" spc="10">
                <a:solidFill>
                  <a:srgbClr val="181818"/>
                </a:solidFill>
                <a:latin typeface="Lucida Sans Unicode"/>
                <a:cs typeface="Lucida Sans Unicode"/>
              </a:rPr>
              <a:t>ee</a:t>
            </a:r>
            <a:r>
              <a:rPr dirty="0" sz="1000" spc="15">
                <a:solidFill>
                  <a:srgbClr val="181818"/>
                </a:solidFill>
                <a:latin typeface="Lucida Sans Unicode"/>
                <a:cs typeface="Lucida Sans Unicode"/>
              </a:rPr>
              <a:t>/</a:t>
            </a:r>
            <a:r>
              <a:rPr dirty="0" sz="1000" spc="55">
                <a:solidFill>
                  <a:srgbClr val="181818"/>
                </a:solidFill>
                <a:latin typeface="Lucida Sans Unicode"/>
                <a:cs typeface="Lucida Sans Unicode"/>
              </a:rPr>
              <a:t>S</a:t>
            </a:r>
            <a:r>
              <a:rPr dirty="0" sz="1000" spc="-10">
                <a:solidFill>
                  <a:srgbClr val="181818"/>
                </a:solidFill>
                <a:latin typeface="Lucida Sans Unicode"/>
                <a:cs typeface="Lucida Sans Unicode"/>
              </a:rPr>
              <a:t>o</a:t>
            </a:r>
            <a:r>
              <a:rPr dirty="0" sz="1000" spc="50">
                <a:solidFill>
                  <a:srgbClr val="181818"/>
                </a:solidFill>
                <a:latin typeface="Lucida Sans Unicode"/>
                <a:cs typeface="Lucida Sans Unicode"/>
              </a:rPr>
              <a:t>y</a:t>
            </a:r>
            <a:r>
              <a:rPr dirty="0" sz="1000" spc="30">
                <a:solidFill>
                  <a:srgbClr val="181818"/>
                </a:solidFill>
                <a:latin typeface="Lucida Sans Unicode"/>
                <a:cs typeface="Lucida Sans Unicode"/>
              </a:rPr>
              <a:t> </a:t>
            </a:r>
            <a:r>
              <a:rPr dirty="0" sz="1000" spc="90">
                <a:solidFill>
                  <a:srgbClr val="181818"/>
                </a:solidFill>
                <a:latin typeface="Lucida Sans Unicode"/>
                <a:cs typeface="Lucida Sans Unicode"/>
              </a:rPr>
              <a:t>M</a:t>
            </a:r>
            <a:r>
              <a:rPr dirty="0" sz="1000" spc="-45">
                <a:solidFill>
                  <a:srgbClr val="181818"/>
                </a:solidFill>
                <a:latin typeface="Lucida Sans Unicode"/>
                <a:cs typeface="Lucida Sans Unicode"/>
              </a:rPr>
              <a:t>i</a:t>
            </a:r>
            <a:r>
              <a:rPr dirty="0" sz="1000" spc="20">
                <a:solidFill>
                  <a:srgbClr val="181818"/>
                </a:solidFill>
                <a:latin typeface="Lucida Sans Unicode"/>
                <a:cs typeface="Lucida Sans Unicode"/>
              </a:rPr>
              <a:t>l</a:t>
            </a:r>
            <a:r>
              <a:rPr dirty="0" sz="1000" spc="-35">
                <a:solidFill>
                  <a:srgbClr val="181818"/>
                </a:solidFill>
                <a:latin typeface="Lucida Sans Unicode"/>
                <a:cs typeface="Lucida Sans Unicode"/>
              </a:rPr>
              <a:t>k</a:t>
            </a:r>
            <a:endParaRPr sz="1000">
              <a:latin typeface="Lucida Sans Unicode"/>
              <a:cs typeface="Lucida Sans Unicode"/>
            </a:endParaRPr>
          </a:p>
          <a:p>
            <a:pPr>
              <a:lnSpc>
                <a:spcPct val="100000"/>
              </a:lnSpc>
            </a:pPr>
            <a:endParaRPr sz="10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22"/>
              </a:spcBef>
            </a:pPr>
            <a:endParaRPr sz="1000">
              <a:latin typeface="Times New Roman"/>
              <a:cs typeface="Times New Roman"/>
            </a:endParaRPr>
          </a:p>
          <a:p>
            <a:pPr algn="ctr" marL="274320" marR="266700" indent="-635">
              <a:lnSpc>
                <a:spcPct val="116599"/>
              </a:lnSpc>
            </a:pPr>
            <a:r>
              <a:rPr dirty="0" sz="1000" spc="20">
                <a:solidFill>
                  <a:srgbClr val="181818"/>
                </a:solidFill>
                <a:latin typeface="Lucida Sans Unicode"/>
                <a:cs typeface="Lucida Sans Unicode"/>
              </a:rPr>
              <a:t>H</a:t>
            </a:r>
            <a:r>
              <a:rPr dirty="0" sz="1000" spc="70">
                <a:solidFill>
                  <a:srgbClr val="181818"/>
                </a:solidFill>
                <a:latin typeface="Lucida Sans Unicode"/>
                <a:cs typeface="Lucida Sans Unicode"/>
              </a:rPr>
              <a:t>a</a:t>
            </a:r>
            <a:r>
              <a:rPr dirty="0" sz="1000" spc="20">
                <a:solidFill>
                  <a:srgbClr val="181818"/>
                </a:solidFill>
                <a:latin typeface="Lucida Sans Unicode"/>
                <a:cs typeface="Lucida Sans Unicode"/>
              </a:rPr>
              <a:t>l</a:t>
            </a:r>
            <a:r>
              <a:rPr dirty="0" sz="1000" spc="70">
                <a:solidFill>
                  <a:srgbClr val="181818"/>
                </a:solidFill>
                <a:latin typeface="Lucida Sans Unicode"/>
                <a:cs typeface="Lucida Sans Unicode"/>
              </a:rPr>
              <a:t>a</a:t>
            </a:r>
            <a:r>
              <a:rPr dirty="0" sz="1000" spc="20">
                <a:solidFill>
                  <a:srgbClr val="181818"/>
                </a:solidFill>
                <a:latin typeface="Lucida Sans Unicode"/>
                <a:cs typeface="Lucida Sans Unicode"/>
              </a:rPr>
              <a:t>l</a:t>
            </a:r>
            <a:r>
              <a:rPr dirty="0" sz="1000" spc="-70">
                <a:solidFill>
                  <a:srgbClr val="181818"/>
                </a:solidFill>
                <a:latin typeface="Lucida Sans Unicode"/>
                <a:cs typeface="Lucida Sans Unicode"/>
              </a:rPr>
              <a:t> </a:t>
            </a:r>
            <a:r>
              <a:rPr dirty="0" sz="1000" spc="105">
                <a:solidFill>
                  <a:srgbClr val="181818"/>
                </a:solidFill>
                <a:latin typeface="Lucida Sans Unicode"/>
                <a:cs typeface="Lucida Sans Unicode"/>
              </a:rPr>
              <a:t>B</a:t>
            </a:r>
            <a:r>
              <a:rPr dirty="0" sz="1000" spc="10">
                <a:solidFill>
                  <a:srgbClr val="181818"/>
                </a:solidFill>
                <a:latin typeface="Lucida Sans Unicode"/>
                <a:cs typeface="Lucida Sans Unicode"/>
              </a:rPr>
              <a:t>ee</a:t>
            </a:r>
            <a:r>
              <a:rPr dirty="0" sz="1000" spc="40">
                <a:solidFill>
                  <a:srgbClr val="181818"/>
                </a:solidFill>
                <a:latin typeface="Lucida Sans Unicode"/>
                <a:cs typeface="Lucida Sans Unicode"/>
              </a:rPr>
              <a:t>f</a:t>
            </a:r>
            <a:r>
              <a:rPr dirty="0" sz="1000" spc="-70">
                <a:solidFill>
                  <a:srgbClr val="181818"/>
                </a:solidFill>
                <a:latin typeface="Lucida Sans Unicode"/>
                <a:cs typeface="Lucida Sans Unicode"/>
              </a:rPr>
              <a:t> </a:t>
            </a:r>
            <a:r>
              <a:rPr dirty="0" sz="1000" spc="-20">
                <a:solidFill>
                  <a:srgbClr val="181818"/>
                </a:solidFill>
                <a:latin typeface="Lucida Sans Unicode"/>
                <a:cs typeface="Lucida Sans Unicode"/>
              </a:rPr>
              <a:t>Ch</a:t>
            </a:r>
            <a:r>
              <a:rPr dirty="0" sz="1000" spc="-45">
                <a:solidFill>
                  <a:srgbClr val="181818"/>
                </a:solidFill>
                <a:latin typeface="Lucida Sans Unicode"/>
                <a:cs typeface="Lucida Sans Unicode"/>
              </a:rPr>
              <a:t>i</a:t>
            </a:r>
            <a:r>
              <a:rPr dirty="0" sz="1000" spc="20">
                <a:solidFill>
                  <a:srgbClr val="181818"/>
                </a:solidFill>
                <a:latin typeface="Lucida Sans Unicode"/>
                <a:cs typeface="Lucida Sans Unicode"/>
              </a:rPr>
              <a:t>l</a:t>
            </a:r>
            <a:r>
              <a:rPr dirty="0" sz="1000" spc="-45">
                <a:solidFill>
                  <a:srgbClr val="181818"/>
                </a:solidFill>
                <a:latin typeface="Lucida Sans Unicode"/>
                <a:cs typeface="Lucida Sans Unicode"/>
              </a:rPr>
              <a:t>i</a:t>
            </a:r>
            <a:r>
              <a:rPr dirty="0" sz="1000" spc="-105">
                <a:solidFill>
                  <a:srgbClr val="181818"/>
                </a:solidFill>
                <a:latin typeface="Lucida Sans Unicode"/>
                <a:cs typeface="Lucida Sans Unicode"/>
              </a:rPr>
              <a:t>,</a:t>
            </a:r>
            <a:r>
              <a:rPr dirty="0" sz="1000" spc="-70">
                <a:solidFill>
                  <a:srgbClr val="181818"/>
                </a:solidFill>
                <a:latin typeface="Lucida Sans Unicode"/>
                <a:cs typeface="Lucida Sans Unicode"/>
              </a:rPr>
              <a:t> </a:t>
            </a:r>
            <a:r>
              <a:rPr dirty="0" sz="1000" spc="-25">
                <a:solidFill>
                  <a:srgbClr val="181818"/>
                </a:solidFill>
                <a:latin typeface="Lucida Sans Unicode"/>
                <a:cs typeface="Lucida Sans Unicode"/>
              </a:rPr>
              <a:t>C</a:t>
            </a:r>
            <a:r>
              <a:rPr dirty="0" sz="1000" spc="-10">
                <a:solidFill>
                  <a:srgbClr val="181818"/>
                </a:solidFill>
                <a:latin typeface="Lucida Sans Unicode"/>
                <a:cs typeface="Lucida Sans Unicode"/>
              </a:rPr>
              <a:t>o</a:t>
            </a:r>
            <a:r>
              <a:rPr dirty="0" sz="1000" spc="20">
                <a:solidFill>
                  <a:srgbClr val="181818"/>
                </a:solidFill>
                <a:latin typeface="Lucida Sans Unicode"/>
                <a:cs typeface="Lucida Sans Unicode"/>
              </a:rPr>
              <a:t>r</a:t>
            </a:r>
            <a:r>
              <a:rPr dirty="0" sz="1000" spc="10">
                <a:solidFill>
                  <a:srgbClr val="181818"/>
                </a:solidFill>
                <a:latin typeface="Lucida Sans Unicode"/>
                <a:cs typeface="Lucida Sans Unicode"/>
              </a:rPr>
              <a:t>n</a:t>
            </a:r>
            <a:r>
              <a:rPr dirty="0" sz="1000" spc="-35">
                <a:solidFill>
                  <a:srgbClr val="181818"/>
                </a:solidFill>
                <a:latin typeface="Lucida Sans Unicode"/>
                <a:cs typeface="Lucida Sans Unicode"/>
              </a:rPr>
              <a:t>b</a:t>
            </a:r>
            <a:r>
              <a:rPr dirty="0" sz="1000" spc="20">
                <a:solidFill>
                  <a:srgbClr val="181818"/>
                </a:solidFill>
                <a:latin typeface="Lucida Sans Unicode"/>
                <a:cs typeface="Lucida Sans Unicode"/>
              </a:rPr>
              <a:t>r</a:t>
            </a:r>
            <a:r>
              <a:rPr dirty="0" sz="1000" spc="10">
                <a:solidFill>
                  <a:srgbClr val="181818"/>
                </a:solidFill>
                <a:latin typeface="Lucida Sans Unicode"/>
                <a:cs typeface="Lucida Sans Unicode"/>
              </a:rPr>
              <a:t>e</a:t>
            </a:r>
            <a:r>
              <a:rPr dirty="0" sz="1000" spc="70">
                <a:solidFill>
                  <a:srgbClr val="181818"/>
                </a:solidFill>
                <a:latin typeface="Lucida Sans Unicode"/>
                <a:cs typeface="Lucida Sans Unicode"/>
              </a:rPr>
              <a:t>a</a:t>
            </a:r>
            <a:r>
              <a:rPr dirty="0" sz="1000" spc="-10">
                <a:solidFill>
                  <a:srgbClr val="181818"/>
                </a:solidFill>
                <a:latin typeface="Lucida Sans Unicode"/>
                <a:cs typeface="Lucida Sans Unicode"/>
              </a:rPr>
              <a:t>d</a:t>
            </a:r>
            <a:r>
              <a:rPr dirty="0" sz="1000" spc="-105">
                <a:solidFill>
                  <a:srgbClr val="181818"/>
                </a:solidFill>
                <a:latin typeface="Lucida Sans Unicode"/>
                <a:cs typeface="Lucida Sans Unicode"/>
              </a:rPr>
              <a:t>,</a:t>
            </a:r>
            <a:r>
              <a:rPr dirty="0" sz="1000" spc="-70">
                <a:solidFill>
                  <a:srgbClr val="181818"/>
                </a:solidFill>
                <a:latin typeface="Lucida Sans Unicode"/>
                <a:cs typeface="Lucida Sans Unicode"/>
              </a:rPr>
              <a:t> </a:t>
            </a:r>
            <a:r>
              <a:rPr dirty="0" sz="1000" spc="55">
                <a:solidFill>
                  <a:srgbClr val="181818"/>
                </a:solidFill>
                <a:latin typeface="Lucida Sans Unicode"/>
                <a:cs typeface="Lucida Sans Unicode"/>
              </a:rPr>
              <a:t>S</a:t>
            </a:r>
            <a:r>
              <a:rPr dirty="0" sz="1000" spc="80">
                <a:solidFill>
                  <a:srgbClr val="181818"/>
                </a:solidFill>
                <a:latin typeface="Lucida Sans Unicode"/>
                <a:cs typeface="Lucida Sans Unicode"/>
              </a:rPr>
              <a:t>t</a:t>
            </a:r>
            <a:r>
              <a:rPr dirty="0" sz="1000" spc="10">
                <a:solidFill>
                  <a:srgbClr val="181818"/>
                </a:solidFill>
                <a:latin typeface="Lucida Sans Unicode"/>
                <a:cs typeface="Lucida Sans Unicode"/>
              </a:rPr>
              <a:t>e</a:t>
            </a:r>
            <a:r>
              <a:rPr dirty="0" sz="1000" spc="70">
                <a:solidFill>
                  <a:srgbClr val="181818"/>
                </a:solidFill>
                <a:latin typeface="Lucida Sans Unicode"/>
                <a:cs typeface="Lucida Sans Unicode"/>
              </a:rPr>
              <a:t>a</a:t>
            </a:r>
            <a:r>
              <a:rPr dirty="0" sz="1000" spc="45">
                <a:solidFill>
                  <a:srgbClr val="181818"/>
                </a:solidFill>
                <a:latin typeface="Lucida Sans Unicode"/>
                <a:cs typeface="Lucida Sans Unicode"/>
              </a:rPr>
              <a:t>m</a:t>
            </a:r>
            <a:r>
              <a:rPr dirty="0" sz="1000" spc="10">
                <a:solidFill>
                  <a:srgbClr val="181818"/>
                </a:solidFill>
                <a:latin typeface="Lucida Sans Unicode"/>
                <a:cs typeface="Lucida Sans Unicode"/>
              </a:rPr>
              <a:t>e</a:t>
            </a:r>
            <a:r>
              <a:rPr dirty="0" sz="1000" spc="-10">
                <a:solidFill>
                  <a:srgbClr val="181818"/>
                </a:solidFill>
                <a:latin typeface="Lucida Sans Unicode"/>
                <a:cs typeface="Lucida Sans Unicode"/>
              </a:rPr>
              <a:t>d</a:t>
            </a:r>
            <a:r>
              <a:rPr dirty="0" sz="1000" spc="-5">
                <a:solidFill>
                  <a:srgbClr val="181818"/>
                </a:solidFill>
                <a:latin typeface="Lucida Sans Unicode"/>
                <a:cs typeface="Lucida Sans Unicode"/>
              </a:rPr>
              <a:t> </a:t>
            </a:r>
            <a:r>
              <a:rPr dirty="0" sz="1000" spc="-25">
                <a:solidFill>
                  <a:srgbClr val="181818"/>
                </a:solidFill>
                <a:latin typeface="Lucida Sans Unicode"/>
                <a:cs typeface="Lucida Sans Unicode"/>
              </a:rPr>
              <a:t>C</a:t>
            </a:r>
            <a:r>
              <a:rPr dirty="0" sz="1000" spc="-10">
                <a:solidFill>
                  <a:srgbClr val="181818"/>
                </a:solidFill>
                <a:latin typeface="Lucida Sans Unicode"/>
                <a:cs typeface="Lucida Sans Unicode"/>
              </a:rPr>
              <a:t>o</a:t>
            </a:r>
            <a:r>
              <a:rPr dirty="0" sz="1000" spc="20">
                <a:solidFill>
                  <a:srgbClr val="181818"/>
                </a:solidFill>
                <a:latin typeface="Lucida Sans Unicode"/>
                <a:cs typeface="Lucida Sans Unicode"/>
              </a:rPr>
              <a:t>r</a:t>
            </a:r>
            <a:r>
              <a:rPr dirty="0" sz="1000" spc="10">
                <a:solidFill>
                  <a:srgbClr val="181818"/>
                </a:solidFill>
                <a:latin typeface="Lucida Sans Unicode"/>
                <a:cs typeface="Lucida Sans Unicode"/>
              </a:rPr>
              <a:t>n</a:t>
            </a:r>
            <a:r>
              <a:rPr dirty="0" sz="1000" spc="-105">
                <a:solidFill>
                  <a:srgbClr val="181818"/>
                </a:solidFill>
                <a:latin typeface="Lucida Sans Unicode"/>
                <a:cs typeface="Lucida Sans Unicode"/>
              </a:rPr>
              <a:t>,</a:t>
            </a:r>
            <a:r>
              <a:rPr dirty="0" sz="1000" spc="-70">
                <a:solidFill>
                  <a:srgbClr val="181818"/>
                </a:solidFill>
                <a:latin typeface="Lucida Sans Unicode"/>
                <a:cs typeface="Lucida Sans Unicode"/>
              </a:rPr>
              <a:t> </a:t>
            </a:r>
            <a:r>
              <a:rPr dirty="0" sz="1000" spc="85">
                <a:solidFill>
                  <a:srgbClr val="181818"/>
                </a:solidFill>
                <a:latin typeface="Lucida Sans Unicode"/>
                <a:cs typeface="Lucida Sans Unicode"/>
              </a:rPr>
              <a:t>W</a:t>
            </a:r>
            <a:r>
              <a:rPr dirty="0" sz="1000" spc="70">
                <a:solidFill>
                  <a:srgbClr val="181818"/>
                </a:solidFill>
                <a:latin typeface="Lucida Sans Unicode"/>
                <a:cs typeface="Lucida Sans Unicode"/>
              </a:rPr>
              <a:t>a</a:t>
            </a:r>
            <a:r>
              <a:rPr dirty="0" sz="1000" spc="80">
                <a:solidFill>
                  <a:srgbClr val="181818"/>
                </a:solidFill>
                <a:latin typeface="Lucida Sans Unicode"/>
                <a:cs typeface="Lucida Sans Unicode"/>
              </a:rPr>
              <a:t>t</a:t>
            </a:r>
            <a:r>
              <a:rPr dirty="0" sz="1000" spc="10">
                <a:solidFill>
                  <a:srgbClr val="181818"/>
                </a:solidFill>
                <a:latin typeface="Lucida Sans Unicode"/>
                <a:cs typeface="Lucida Sans Unicode"/>
              </a:rPr>
              <a:t>e</a:t>
            </a:r>
            <a:r>
              <a:rPr dirty="0" sz="1000" spc="30">
                <a:solidFill>
                  <a:srgbClr val="181818"/>
                </a:solidFill>
                <a:latin typeface="Lucida Sans Unicode"/>
                <a:cs typeface="Lucida Sans Unicode"/>
              </a:rPr>
              <a:t>rm</a:t>
            </a:r>
            <a:r>
              <a:rPr dirty="0" sz="1000" spc="10">
                <a:solidFill>
                  <a:srgbClr val="181818"/>
                </a:solidFill>
                <a:latin typeface="Lucida Sans Unicode"/>
                <a:cs typeface="Lucida Sans Unicode"/>
              </a:rPr>
              <a:t>e</a:t>
            </a:r>
            <a:r>
              <a:rPr dirty="0" sz="1000" spc="20">
                <a:solidFill>
                  <a:srgbClr val="181818"/>
                </a:solidFill>
                <a:latin typeface="Lucida Sans Unicode"/>
                <a:cs typeface="Lucida Sans Unicode"/>
              </a:rPr>
              <a:t>l</a:t>
            </a:r>
            <a:r>
              <a:rPr dirty="0" sz="1000" spc="-10">
                <a:solidFill>
                  <a:srgbClr val="181818"/>
                </a:solidFill>
                <a:latin typeface="Lucida Sans Unicode"/>
                <a:cs typeface="Lucida Sans Unicode"/>
              </a:rPr>
              <a:t>o</a:t>
            </a:r>
            <a:r>
              <a:rPr dirty="0" sz="1000" spc="10">
                <a:solidFill>
                  <a:srgbClr val="181818"/>
                </a:solidFill>
                <a:latin typeface="Lucida Sans Unicode"/>
                <a:cs typeface="Lucida Sans Unicode"/>
              </a:rPr>
              <a:t>n</a:t>
            </a:r>
            <a:r>
              <a:rPr dirty="0" sz="1000" spc="-105">
                <a:solidFill>
                  <a:srgbClr val="181818"/>
                </a:solidFill>
                <a:latin typeface="Lucida Sans Unicode"/>
                <a:cs typeface="Lucida Sans Unicode"/>
              </a:rPr>
              <a:t>,</a:t>
            </a:r>
            <a:r>
              <a:rPr dirty="0" sz="1000" spc="-70">
                <a:solidFill>
                  <a:srgbClr val="181818"/>
                </a:solidFill>
                <a:latin typeface="Lucida Sans Unicode"/>
                <a:cs typeface="Lucida Sans Unicode"/>
              </a:rPr>
              <a:t> </a:t>
            </a:r>
            <a:r>
              <a:rPr dirty="0" sz="1000" spc="55">
                <a:solidFill>
                  <a:srgbClr val="181818"/>
                </a:solidFill>
                <a:latin typeface="Lucida Sans Unicode"/>
                <a:cs typeface="Lucida Sans Unicode"/>
              </a:rPr>
              <a:t>R</a:t>
            </a:r>
            <a:r>
              <a:rPr dirty="0" sz="1000" spc="10">
                <a:solidFill>
                  <a:srgbClr val="181818"/>
                </a:solidFill>
                <a:latin typeface="Lucida Sans Unicode"/>
                <a:cs typeface="Lucida Sans Unicode"/>
              </a:rPr>
              <a:t>e</a:t>
            </a:r>
            <a:r>
              <a:rPr dirty="0" sz="1000" spc="-40">
                <a:solidFill>
                  <a:srgbClr val="181818"/>
                </a:solidFill>
                <a:latin typeface="Lucida Sans Unicode"/>
                <a:cs typeface="Lucida Sans Unicode"/>
              </a:rPr>
              <a:t>g</a:t>
            </a:r>
            <a:r>
              <a:rPr dirty="0" sz="1000" spc="-20">
                <a:solidFill>
                  <a:srgbClr val="181818"/>
                </a:solidFill>
                <a:latin typeface="Lucida Sans Unicode"/>
                <a:cs typeface="Lucida Sans Unicode"/>
              </a:rPr>
              <a:t>u</a:t>
            </a:r>
            <a:r>
              <a:rPr dirty="0" sz="1000" spc="20">
                <a:solidFill>
                  <a:srgbClr val="181818"/>
                </a:solidFill>
                <a:latin typeface="Lucida Sans Unicode"/>
                <a:cs typeface="Lucida Sans Unicode"/>
              </a:rPr>
              <a:t>l</a:t>
            </a:r>
            <a:r>
              <a:rPr dirty="0" sz="1000" spc="70">
                <a:solidFill>
                  <a:srgbClr val="181818"/>
                </a:solidFill>
                <a:latin typeface="Lucida Sans Unicode"/>
                <a:cs typeface="Lucida Sans Unicode"/>
              </a:rPr>
              <a:t>a</a:t>
            </a:r>
            <a:r>
              <a:rPr dirty="0" sz="1000" spc="20">
                <a:solidFill>
                  <a:srgbClr val="181818"/>
                </a:solidFill>
                <a:latin typeface="Lucida Sans Unicode"/>
                <a:cs typeface="Lucida Sans Unicode"/>
              </a:rPr>
              <a:t>r</a:t>
            </a:r>
            <a:r>
              <a:rPr dirty="0" sz="1000" spc="15">
                <a:solidFill>
                  <a:srgbClr val="181818"/>
                </a:solidFill>
                <a:latin typeface="Lucida Sans Unicode"/>
                <a:cs typeface="Lucida Sans Unicode"/>
              </a:rPr>
              <a:t>/</a:t>
            </a:r>
            <a:r>
              <a:rPr dirty="0" sz="1000" spc="30">
                <a:solidFill>
                  <a:srgbClr val="181818"/>
                </a:solidFill>
                <a:latin typeface="Lucida Sans Unicode"/>
                <a:cs typeface="Lucida Sans Unicode"/>
              </a:rPr>
              <a:t>L</a:t>
            </a:r>
            <a:r>
              <a:rPr dirty="0" sz="1000" spc="70">
                <a:solidFill>
                  <a:srgbClr val="181818"/>
                </a:solidFill>
                <a:latin typeface="Lucida Sans Unicode"/>
                <a:cs typeface="Lucida Sans Unicode"/>
              </a:rPr>
              <a:t>a</a:t>
            </a:r>
            <a:r>
              <a:rPr dirty="0" sz="1000" spc="5">
                <a:solidFill>
                  <a:srgbClr val="181818"/>
                </a:solidFill>
                <a:latin typeface="Lucida Sans Unicode"/>
                <a:cs typeface="Lucida Sans Unicode"/>
              </a:rPr>
              <a:t>c</a:t>
            </a:r>
            <a:r>
              <a:rPr dirty="0" sz="1000" spc="80">
                <a:solidFill>
                  <a:srgbClr val="181818"/>
                </a:solidFill>
                <a:latin typeface="Lucida Sans Unicode"/>
                <a:cs typeface="Lucida Sans Unicode"/>
              </a:rPr>
              <a:t>t</a:t>
            </a:r>
            <a:r>
              <a:rPr dirty="0" sz="1000" spc="-10">
                <a:solidFill>
                  <a:srgbClr val="181818"/>
                </a:solidFill>
                <a:latin typeface="Lucida Sans Unicode"/>
                <a:cs typeface="Lucida Sans Unicode"/>
              </a:rPr>
              <a:t>o</a:t>
            </a:r>
            <a:r>
              <a:rPr dirty="0" sz="1000" spc="-25">
                <a:solidFill>
                  <a:srgbClr val="181818"/>
                </a:solidFill>
                <a:latin typeface="Lucida Sans Unicode"/>
                <a:cs typeface="Lucida Sans Unicode"/>
              </a:rPr>
              <a:t>s</a:t>
            </a:r>
            <a:r>
              <a:rPr dirty="0" sz="1000" spc="10">
                <a:solidFill>
                  <a:srgbClr val="181818"/>
                </a:solidFill>
                <a:latin typeface="Lucida Sans Unicode"/>
                <a:cs typeface="Lucida Sans Unicode"/>
              </a:rPr>
              <a:t>e</a:t>
            </a:r>
            <a:r>
              <a:rPr dirty="0" sz="1000" spc="-130">
                <a:solidFill>
                  <a:srgbClr val="181818"/>
                </a:solidFill>
                <a:latin typeface="Lucida Sans Unicode"/>
                <a:cs typeface="Lucida Sans Unicode"/>
              </a:rPr>
              <a:t>-</a:t>
            </a:r>
            <a:r>
              <a:rPr dirty="0" sz="1000" spc="-70">
                <a:solidFill>
                  <a:srgbClr val="181818"/>
                </a:solidFill>
                <a:latin typeface="Lucida Sans Unicode"/>
                <a:cs typeface="Lucida Sans Unicode"/>
              </a:rPr>
              <a:t> </a:t>
            </a:r>
            <a:r>
              <a:rPr dirty="0" sz="1000" spc="50">
                <a:solidFill>
                  <a:srgbClr val="181818"/>
                </a:solidFill>
                <a:latin typeface="Lucida Sans Unicode"/>
                <a:cs typeface="Lucida Sans Unicode"/>
              </a:rPr>
              <a:t>F</a:t>
            </a:r>
            <a:r>
              <a:rPr dirty="0" sz="1000" spc="20">
                <a:solidFill>
                  <a:srgbClr val="181818"/>
                </a:solidFill>
                <a:latin typeface="Lucida Sans Unicode"/>
                <a:cs typeface="Lucida Sans Unicode"/>
              </a:rPr>
              <a:t>r</a:t>
            </a:r>
            <a:r>
              <a:rPr dirty="0" sz="1000" spc="10">
                <a:solidFill>
                  <a:srgbClr val="181818"/>
                </a:solidFill>
                <a:latin typeface="Lucida Sans Unicode"/>
                <a:cs typeface="Lucida Sans Unicode"/>
              </a:rPr>
              <a:t>ee</a:t>
            </a:r>
            <a:r>
              <a:rPr dirty="0" sz="1000" spc="15">
                <a:solidFill>
                  <a:srgbClr val="181818"/>
                </a:solidFill>
                <a:latin typeface="Lucida Sans Unicode"/>
                <a:cs typeface="Lucida Sans Unicode"/>
              </a:rPr>
              <a:t>/</a:t>
            </a:r>
            <a:r>
              <a:rPr dirty="0" sz="1000" spc="55">
                <a:solidFill>
                  <a:srgbClr val="181818"/>
                </a:solidFill>
                <a:latin typeface="Lucida Sans Unicode"/>
                <a:cs typeface="Lucida Sans Unicode"/>
              </a:rPr>
              <a:t>S</a:t>
            </a:r>
            <a:r>
              <a:rPr dirty="0" sz="1000" spc="-10">
                <a:solidFill>
                  <a:srgbClr val="181818"/>
                </a:solidFill>
                <a:latin typeface="Lucida Sans Unicode"/>
                <a:cs typeface="Lucida Sans Unicode"/>
              </a:rPr>
              <a:t>o</a:t>
            </a:r>
            <a:r>
              <a:rPr dirty="0" sz="1000" spc="50">
                <a:solidFill>
                  <a:srgbClr val="181818"/>
                </a:solidFill>
                <a:latin typeface="Lucida Sans Unicode"/>
                <a:cs typeface="Lucida Sans Unicode"/>
              </a:rPr>
              <a:t>y</a:t>
            </a:r>
            <a:r>
              <a:rPr dirty="0" sz="1000" spc="-70">
                <a:solidFill>
                  <a:srgbClr val="181818"/>
                </a:solidFill>
                <a:latin typeface="Lucida Sans Unicode"/>
                <a:cs typeface="Lucida Sans Unicode"/>
              </a:rPr>
              <a:t> </a:t>
            </a:r>
            <a:r>
              <a:rPr dirty="0" sz="1000" spc="90">
                <a:solidFill>
                  <a:srgbClr val="181818"/>
                </a:solidFill>
                <a:latin typeface="Lucida Sans Unicode"/>
                <a:cs typeface="Lucida Sans Unicode"/>
              </a:rPr>
              <a:t>M</a:t>
            </a:r>
            <a:r>
              <a:rPr dirty="0" sz="1000" spc="-45">
                <a:solidFill>
                  <a:srgbClr val="181818"/>
                </a:solidFill>
                <a:latin typeface="Lucida Sans Unicode"/>
                <a:cs typeface="Lucida Sans Unicode"/>
              </a:rPr>
              <a:t>i</a:t>
            </a:r>
            <a:r>
              <a:rPr dirty="0" sz="1000" spc="20">
                <a:solidFill>
                  <a:srgbClr val="181818"/>
                </a:solidFill>
                <a:latin typeface="Lucida Sans Unicode"/>
                <a:cs typeface="Lucida Sans Unicode"/>
              </a:rPr>
              <a:t>l</a:t>
            </a:r>
            <a:r>
              <a:rPr dirty="0" sz="1000" spc="-35">
                <a:solidFill>
                  <a:srgbClr val="181818"/>
                </a:solidFill>
                <a:latin typeface="Lucida Sans Unicode"/>
                <a:cs typeface="Lucida Sans Unicode"/>
              </a:rPr>
              <a:t>k</a:t>
            </a:r>
            <a:endParaRPr sz="1000">
              <a:latin typeface="Lucida Sans Unicode"/>
              <a:cs typeface="Lucida Sans Unicode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147713" y="2270282"/>
            <a:ext cx="1285240" cy="452628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algn="ctr" marL="270510" marR="263525" indent="-635">
              <a:lnSpc>
                <a:spcPct val="486000"/>
              </a:lnSpc>
            </a:pPr>
            <a:r>
              <a:rPr dirty="0" sz="1000" spc="35" b="1">
                <a:solidFill>
                  <a:srgbClr val="181818"/>
                </a:solidFill>
                <a:latin typeface="Gill Sans MT"/>
                <a:cs typeface="Gill Sans MT"/>
              </a:rPr>
              <a:t>M</a:t>
            </a:r>
            <a:r>
              <a:rPr dirty="0" sz="1000" spc="15" b="1">
                <a:solidFill>
                  <a:srgbClr val="181818"/>
                </a:solidFill>
                <a:latin typeface="Gill Sans MT"/>
                <a:cs typeface="Gill Sans MT"/>
              </a:rPr>
              <a:t>o</a:t>
            </a:r>
            <a:r>
              <a:rPr dirty="0" sz="1000" spc="35" b="1">
                <a:solidFill>
                  <a:srgbClr val="181818"/>
                </a:solidFill>
                <a:latin typeface="Gill Sans MT"/>
                <a:cs typeface="Gill Sans MT"/>
              </a:rPr>
              <a:t>n</a:t>
            </a:r>
            <a:r>
              <a:rPr dirty="0" sz="1000" spc="45" b="1">
                <a:solidFill>
                  <a:srgbClr val="181818"/>
                </a:solidFill>
                <a:latin typeface="Gill Sans MT"/>
                <a:cs typeface="Gill Sans MT"/>
              </a:rPr>
              <a:t>d</a:t>
            </a:r>
            <a:r>
              <a:rPr dirty="0" sz="1000" spc="45" b="1">
                <a:solidFill>
                  <a:srgbClr val="181818"/>
                </a:solidFill>
                <a:latin typeface="Gill Sans MT"/>
                <a:cs typeface="Gill Sans MT"/>
              </a:rPr>
              <a:t>a</a:t>
            </a:r>
            <a:r>
              <a:rPr dirty="0" sz="1000" spc="70" b="1">
                <a:solidFill>
                  <a:srgbClr val="181818"/>
                </a:solidFill>
                <a:latin typeface="Gill Sans MT"/>
                <a:cs typeface="Gill Sans MT"/>
              </a:rPr>
              <a:t>y</a:t>
            </a:r>
            <a:r>
              <a:rPr dirty="0" sz="1000" spc="35" b="1">
                <a:solidFill>
                  <a:srgbClr val="181818"/>
                </a:solidFill>
                <a:latin typeface="Gill Sans MT"/>
                <a:cs typeface="Gill Sans MT"/>
              </a:rPr>
              <a:t> </a:t>
            </a:r>
            <a:r>
              <a:rPr dirty="0" sz="1000" spc="-60" b="1">
                <a:solidFill>
                  <a:srgbClr val="181818"/>
                </a:solidFill>
                <a:latin typeface="Gill Sans MT"/>
                <a:cs typeface="Gill Sans MT"/>
              </a:rPr>
              <a:t>T</a:t>
            </a:r>
            <a:r>
              <a:rPr dirty="0" sz="1000" spc="35" b="1">
                <a:solidFill>
                  <a:srgbClr val="181818"/>
                </a:solidFill>
                <a:latin typeface="Gill Sans MT"/>
                <a:cs typeface="Gill Sans MT"/>
              </a:rPr>
              <a:t>u</a:t>
            </a:r>
            <a:r>
              <a:rPr dirty="0" sz="1000" spc="40" b="1">
                <a:solidFill>
                  <a:srgbClr val="181818"/>
                </a:solidFill>
                <a:latin typeface="Gill Sans MT"/>
                <a:cs typeface="Gill Sans MT"/>
              </a:rPr>
              <a:t>e</a:t>
            </a:r>
            <a:r>
              <a:rPr dirty="0" sz="1000" spc="130" b="1">
                <a:solidFill>
                  <a:srgbClr val="181818"/>
                </a:solidFill>
                <a:latin typeface="Gill Sans MT"/>
                <a:cs typeface="Gill Sans MT"/>
              </a:rPr>
              <a:t>s</a:t>
            </a:r>
            <a:r>
              <a:rPr dirty="0" sz="1000" spc="45" b="1">
                <a:solidFill>
                  <a:srgbClr val="181818"/>
                </a:solidFill>
                <a:latin typeface="Gill Sans MT"/>
                <a:cs typeface="Gill Sans MT"/>
              </a:rPr>
              <a:t>d</a:t>
            </a:r>
            <a:r>
              <a:rPr dirty="0" sz="1000" spc="45" b="1">
                <a:solidFill>
                  <a:srgbClr val="181818"/>
                </a:solidFill>
                <a:latin typeface="Gill Sans MT"/>
                <a:cs typeface="Gill Sans MT"/>
              </a:rPr>
              <a:t>a</a:t>
            </a:r>
            <a:r>
              <a:rPr dirty="0" sz="1000" spc="70" b="1">
                <a:solidFill>
                  <a:srgbClr val="181818"/>
                </a:solidFill>
                <a:latin typeface="Gill Sans MT"/>
                <a:cs typeface="Gill Sans MT"/>
              </a:rPr>
              <a:t>y</a:t>
            </a:r>
            <a:r>
              <a:rPr dirty="0" sz="1000" spc="35" b="1">
                <a:solidFill>
                  <a:srgbClr val="181818"/>
                </a:solidFill>
                <a:latin typeface="Gill Sans MT"/>
                <a:cs typeface="Gill Sans MT"/>
              </a:rPr>
              <a:t> </a:t>
            </a:r>
            <a:r>
              <a:rPr dirty="0" sz="1000" spc="-140" b="1">
                <a:solidFill>
                  <a:srgbClr val="181818"/>
                </a:solidFill>
                <a:latin typeface="Gill Sans MT"/>
                <a:cs typeface="Gill Sans MT"/>
              </a:rPr>
              <a:t>W</a:t>
            </a:r>
            <a:r>
              <a:rPr dirty="0" sz="1000" spc="45" b="1">
                <a:solidFill>
                  <a:srgbClr val="181818"/>
                </a:solidFill>
                <a:latin typeface="Gill Sans MT"/>
                <a:cs typeface="Gill Sans MT"/>
              </a:rPr>
              <a:t>ed</a:t>
            </a:r>
            <a:r>
              <a:rPr dirty="0" sz="1000" spc="35" b="1">
                <a:solidFill>
                  <a:srgbClr val="181818"/>
                </a:solidFill>
                <a:latin typeface="Gill Sans MT"/>
                <a:cs typeface="Gill Sans MT"/>
              </a:rPr>
              <a:t>n</a:t>
            </a:r>
            <a:r>
              <a:rPr dirty="0" sz="1000" spc="40" b="1">
                <a:solidFill>
                  <a:srgbClr val="181818"/>
                </a:solidFill>
                <a:latin typeface="Gill Sans MT"/>
                <a:cs typeface="Gill Sans MT"/>
              </a:rPr>
              <a:t>e</a:t>
            </a:r>
            <a:r>
              <a:rPr dirty="0" sz="1000" spc="130" b="1">
                <a:solidFill>
                  <a:srgbClr val="181818"/>
                </a:solidFill>
                <a:latin typeface="Gill Sans MT"/>
                <a:cs typeface="Gill Sans MT"/>
              </a:rPr>
              <a:t>s</a:t>
            </a:r>
            <a:r>
              <a:rPr dirty="0" sz="1000" spc="45" b="1">
                <a:solidFill>
                  <a:srgbClr val="181818"/>
                </a:solidFill>
                <a:latin typeface="Gill Sans MT"/>
                <a:cs typeface="Gill Sans MT"/>
              </a:rPr>
              <a:t>d</a:t>
            </a:r>
            <a:r>
              <a:rPr dirty="0" sz="1000" spc="45" b="1">
                <a:solidFill>
                  <a:srgbClr val="181818"/>
                </a:solidFill>
                <a:latin typeface="Gill Sans MT"/>
                <a:cs typeface="Gill Sans MT"/>
              </a:rPr>
              <a:t>a</a:t>
            </a:r>
            <a:r>
              <a:rPr dirty="0" sz="1000" spc="70" b="1">
                <a:solidFill>
                  <a:srgbClr val="181818"/>
                </a:solidFill>
                <a:latin typeface="Gill Sans MT"/>
                <a:cs typeface="Gill Sans MT"/>
              </a:rPr>
              <a:t>y</a:t>
            </a:r>
            <a:endParaRPr sz="1000">
              <a:latin typeface="Gill Sans MT"/>
              <a:cs typeface="Gill Sans MT"/>
            </a:endParaRPr>
          </a:p>
          <a:p>
            <a:pPr>
              <a:lnSpc>
                <a:spcPct val="100000"/>
              </a:lnSpc>
            </a:pPr>
            <a:endParaRPr sz="10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0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0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000">
              <a:latin typeface="Times New Roman"/>
              <a:cs typeface="Times New Roman"/>
            </a:endParaRPr>
          </a:p>
          <a:p>
            <a:pPr algn="ctr">
              <a:lnSpc>
                <a:spcPct val="100000"/>
              </a:lnSpc>
              <a:spcBef>
                <a:spcPts val="720"/>
              </a:spcBef>
            </a:pPr>
            <a:r>
              <a:rPr dirty="0" sz="1000" spc="-60" b="1">
                <a:solidFill>
                  <a:srgbClr val="181818"/>
                </a:solidFill>
                <a:latin typeface="Gill Sans MT"/>
                <a:cs typeface="Gill Sans MT"/>
              </a:rPr>
              <a:t>T</a:t>
            </a:r>
            <a:r>
              <a:rPr dirty="0" sz="1000" spc="40" b="1">
                <a:solidFill>
                  <a:srgbClr val="181818"/>
                </a:solidFill>
                <a:latin typeface="Gill Sans MT"/>
                <a:cs typeface="Gill Sans MT"/>
              </a:rPr>
              <a:t>h</a:t>
            </a:r>
            <a:r>
              <a:rPr dirty="0" sz="1000" spc="35" b="1">
                <a:solidFill>
                  <a:srgbClr val="181818"/>
                </a:solidFill>
                <a:latin typeface="Gill Sans MT"/>
                <a:cs typeface="Gill Sans MT"/>
              </a:rPr>
              <a:t>u</a:t>
            </a:r>
            <a:r>
              <a:rPr dirty="0" sz="1000" spc="-25" b="1">
                <a:solidFill>
                  <a:srgbClr val="181818"/>
                </a:solidFill>
                <a:latin typeface="Gill Sans MT"/>
                <a:cs typeface="Gill Sans MT"/>
              </a:rPr>
              <a:t>r</a:t>
            </a:r>
            <a:r>
              <a:rPr dirty="0" sz="1000" spc="130" b="1">
                <a:solidFill>
                  <a:srgbClr val="181818"/>
                </a:solidFill>
                <a:latin typeface="Gill Sans MT"/>
                <a:cs typeface="Gill Sans MT"/>
              </a:rPr>
              <a:t>s</a:t>
            </a:r>
            <a:r>
              <a:rPr dirty="0" sz="1000" spc="45" b="1">
                <a:solidFill>
                  <a:srgbClr val="181818"/>
                </a:solidFill>
                <a:latin typeface="Gill Sans MT"/>
                <a:cs typeface="Gill Sans MT"/>
              </a:rPr>
              <a:t>d</a:t>
            </a:r>
            <a:r>
              <a:rPr dirty="0" sz="1000" spc="45" b="1">
                <a:solidFill>
                  <a:srgbClr val="181818"/>
                </a:solidFill>
                <a:latin typeface="Gill Sans MT"/>
                <a:cs typeface="Gill Sans MT"/>
              </a:rPr>
              <a:t>a</a:t>
            </a:r>
            <a:r>
              <a:rPr dirty="0" sz="1000" spc="70" b="1">
                <a:solidFill>
                  <a:srgbClr val="181818"/>
                </a:solidFill>
                <a:latin typeface="Gill Sans MT"/>
                <a:cs typeface="Gill Sans MT"/>
              </a:rPr>
              <a:t>y</a:t>
            </a:r>
            <a:endParaRPr sz="1000">
              <a:latin typeface="Gill Sans MT"/>
              <a:cs typeface="Gill Sans MT"/>
            </a:endParaRPr>
          </a:p>
          <a:p>
            <a:pPr>
              <a:lnSpc>
                <a:spcPct val="100000"/>
              </a:lnSpc>
            </a:pPr>
            <a:endParaRPr sz="10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0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0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000">
              <a:latin typeface="Times New Roman"/>
              <a:cs typeface="Times New Roman"/>
            </a:endParaRPr>
          </a:p>
          <a:p>
            <a:pPr algn="ctr">
              <a:lnSpc>
                <a:spcPct val="100000"/>
              </a:lnSpc>
              <a:spcBef>
                <a:spcPts val="720"/>
              </a:spcBef>
            </a:pPr>
            <a:r>
              <a:rPr dirty="0" sz="1000" spc="-25" b="1">
                <a:solidFill>
                  <a:srgbClr val="181818"/>
                </a:solidFill>
                <a:latin typeface="Gill Sans MT"/>
                <a:cs typeface="Gill Sans MT"/>
              </a:rPr>
              <a:t>F</a:t>
            </a:r>
            <a:r>
              <a:rPr dirty="0" sz="1000" spc="-25" b="1">
                <a:solidFill>
                  <a:srgbClr val="181818"/>
                </a:solidFill>
                <a:latin typeface="Gill Sans MT"/>
                <a:cs typeface="Gill Sans MT"/>
              </a:rPr>
              <a:t>r</a:t>
            </a:r>
            <a:r>
              <a:rPr dirty="0" sz="1000" spc="-25" b="1">
                <a:solidFill>
                  <a:srgbClr val="181818"/>
                </a:solidFill>
                <a:latin typeface="Gill Sans MT"/>
                <a:cs typeface="Gill Sans MT"/>
              </a:rPr>
              <a:t>i</a:t>
            </a:r>
            <a:r>
              <a:rPr dirty="0" sz="1000" spc="45" b="1">
                <a:solidFill>
                  <a:srgbClr val="181818"/>
                </a:solidFill>
                <a:latin typeface="Gill Sans MT"/>
                <a:cs typeface="Gill Sans MT"/>
              </a:rPr>
              <a:t>d</a:t>
            </a:r>
            <a:r>
              <a:rPr dirty="0" sz="1000" spc="45" b="1">
                <a:solidFill>
                  <a:srgbClr val="181818"/>
                </a:solidFill>
                <a:latin typeface="Gill Sans MT"/>
                <a:cs typeface="Gill Sans MT"/>
              </a:rPr>
              <a:t>a</a:t>
            </a:r>
            <a:r>
              <a:rPr dirty="0" sz="1000" spc="70" b="1">
                <a:solidFill>
                  <a:srgbClr val="181818"/>
                </a:solidFill>
                <a:latin typeface="Gill Sans MT"/>
                <a:cs typeface="Gill Sans MT"/>
              </a:rPr>
              <a:t>y</a:t>
            </a:r>
            <a:endParaRPr sz="1000">
              <a:latin typeface="Gill Sans MT"/>
              <a:cs typeface="Gill Sans MT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202021" y="1048342"/>
            <a:ext cx="6651625" cy="112966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200" spc="-45" b="1">
                <a:solidFill>
                  <a:srgbClr val="818779"/>
                </a:solidFill>
                <a:latin typeface="Gill Sans MT"/>
                <a:cs typeface="Gill Sans MT"/>
              </a:rPr>
              <a:t>K</a:t>
            </a:r>
            <a:r>
              <a:rPr dirty="0" sz="1200" spc="-45" b="1">
                <a:solidFill>
                  <a:srgbClr val="818779"/>
                </a:solidFill>
                <a:latin typeface="Gill Sans MT"/>
                <a:cs typeface="Gill Sans MT"/>
              </a:rPr>
              <a:t>i</a:t>
            </a:r>
            <a:r>
              <a:rPr dirty="0" sz="1200" spc="40" b="1">
                <a:solidFill>
                  <a:srgbClr val="818779"/>
                </a:solidFill>
                <a:latin typeface="Gill Sans MT"/>
                <a:cs typeface="Gill Sans MT"/>
              </a:rPr>
              <a:t>n</a:t>
            </a:r>
            <a:r>
              <a:rPr dirty="0" sz="1200" spc="50" b="1">
                <a:solidFill>
                  <a:srgbClr val="818779"/>
                </a:solidFill>
                <a:latin typeface="Gill Sans MT"/>
                <a:cs typeface="Gill Sans MT"/>
              </a:rPr>
              <a:t>de</a:t>
            </a:r>
            <a:r>
              <a:rPr dirty="0" sz="1200" spc="-30" b="1">
                <a:solidFill>
                  <a:srgbClr val="818779"/>
                </a:solidFill>
                <a:latin typeface="Gill Sans MT"/>
                <a:cs typeface="Gill Sans MT"/>
              </a:rPr>
              <a:t>r</a:t>
            </a:r>
            <a:r>
              <a:rPr dirty="0" sz="1200" spc="100" b="1">
                <a:solidFill>
                  <a:srgbClr val="818779"/>
                </a:solidFill>
                <a:latin typeface="Gill Sans MT"/>
                <a:cs typeface="Gill Sans MT"/>
              </a:rPr>
              <a:t>g</a:t>
            </a:r>
            <a:r>
              <a:rPr dirty="0" sz="1200" spc="55" b="1">
                <a:solidFill>
                  <a:srgbClr val="818779"/>
                </a:solidFill>
                <a:latin typeface="Gill Sans MT"/>
                <a:cs typeface="Gill Sans MT"/>
              </a:rPr>
              <a:t>a</a:t>
            </a:r>
            <a:r>
              <a:rPr dirty="0" sz="1200" spc="-30" b="1">
                <a:solidFill>
                  <a:srgbClr val="818779"/>
                </a:solidFill>
                <a:latin typeface="Gill Sans MT"/>
                <a:cs typeface="Gill Sans MT"/>
              </a:rPr>
              <a:t>rt</a:t>
            </a:r>
            <a:r>
              <a:rPr dirty="0" sz="1200" spc="50" b="1">
                <a:solidFill>
                  <a:srgbClr val="818779"/>
                </a:solidFill>
                <a:latin typeface="Gill Sans MT"/>
                <a:cs typeface="Gill Sans MT"/>
              </a:rPr>
              <a:t>e</a:t>
            </a:r>
            <a:r>
              <a:rPr dirty="0" sz="1200" spc="40" b="1">
                <a:solidFill>
                  <a:srgbClr val="818779"/>
                </a:solidFill>
                <a:latin typeface="Gill Sans MT"/>
                <a:cs typeface="Gill Sans MT"/>
              </a:rPr>
              <a:t>n</a:t>
            </a:r>
            <a:r>
              <a:rPr dirty="0" sz="1200" spc="155" b="1">
                <a:solidFill>
                  <a:srgbClr val="818779"/>
                </a:solidFill>
                <a:latin typeface="Gill Sans MT"/>
                <a:cs typeface="Gill Sans MT"/>
              </a:rPr>
              <a:t>-</a:t>
            </a:r>
            <a:r>
              <a:rPr dirty="0" sz="1200" spc="125" b="1">
                <a:solidFill>
                  <a:srgbClr val="818779"/>
                </a:solidFill>
                <a:latin typeface="Gill Sans MT"/>
                <a:cs typeface="Gill Sans MT"/>
              </a:rPr>
              <a:t>6</a:t>
            </a:r>
            <a:r>
              <a:rPr dirty="0" sz="1200" spc="-25" b="1">
                <a:solidFill>
                  <a:srgbClr val="818779"/>
                </a:solidFill>
                <a:latin typeface="Gill Sans MT"/>
                <a:cs typeface="Gill Sans MT"/>
              </a:rPr>
              <a:t>t</a:t>
            </a:r>
            <a:r>
              <a:rPr dirty="0" sz="1200" spc="40" b="1">
                <a:solidFill>
                  <a:srgbClr val="818779"/>
                </a:solidFill>
                <a:latin typeface="Gill Sans MT"/>
                <a:cs typeface="Gill Sans MT"/>
              </a:rPr>
              <a:t>h</a:t>
            </a:r>
            <a:r>
              <a:rPr dirty="0" sz="1200" spc="-60" b="1">
                <a:solidFill>
                  <a:srgbClr val="818779"/>
                </a:solidFill>
                <a:latin typeface="Gill Sans MT"/>
                <a:cs typeface="Gill Sans MT"/>
              </a:rPr>
              <a:t> </a:t>
            </a:r>
            <a:r>
              <a:rPr dirty="0" sz="1200" spc="-70" b="1">
                <a:solidFill>
                  <a:srgbClr val="818779"/>
                </a:solidFill>
                <a:latin typeface="Gill Sans MT"/>
                <a:cs typeface="Gill Sans MT"/>
              </a:rPr>
              <a:t>G</a:t>
            </a:r>
            <a:r>
              <a:rPr dirty="0" sz="1200" spc="-30" b="1">
                <a:solidFill>
                  <a:srgbClr val="818779"/>
                </a:solidFill>
                <a:latin typeface="Gill Sans MT"/>
                <a:cs typeface="Gill Sans MT"/>
              </a:rPr>
              <a:t>r</a:t>
            </a:r>
            <a:r>
              <a:rPr dirty="0" sz="1200" spc="55" b="1">
                <a:solidFill>
                  <a:srgbClr val="818779"/>
                </a:solidFill>
                <a:latin typeface="Gill Sans MT"/>
                <a:cs typeface="Gill Sans MT"/>
              </a:rPr>
              <a:t>a</a:t>
            </a:r>
            <a:r>
              <a:rPr dirty="0" sz="1200" spc="50" b="1">
                <a:solidFill>
                  <a:srgbClr val="818779"/>
                </a:solidFill>
                <a:latin typeface="Gill Sans MT"/>
                <a:cs typeface="Gill Sans MT"/>
              </a:rPr>
              <a:t>de</a:t>
            </a:r>
            <a:endParaRPr sz="1200">
              <a:latin typeface="Gill Sans MT"/>
              <a:cs typeface="Gill Sans MT"/>
            </a:endParaRPr>
          </a:p>
          <a:p>
            <a:pPr>
              <a:lnSpc>
                <a:spcPct val="100000"/>
              </a:lnSpc>
              <a:spcBef>
                <a:spcPts val="3"/>
              </a:spcBef>
            </a:pPr>
            <a:endParaRPr sz="1300">
              <a:latin typeface="Times New Roman"/>
              <a:cs typeface="Times New Roman"/>
            </a:endParaRPr>
          </a:p>
          <a:p>
            <a:pPr marL="12700" marR="5080">
              <a:lnSpc>
                <a:spcPct val="104099"/>
              </a:lnSpc>
            </a:pPr>
            <a:r>
              <a:rPr dirty="0" sz="1200" spc="25">
                <a:solidFill>
                  <a:srgbClr val="818779"/>
                </a:solidFill>
                <a:latin typeface="Arial"/>
                <a:cs typeface="Arial"/>
              </a:rPr>
              <a:t>T</a:t>
            </a:r>
            <a:r>
              <a:rPr dirty="0" sz="1200" spc="40">
                <a:solidFill>
                  <a:srgbClr val="818779"/>
                </a:solidFill>
                <a:latin typeface="Arial"/>
                <a:cs typeface="Arial"/>
              </a:rPr>
              <a:t>h</a:t>
            </a:r>
            <a:r>
              <a:rPr dirty="0" sz="1200" spc="25">
                <a:solidFill>
                  <a:srgbClr val="818779"/>
                </a:solidFill>
                <a:latin typeface="Arial"/>
                <a:cs typeface="Arial"/>
              </a:rPr>
              <a:t>e</a:t>
            </a:r>
            <a:r>
              <a:rPr dirty="0" sz="1200" spc="25">
                <a:solidFill>
                  <a:srgbClr val="818779"/>
                </a:solidFill>
                <a:latin typeface="Arial"/>
                <a:cs typeface="Arial"/>
              </a:rPr>
              <a:t> </a:t>
            </a:r>
            <a:r>
              <a:rPr dirty="0" sz="1200" spc="-25">
                <a:solidFill>
                  <a:srgbClr val="818779"/>
                </a:solidFill>
                <a:latin typeface="Arial"/>
                <a:cs typeface="Arial"/>
              </a:rPr>
              <a:t>K</a:t>
            </a:r>
            <a:r>
              <a:rPr dirty="0" sz="1200" spc="150">
                <a:solidFill>
                  <a:srgbClr val="818779"/>
                </a:solidFill>
                <a:latin typeface="Arial"/>
                <a:cs typeface="Arial"/>
              </a:rPr>
              <a:t>-</a:t>
            </a:r>
            <a:r>
              <a:rPr dirty="0" sz="1200" spc="80">
                <a:solidFill>
                  <a:srgbClr val="818779"/>
                </a:solidFill>
                <a:latin typeface="Arial"/>
                <a:cs typeface="Arial"/>
              </a:rPr>
              <a:t>6</a:t>
            </a:r>
            <a:r>
              <a:rPr dirty="0" sz="1200" spc="100">
                <a:solidFill>
                  <a:srgbClr val="818779"/>
                </a:solidFill>
                <a:latin typeface="Arial"/>
                <a:cs typeface="Arial"/>
              </a:rPr>
              <a:t>t</a:t>
            </a:r>
            <a:r>
              <a:rPr dirty="0" sz="1200" spc="40">
                <a:solidFill>
                  <a:srgbClr val="818779"/>
                </a:solidFill>
                <a:latin typeface="Arial"/>
                <a:cs typeface="Arial"/>
              </a:rPr>
              <a:t>h</a:t>
            </a:r>
            <a:r>
              <a:rPr dirty="0" sz="1200" spc="40">
                <a:solidFill>
                  <a:srgbClr val="818779"/>
                </a:solidFill>
                <a:latin typeface="Arial"/>
                <a:cs typeface="Arial"/>
              </a:rPr>
              <a:t> </a:t>
            </a:r>
            <a:r>
              <a:rPr dirty="0" sz="1200" spc="-50">
                <a:solidFill>
                  <a:srgbClr val="818779"/>
                </a:solidFill>
                <a:latin typeface="Arial"/>
                <a:cs typeface="Arial"/>
              </a:rPr>
              <a:t>G</a:t>
            </a:r>
            <a:r>
              <a:rPr dirty="0" sz="1200" spc="60">
                <a:solidFill>
                  <a:srgbClr val="818779"/>
                </a:solidFill>
                <a:latin typeface="Arial"/>
                <a:cs typeface="Arial"/>
              </a:rPr>
              <a:t>r</a:t>
            </a:r>
            <a:r>
              <a:rPr dirty="0" sz="1200" spc="5">
                <a:solidFill>
                  <a:srgbClr val="818779"/>
                </a:solidFill>
                <a:latin typeface="Arial"/>
                <a:cs typeface="Arial"/>
              </a:rPr>
              <a:t>a</a:t>
            </a:r>
            <a:r>
              <a:rPr dirty="0" sz="1200" spc="70">
                <a:solidFill>
                  <a:srgbClr val="818779"/>
                </a:solidFill>
                <a:latin typeface="Arial"/>
                <a:cs typeface="Arial"/>
              </a:rPr>
              <a:t>d</a:t>
            </a:r>
            <a:r>
              <a:rPr dirty="0" sz="1200" spc="25">
                <a:solidFill>
                  <a:srgbClr val="818779"/>
                </a:solidFill>
                <a:latin typeface="Arial"/>
                <a:cs typeface="Arial"/>
              </a:rPr>
              <a:t>e</a:t>
            </a:r>
            <a:r>
              <a:rPr dirty="0" sz="1200" spc="25">
                <a:solidFill>
                  <a:srgbClr val="818779"/>
                </a:solidFill>
                <a:latin typeface="Arial"/>
                <a:cs typeface="Arial"/>
              </a:rPr>
              <a:t> </a:t>
            </a:r>
            <a:r>
              <a:rPr dirty="0" sz="1200" spc="30">
                <a:solidFill>
                  <a:srgbClr val="818779"/>
                </a:solidFill>
                <a:latin typeface="Arial"/>
                <a:cs typeface="Arial"/>
              </a:rPr>
              <a:t>me</a:t>
            </a:r>
            <a:r>
              <a:rPr dirty="0" sz="1200" spc="30">
                <a:solidFill>
                  <a:srgbClr val="818779"/>
                </a:solidFill>
                <a:latin typeface="Arial"/>
                <a:cs typeface="Arial"/>
              </a:rPr>
              <a:t>n</a:t>
            </a:r>
            <a:r>
              <a:rPr dirty="0" sz="1200" spc="25">
                <a:solidFill>
                  <a:srgbClr val="818779"/>
                </a:solidFill>
                <a:latin typeface="Arial"/>
                <a:cs typeface="Arial"/>
              </a:rPr>
              <a:t>u</a:t>
            </a:r>
            <a:r>
              <a:rPr dirty="0" sz="1200" spc="25">
                <a:solidFill>
                  <a:srgbClr val="818779"/>
                </a:solidFill>
                <a:latin typeface="Arial"/>
                <a:cs typeface="Arial"/>
              </a:rPr>
              <a:t> </a:t>
            </a:r>
            <a:r>
              <a:rPr dirty="0" sz="1200" spc="45">
                <a:solidFill>
                  <a:srgbClr val="818779"/>
                </a:solidFill>
                <a:latin typeface="Arial"/>
                <a:cs typeface="Arial"/>
              </a:rPr>
              <a:t>o</a:t>
            </a:r>
            <a:r>
              <a:rPr dirty="0" sz="1200" spc="95">
                <a:solidFill>
                  <a:srgbClr val="818779"/>
                </a:solidFill>
                <a:latin typeface="Arial"/>
                <a:cs typeface="Arial"/>
              </a:rPr>
              <a:t>ff</a:t>
            </a:r>
            <a:r>
              <a:rPr dirty="0" sz="1200" spc="25">
                <a:solidFill>
                  <a:srgbClr val="818779"/>
                </a:solidFill>
                <a:latin typeface="Arial"/>
                <a:cs typeface="Arial"/>
              </a:rPr>
              <a:t>e</a:t>
            </a:r>
            <a:r>
              <a:rPr dirty="0" sz="1200" spc="60">
                <a:solidFill>
                  <a:srgbClr val="818779"/>
                </a:solidFill>
                <a:latin typeface="Arial"/>
                <a:cs typeface="Arial"/>
              </a:rPr>
              <a:t>r</a:t>
            </a:r>
            <a:r>
              <a:rPr dirty="0" sz="1200" spc="20">
                <a:solidFill>
                  <a:srgbClr val="818779"/>
                </a:solidFill>
                <a:latin typeface="Arial"/>
                <a:cs typeface="Arial"/>
              </a:rPr>
              <a:t>s</a:t>
            </a:r>
            <a:r>
              <a:rPr dirty="0" sz="1200" spc="20">
                <a:solidFill>
                  <a:srgbClr val="818779"/>
                </a:solidFill>
                <a:latin typeface="Arial"/>
                <a:cs typeface="Arial"/>
              </a:rPr>
              <a:t> </a:t>
            </a:r>
            <a:r>
              <a:rPr dirty="0" sz="1200" spc="5">
                <a:solidFill>
                  <a:srgbClr val="818779"/>
                </a:solidFill>
                <a:latin typeface="Arial"/>
                <a:cs typeface="Arial"/>
              </a:rPr>
              <a:t>a</a:t>
            </a:r>
            <a:r>
              <a:rPr dirty="0" sz="1200" spc="5">
                <a:solidFill>
                  <a:srgbClr val="818779"/>
                </a:solidFill>
                <a:latin typeface="Arial"/>
                <a:cs typeface="Arial"/>
              </a:rPr>
              <a:t> </a:t>
            </a:r>
            <a:r>
              <a:rPr dirty="0" sz="1200" spc="70">
                <a:solidFill>
                  <a:srgbClr val="818779"/>
                </a:solidFill>
                <a:latin typeface="Arial"/>
                <a:cs typeface="Arial"/>
              </a:rPr>
              <a:t>b</a:t>
            </a:r>
            <a:r>
              <a:rPr dirty="0" sz="1200" spc="15">
                <a:solidFill>
                  <a:srgbClr val="818779"/>
                </a:solidFill>
                <a:latin typeface="Arial"/>
                <a:cs typeface="Arial"/>
              </a:rPr>
              <a:t>i</a:t>
            </a:r>
            <a:r>
              <a:rPr dirty="0" sz="1200" spc="100">
                <a:solidFill>
                  <a:srgbClr val="818779"/>
                </a:solidFill>
                <a:latin typeface="Arial"/>
                <a:cs typeface="Arial"/>
              </a:rPr>
              <a:t>t</a:t>
            </a:r>
            <a:r>
              <a:rPr dirty="0" sz="1200" spc="100">
                <a:solidFill>
                  <a:srgbClr val="818779"/>
                </a:solidFill>
                <a:latin typeface="Arial"/>
                <a:cs typeface="Arial"/>
              </a:rPr>
              <a:t> </a:t>
            </a:r>
            <a:r>
              <a:rPr dirty="0" sz="1200" spc="40">
                <a:solidFill>
                  <a:srgbClr val="818779"/>
                </a:solidFill>
                <a:latin typeface="Arial"/>
                <a:cs typeface="Arial"/>
              </a:rPr>
              <a:t>m</a:t>
            </a:r>
            <a:r>
              <a:rPr dirty="0" sz="1200" spc="45">
                <a:solidFill>
                  <a:srgbClr val="818779"/>
                </a:solidFill>
                <a:latin typeface="Arial"/>
                <a:cs typeface="Arial"/>
              </a:rPr>
              <a:t>o</a:t>
            </a:r>
            <a:r>
              <a:rPr dirty="0" sz="1200" spc="60">
                <a:solidFill>
                  <a:srgbClr val="818779"/>
                </a:solidFill>
                <a:latin typeface="Arial"/>
                <a:cs typeface="Arial"/>
              </a:rPr>
              <a:t>r</a:t>
            </a:r>
            <a:r>
              <a:rPr dirty="0" sz="1200" spc="25">
                <a:solidFill>
                  <a:srgbClr val="818779"/>
                </a:solidFill>
                <a:latin typeface="Arial"/>
                <a:cs typeface="Arial"/>
              </a:rPr>
              <a:t>e</a:t>
            </a:r>
            <a:r>
              <a:rPr dirty="0" sz="1200" spc="25">
                <a:solidFill>
                  <a:srgbClr val="818779"/>
                </a:solidFill>
                <a:latin typeface="Arial"/>
                <a:cs typeface="Arial"/>
              </a:rPr>
              <a:t> </a:t>
            </a:r>
            <a:r>
              <a:rPr dirty="0" sz="1200" spc="65">
                <a:solidFill>
                  <a:srgbClr val="818779"/>
                </a:solidFill>
                <a:latin typeface="Arial"/>
                <a:cs typeface="Arial"/>
              </a:rPr>
              <a:t>v</a:t>
            </a:r>
            <a:r>
              <a:rPr dirty="0" sz="1200" spc="5">
                <a:solidFill>
                  <a:srgbClr val="818779"/>
                </a:solidFill>
                <a:latin typeface="Arial"/>
                <a:cs typeface="Arial"/>
              </a:rPr>
              <a:t>a</a:t>
            </a:r>
            <a:r>
              <a:rPr dirty="0" sz="1200" spc="60">
                <a:solidFill>
                  <a:srgbClr val="818779"/>
                </a:solidFill>
                <a:latin typeface="Arial"/>
                <a:cs typeface="Arial"/>
              </a:rPr>
              <a:t>r</a:t>
            </a:r>
            <a:r>
              <a:rPr dirty="0" sz="1200" spc="15">
                <a:solidFill>
                  <a:srgbClr val="818779"/>
                </a:solidFill>
                <a:latin typeface="Arial"/>
                <a:cs typeface="Arial"/>
              </a:rPr>
              <a:t>i</a:t>
            </a:r>
            <a:r>
              <a:rPr dirty="0" sz="1200" spc="25">
                <a:solidFill>
                  <a:srgbClr val="818779"/>
                </a:solidFill>
                <a:latin typeface="Arial"/>
                <a:cs typeface="Arial"/>
              </a:rPr>
              <a:t>e</a:t>
            </a:r>
            <a:r>
              <a:rPr dirty="0" sz="1200" spc="100">
                <a:solidFill>
                  <a:srgbClr val="818779"/>
                </a:solidFill>
                <a:latin typeface="Arial"/>
                <a:cs typeface="Arial"/>
              </a:rPr>
              <a:t>t</a:t>
            </a:r>
            <a:r>
              <a:rPr dirty="0" sz="1200" spc="65">
                <a:solidFill>
                  <a:srgbClr val="818779"/>
                </a:solidFill>
                <a:latin typeface="Arial"/>
                <a:cs typeface="Arial"/>
              </a:rPr>
              <a:t>y</a:t>
            </a:r>
            <a:r>
              <a:rPr dirty="0" sz="1200" spc="65">
                <a:solidFill>
                  <a:srgbClr val="818779"/>
                </a:solidFill>
                <a:latin typeface="Arial"/>
                <a:cs typeface="Arial"/>
              </a:rPr>
              <a:t>, </a:t>
            </a:r>
            <a:r>
              <a:rPr dirty="0" sz="1200" spc="100">
                <a:solidFill>
                  <a:srgbClr val="818779"/>
                </a:solidFill>
                <a:latin typeface="Arial"/>
                <a:cs typeface="Arial"/>
              </a:rPr>
              <a:t>w</a:t>
            </a:r>
            <a:r>
              <a:rPr dirty="0" sz="1200" spc="15">
                <a:solidFill>
                  <a:srgbClr val="818779"/>
                </a:solidFill>
                <a:latin typeface="Arial"/>
                <a:cs typeface="Arial"/>
              </a:rPr>
              <a:t>i</a:t>
            </a:r>
            <a:r>
              <a:rPr dirty="0" sz="1200" spc="100">
                <a:solidFill>
                  <a:srgbClr val="818779"/>
                </a:solidFill>
                <a:latin typeface="Arial"/>
                <a:cs typeface="Arial"/>
              </a:rPr>
              <a:t>t</a:t>
            </a:r>
            <a:r>
              <a:rPr dirty="0" sz="1200" spc="40">
                <a:solidFill>
                  <a:srgbClr val="818779"/>
                </a:solidFill>
                <a:latin typeface="Arial"/>
                <a:cs typeface="Arial"/>
              </a:rPr>
              <a:t>h</a:t>
            </a:r>
            <a:r>
              <a:rPr dirty="0" sz="1200" spc="40">
                <a:solidFill>
                  <a:srgbClr val="818779"/>
                </a:solidFill>
                <a:latin typeface="Arial"/>
                <a:cs typeface="Arial"/>
              </a:rPr>
              <a:t> </a:t>
            </a:r>
            <a:r>
              <a:rPr dirty="0" sz="1200" spc="70">
                <a:solidFill>
                  <a:srgbClr val="818779"/>
                </a:solidFill>
                <a:latin typeface="Arial"/>
                <a:cs typeface="Arial"/>
              </a:rPr>
              <a:t>b</a:t>
            </a:r>
            <a:r>
              <a:rPr dirty="0" sz="1200" spc="60">
                <a:solidFill>
                  <a:srgbClr val="818779"/>
                </a:solidFill>
                <a:latin typeface="Arial"/>
                <a:cs typeface="Arial"/>
              </a:rPr>
              <a:t>r</a:t>
            </a:r>
            <a:r>
              <a:rPr dirty="0" sz="1200" spc="25">
                <a:solidFill>
                  <a:srgbClr val="818779"/>
                </a:solidFill>
                <a:latin typeface="Arial"/>
                <a:cs typeface="Arial"/>
              </a:rPr>
              <a:t>e</a:t>
            </a:r>
            <a:r>
              <a:rPr dirty="0" sz="1200" spc="5">
                <a:solidFill>
                  <a:srgbClr val="818779"/>
                </a:solidFill>
                <a:latin typeface="Arial"/>
                <a:cs typeface="Arial"/>
              </a:rPr>
              <a:t>a</a:t>
            </a:r>
            <a:r>
              <a:rPr dirty="0" sz="1200" spc="45">
                <a:solidFill>
                  <a:srgbClr val="818779"/>
                </a:solidFill>
                <a:latin typeface="Arial"/>
                <a:cs typeface="Arial"/>
              </a:rPr>
              <a:t>k</a:t>
            </a:r>
            <a:r>
              <a:rPr dirty="0" sz="1200" spc="95">
                <a:solidFill>
                  <a:srgbClr val="818779"/>
                </a:solidFill>
                <a:latin typeface="Arial"/>
                <a:cs typeface="Arial"/>
              </a:rPr>
              <a:t>f</a:t>
            </a:r>
            <a:r>
              <a:rPr dirty="0" sz="1200" spc="5">
                <a:solidFill>
                  <a:srgbClr val="818779"/>
                </a:solidFill>
                <a:latin typeface="Arial"/>
                <a:cs typeface="Arial"/>
              </a:rPr>
              <a:t>a</a:t>
            </a:r>
            <a:r>
              <a:rPr dirty="0" sz="1200" spc="20">
                <a:solidFill>
                  <a:srgbClr val="818779"/>
                </a:solidFill>
                <a:latin typeface="Arial"/>
                <a:cs typeface="Arial"/>
              </a:rPr>
              <a:t>s</a:t>
            </a:r>
            <a:r>
              <a:rPr dirty="0" sz="1200" spc="100">
                <a:solidFill>
                  <a:srgbClr val="818779"/>
                </a:solidFill>
                <a:latin typeface="Arial"/>
                <a:cs typeface="Arial"/>
              </a:rPr>
              <a:t>t</a:t>
            </a:r>
            <a:r>
              <a:rPr dirty="0" sz="1200" spc="100">
                <a:solidFill>
                  <a:srgbClr val="818779"/>
                </a:solidFill>
                <a:latin typeface="Arial"/>
                <a:cs typeface="Arial"/>
              </a:rPr>
              <a:t> </a:t>
            </a:r>
            <a:r>
              <a:rPr dirty="0" sz="1200" spc="45">
                <a:solidFill>
                  <a:srgbClr val="818779"/>
                </a:solidFill>
                <a:latin typeface="Arial"/>
                <a:cs typeface="Arial"/>
              </a:rPr>
              <a:t>o</a:t>
            </a:r>
            <a:r>
              <a:rPr dirty="0" sz="1200" spc="60">
                <a:solidFill>
                  <a:srgbClr val="818779"/>
                </a:solidFill>
                <a:latin typeface="Arial"/>
                <a:cs typeface="Arial"/>
              </a:rPr>
              <a:t>p</a:t>
            </a:r>
            <a:r>
              <a:rPr dirty="0" sz="1200" spc="100">
                <a:solidFill>
                  <a:srgbClr val="818779"/>
                </a:solidFill>
                <a:latin typeface="Arial"/>
                <a:cs typeface="Arial"/>
              </a:rPr>
              <a:t>t</a:t>
            </a:r>
            <a:r>
              <a:rPr dirty="0" sz="1200" spc="15">
                <a:solidFill>
                  <a:srgbClr val="818779"/>
                </a:solidFill>
                <a:latin typeface="Arial"/>
                <a:cs typeface="Arial"/>
              </a:rPr>
              <a:t>i</a:t>
            </a:r>
            <a:r>
              <a:rPr dirty="0" sz="1200" spc="45">
                <a:solidFill>
                  <a:srgbClr val="818779"/>
                </a:solidFill>
                <a:latin typeface="Arial"/>
                <a:cs typeface="Arial"/>
              </a:rPr>
              <a:t>o</a:t>
            </a:r>
            <a:r>
              <a:rPr dirty="0" sz="1200" spc="30">
                <a:solidFill>
                  <a:srgbClr val="818779"/>
                </a:solidFill>
                <a:latin typeface="Arial"/>
                <a:cs typeface="Arial"/>
              </a:rPr>
              <a:t>n</a:t>
            </a:r>
            <a:r>
              <a:rPr dirty="0" sz="1200" spc="20">
                <a:solidFill>
                  <a:srgbClr val="818779"/>
                </a:solidFill>
                <a:latin typeface="Arial"/>
                <a:cs typeface="Arial"/>
              </a:rPr>
              <a:t>s</a:t>
            </a:r>
            <a:r>
              <a:rPr dirty="0" sz="1200" spc="20">
                <a:solidFill>
                  <a:srgbClr val="818779"/>
                </a:solidFill>
                <a:latin typeface="Arial"/>
                <a:cs typeface="Arial"/>
              </a:rPr>
              <a:t> </a:t>
            </a:r>
            <a:r>
              <a:rPr dirty="0" sz="1200" spc="60">
                <a:solidFill>
                  <a:srgbClr val="818779"/>
                </a:solidFill>
                <a:latin typeface="Arial"/>
                <a:cs typeface="Arial"/>
              </a:rPr>
              <a:t>r</a:t>
            </a:r>
            <a:r>
              <a:rPr dirty="0" sz="1200" spc="5">
                <a:solidFill>
                  <a:srgbClr val="818779"/>
                </a:solidFill>
                <a:latin typeface="Arial"/>
                <a:cs typeface="Arial"/>
              </a:rPr>
              <a:t>a</a:t>
            </a:r>
            <a:r>
              <a:rPr dirty="0" sz="1200" spc="30">
                <a:solidFill>
                  <a:srgbClr val="818779"/>
                </a:solidFill>
                <a:latin typeface="Arial"/>
                <a:cs typeface="Arial"/>
              </a:rPr>
              <a:t>n</a:t>
            </a:r>
            <a:r>
              <a:rPr dirty="0" sz="1200" spc="60">
                <a:solidFill>
                  <a:srgbClr val="818779"/>
                </a:solidFill>
                <a:latin typeface="Arial"/>
                <a:cs typeface="Arial"/>
              </a:rPr>
              <a:t>g</a:t>
            </a:r>
            <a:r>
              <a:rPr dirty="0" sz="1200" spc="15">
                <a:solidFill>
                  <a:srgbClr val="818779"/>
                </a:solidFill>
                <a:latin typeface="Arial"/>
                <a:cs typeface="Arial"/>
              </a:rPr>
              <a:t>i</a:t>
            </a:r>
            <a:r>
              <a:rPr dirty="0" sz="1200" spc="30">
                <a:solidFill>
                  <a:srgbClr val="818779"/>
                </a:solidFill>
                <a:latin typeface="Arial"/>
                <a:cs typeface="Arial"/>
              </a:rPr>
              <a:t>n</a:t>
            </a:r>
            <a:r>
              <a:rPr dirty="0" sz="1200" spc="60">
                <a:solidFill>
                  <a:srgbClr val="818779"/>
                </a:solidFill>
                <a:latin typeface="Arial"/>
                <a:cs typeface="Arial"/>
              </a:rPr>
              <a:t>g</a:t>
            </a:r>
            <a:r>
              <a:rPr dirty="0" sz="1200" spc="60">
                <a:solidFill>
                  <a:srgbClr val="818779"/>
                </a:solidFill>
                <a:latin typeface="Arial"/>
                <a:cs typeface="Arial"/>
              </a:rPr>
              <a:t> </a:t>
            </a:r>
            <a:r>
              <a:rPr dirty="0" sz="1200" spc="95">
                <a:solidFill>
                  <a:srgbClr val="818779"/>
                </a:solidFill>
                <a:latin typeface="Arial"/>
                <a:cs typeface="Arial"/>
              </a:rPr>
              <a:t>f</a:t>
            </a:r>
            <a:r>
              <a:rPr dirty="0" sz="1200" spc="60">
                <a:solidFill>
                  <a:srgbClr val="818779"/>
                </a:solidFill>
                <a:latin typeface="Arial"/>
                <a:cs typeface="Arial"/>
              </a:rPr>
              <a:t>r</a:t>
            </a:r>
            <a:r>
              <a:rPr dirty="0" sz="1200" spc="45">
                <a:solidFill>
                  <a:srgbClr val="818779"/>
                </a:solidFill>
                <a:latin typeface="Arial"/>
                <a:cs typeface="Arial"/>
              </a:rPr>
              <a:t>o</a:t>
            </a:r>
            <a:r>
              <a:rPr dirty="0" sz="1200" spc="40">
                <a:solidFill>
                  <a:srgbClr val="818779"/>
                </a:solidFill>
                <a:latin typeface="Arial"/>
                <a:cs typeface="Arial"/>
              </a:rPr>
              <a:t>m</a:t>
            </a:r>
            <a:r>
              <a:rPr dirty="0" sz="1200" spc="15">
                <a:solidFill>
                  <a:srgbClr val="818779"/>
                </a:solidFill>
                <a:latin typeface="Arial"/>
                <a:cs typeface="Arial"/>
              </a:rPr>
              <a:t> s</a:t>
            </a:r>
            <a:r>
              <a:rPr dirty="0" sz="1200" spc="65">
                <a:solidFill>
                  <a:srgbClr val="818779"/>
                </a:solidFill>
                <a:latin typeface="Arial"/>
                <a:cs typeface="Arial"/>
              </a:rPr>
              <a:t>c</a:t>
            </a:r>
            <a:r>
              <a:rPr dirty="0" sz="1200" spc="60">
                <a:solidFill>
                  <a:srgbClr val="818779"/>
                </a:solidFill>
                <a:latin typeface="Arial"/>
                <a:cs typeface="Arial"/>
              </a:rPr>
              <a:t>r</a:t>
            </a:r>
            <a:r>
              <a:rPr dirty="0" sz="1200" spc="5">
                <a:solidFill>
                  <a:srgbClr val="818779"/>
                </a:solidFill>
                <a:latin typeface="Arial"/>
                <a:cs typeface="Arial"/>
              </a:rPr>
              <a:t>a</a:t>
            </a:r>
            <a:r>
              <a:rPr dirty="0" sz="1200" spc="40">
                <a:solidFill>
                  <a:srgbClr val="818779"/>
                </a:solidFill>
                <a:latin typeface="Arial"/>
                <a:cs typeface="Arial"/>
              </a:rPr>
              <a:t>m</a:t>
            </a:r>
            <a:r>
              <a:rPr dirty="0" sz="1200" spc="70">
                <a:solidFill>
                  <a:srgbClr val="818779"/>
                </a:solidFill>
                <a:latin typeface="Arial"/>
                <a:cs typeface="Arial"/>
              </a:rPr>
              <a:t>b</a:t>
            </a:r>
            <a:r>
              <a:rPr dirty="0" sz="1200" spc="15">
                <a:solidFill>
                  <a:srgbClr val="818779"/>
                </a:solidFill>
                <a:latin typeface="Arial"/>
                <a:cs typeface="Arial"/>
              </a:rPr>
              <a:t>l</a:t>
            </a:r>
            <a:r>
              <a:rPr dirty="0" sz="1200" spc="25">
                <a:solidFill>
                  <a:srgbClr val="818779"/>
                </a:solidFill>
                <a:latin typeface="Arial"/>
                <a:cs typeface="Arial"/>
              </a:rPr>
              <a:t>e</a:t>
            </a:r>
            <a:r>
              <a:rPr dirty="0" sz="1200" spc="70">
                <a:solidFill>
                  <a:srgbClr val="818779"/>
                </a:solidFill>
                <a:latin typeface="Arial"/>
                <a:cs typeface="Arial"/>
              </a:rPr>
              <a:t>d</a:t>
            </a:r>
            <a:r>
              <a:rPr dirty="0" sz="1200" spc="70">
                <a:solidFill>
                  <a:srgbClr val="818779"/>
                </a:solidFill>
                <a:latin typeface="Arial"/>
                <a:cs typeface="Arial"/>
              </a:rPr>
              <a:t> </a:t>
            </a:r>
            <a:r>
              <a:rPr dirty="0" sz="1200" spc="25">
                <a:solidFill>
                  <a:srgbClr val="818779"/>
                </a:solidFill>
                <a:latin typeface="Arial"/>
                <a:cs typeface="Arial"/>
              </a:rPr>
              <a:t>e</a:t>
            </a:r>
            <a:r>
              <a:rPr dirty="0" sz="1200" spc="60">
                <a:solidFill>
                  <a:srgbClr val="818779"/>
                </a:solidFill>
                <a:latin typeface="Arial"/>
                <a:cs typeface="Arial"/>
              </a:rPr>
              <a:t>gg</a:t>
            </a:r>
            <a:r>
              <a:rPr dirty="0" sz="1200" spc="20">
                <a:solidFill>
                  <a:srgbClr val="818779"/>
                </a:solidFill>
                <a:latin typeface="Arial"/>
                <a:cs typeface="Arial"/>
              </a:rPr>
              <a:t>s</a:t>
            </a:r>
            <a:r>
              <a:rPr dirty="0" sz="1200" spc="20">
                <a:solidFill>
                  <a:srgbClr val="818779"/>
                </a:solidFill>
                <a:latin typeface="Arial"/>
                <a:cs typeface="Arial"/>
              </a:rPr>
              <a:t> </a:t>
            </a:r>
            <a:r>
              <a:rPr dirty="0" sz="1200" spc="5">
                <a:solidFill>
                  <a:srgbClr val="818779"/>
                </a:solidFill>
                <a:latin typeface="Arial"/>
                <a:cs typeface="Arial"/>
              </a:rPr>
              <a:t>a</a:t>
            </a:r>
            <a:r>
              <a:rPr dirty="0" sz="1200" spc="30">
                <a:solidFill>
                  <a:srgbClr val="818779"/>
                </a:solidFill>
                <a:latin typeface="Arial"/>
                <a:cs typeface="Arial"/>
              </a:rPr>
              <a:t>n</a:t>
            </a:r>
            <a:r>
              <a:rPr dirty="0" sz="1200" spc="70">
                <a:solidFill>
                  <a:srgbClr val="818779"/>
                </a:solidFill>
                <a:latin typeface="Arial"/>
                <a:cs typeface="Arial"/>
              </a:rPr>
              <a:t>d</a:t>
            </a:r>
            <a:r>
              <a:rPr dirty="0" sz="1200" spc="70">
                <a:solidFill>
                  <a:srgbClr val="818779"/>
                </a:solidFill>
                <a:latin typeface="Arial"/>
                <a:cs typeface="Arial"/>
              </a:rPr>
              <a:t> </a:t>
            </a:r>
            <a:r>
              <a:rPr dirty="0" sz="1200" spc="100">
                <a:solidFill>
                  <a:srgbClr val="818779"/>
                </a:solidFill>
                <a:latin typeface="Arial"/>
                <a:cs typeface="Arial"/>
              </a:rPr>
              <a:t>w</a:t>
            </a:r>
            <a:r>
              <a:rPr dirty="0" sz="1200" spc="40">
                <a:solidFill>
                  <a:srgbClr val="818779"/>
                </a:solidFill>
                <a:latin typeface="Arial"/>
                <a:cs typeface="Arial"/>
              </a:rPr>
              <a:t>h</a:t>
            </a:r>
            <a:r>
              <a:rPr dirty="0" sz="1200" spc="45">
                <a:solidFill>
                  <a:srgbClr val="818779"/>
                </a:solidFill>
                <a:latin typeface="Arial"/>
                <a:cs typeface="Arial"/>
              </a:rPr>
              <a:t>o</a:t>
            </a:r>
            <a:r>
              <a:rPr dirty="0" sz="1200" spc="15">
                <a:solidFill>
                  <a:srgbClr val="818779"/>
                </a:solidFill>
                <a:latin typeface="Arial"/>
                <a:cs typeface="Arial"/>
              </a:rPr>
              <a:t>l</a:t>
            </a:r>
            <a:r>
              <a:rPr dirty="0" sz="1200" spc="25">
                <a:solidFill>
                  <a:srgbClr val="818779"/>
                </a:solidFill>
                <a:latin typeface="Arial"/>
                <a:cs typeface="Arial"/>
              </a:rPr>
              <a:t>e</a:t>
            </a:r>
            <a:r>
              <a:rPr dirty="0" sz="1200" spc="25">
                <a:solidFill>
                  <a:srgbClr val="818779"/>
                </a:solidFill>
                <a:latin typeface="Arial"/>
                <a:cs typeface="Arial"/>
              </a:rPr>
              <a:t> </a:t>
            </a:r>
            <a:r>
              <a:rPr dirty="0" sz="1200" spc="60">
                <a:solidFill>
                  <a:srgbClr val="818779"/>
                </a:solidFill>
                <a:latin typeface="Arial"/>
                <a:cs typeface="Arial"/>
              </a:rPr>
              <a:t>g</a:t>
            </a:r>
            <a:r>
              <a:rPr dirty="0" sz="1200" spc="60">
                <a:solidFill>
                  <a:srgbClr val="818779"/>
                </a:solidFill>
                <a:latin typeface="Arial"/>
                <a:cs typeface="Arial"/>
              </a:rPr>
              <a:t>r</a:t>
            </a:r>
            <a:r>
              <a:rPr dirty="0" sz="1200" spc="5">
                <a:solidFill>
                  <a:srgbClr val="818779"/>
                </a:solidFill>
                <a:latin typeface="Arial"/>
                <a:cs typeface="Arial"/>
              </a:rPr>
              <a:t>a</a:t>
            </a:r>
            <a:r>
              <a:rPr dirty="0" sz="1200" spc="15">
                <a:solidFill>
                  <a:srgbClr val="818779"/>
                </a:solidFill>
                <a:latin typeface="Arial"/>
                <a:cs typeface="Arial"/>
              </a:rPr>
              <a:t>i</a:t>
            </a:r>
            <a:r>
              <a:rPr dirty="0" sz="1200" spc="30">
                <a:solidFill>
                  <a:srgbClr val="818779"/>
                </a:solidFill>
                <a:latin typeface="Arial"/>
                <a:cs typeface="Arial"/>
              </a:rPr>
              <a:t>n</a:t>
            </a:r>
            <a:r>
              <a:rPr dirty="0" sz="1200" spc="30">
                <a:solidFill>
                  <a:srgbClr val="818779"/>
                </a:solidFill>
                <a:latin typeface="Arial"/>
                <a:cs typeface="Arial"/>
              </a:rPr>
              <a:t> </a:t>
            </a:r>
            <a:r>
              <a:rPr dirty="0" sz="1200" spc="65">
                <a:solidFill>
                  <a:srgbClr val="818779"/>
                </a:solidFill>
                <a:latin typeface="Arial"/>
                <a:cs typeface="Arial"/>
              </a:rPr>
              <a:t>c</a:t>
            </a:r>
            <a:r>
              <a:rPr dirty="0" sz="1200" spc="25">
                <a:solidFill>
                  <a:srgbClr val="818779"/>
                </a:solidFill>
                <a:latin typeface="Arial"/>
                <a:cs typeface="Arial"/>
              </a:rPr>
              <a:t>e</a:t>
            </a:r>
            <a:r>
              <a:rPr dirty="0" sz="1200" spc="60">
                <a:solidFill>
                  <a:srgbClr val="818779"/>
                </a:solidFill>
                <a:latin typeface="Arial"/>
                <a:cs typeface="Arial"/>
              </a:rPr>
              <a:t>r</a:t>
            </a:r>
            <a:r>
              <a:rPr dirty="0" sz="1200" spc="25">
                <a:solidFill>
                  <a:srgbClr val="818779"/>
                </a:solidFill>
                <a:latin typeface="Arial"/>
                <a:cs typeface="Arial"/>
              </a:rPr>
              <a:t>e</a:t>
            </a:r>
            <a:r>
              <a:rPr dirty="0" sz="1200" spc="5">
                <a:solidFill>
                  <a:srgbClr val="818779"/>
                </a:solidFill>
                <a:latin typeface="Arial"/>
                <a:cs typeface="Arial"/>
              </a:rPr>
              <a:t>a</a:t>
            </a:r>
            <a:r>
              <a:rPr dirty="0" sz="1200" spc="15">
                <a:solidFill>
                  <a:srgbClr val="818779"/>
                </a:solidFill>
                <a:latin typeface="Arial"/>
                <a:cs typeface="Arial"/>
              </a:rPr>
              <a:t>l</a:t>
            </a:r>
            <a:r>
              <a:rPr dirty="0" sz="1200" spc="15">
                <a:solidFill>
                  <a:srgbClr val="818779"/>
                </a:solidFill>
                <a:latin typeface="Arial"/>
                <a:cs typeface="Arial"/>
              </a:rPr>
              <a:t> </a:t>
            </a:r>
            <a:r>
              <a:rPr dirty="0" sz="1200" spc="100">
                <a:solidFill>
                  <a:srgbClr val="818779"/>
                </a:solidFill>
                <a:latin typeface="Arial"/>
                <a:cs typeface="Arial"/>
              </a:rPr>
              <a:t>t</a:t>
            </a:r>
            <a:r>
              <a:rPr dirty="0" sz="1200" spc="45">
                <a:solidFill>
                  <a:srgbClr val="818779"/>
                </a:solidFill>
                <a:latin typeface="Arial"/>
                <a:cs typeface="Arial"/>
              </a:rPr>
              <a:t>o</a:t>
            </a:r>
            <a:r>
              <a:rPr dirty="0" sz="1200" spc="45">
                <a:solidFill>
                  <a:srgbClr val="818779"/>
                </a:solidFill>
                <a:latin typeface="Arial"/>
                <a:cs typeface="Arial"/>
              </a:rPr>
              <a:t> </a:t>
            </a:r>
            <a:r>
              <a:rPr dirty="0" sz="1200" spc="65">
                <a:solidFill>
                  <a:srgbClr val="818779"/>
                </a:solidFill>
                <a:latin typeface="Arial"/>
                <a:cs typeface="Arial"/>
              </a:rPr>
              <a:t>y</a:t>
            </a:r>
            <a:r>
              <a:rPr dirty="0" sz="1200" spc="45">
                <a:solidFill>
                  <a:srgbClr val="818779"/>
                </a:solidFill>
                <a:latin typeface="Arial"/>
                <a:cs typeface="Arial"/>
              </a:rPr>
              <a:t>o</a:t>
            </a:r>
            <a:r>
              <a:rPr dirty="0" sz="1200" spc="60">
                <a:solidFill>
                  <a:srgbClr val="818779"/>
                </a:solidFill>
                <a:latin typeface="Arial"/>
                <a:cs typeface="Arial"/>
              </a:rPr>
              <a:t>g</a:t>
            </a:r>
            <a:r>
              <a:rPr dirty="0" sz="1200" spc="25">
                <a:solidFill>
                  <a:srgbClr val="818779"/>
                </a:solidFill>
                <a:latin typeface="Arial"/>
                <a:cs typeface="Arial"/>
              </a:rPr>
              <a:t>u</a:t>
            </a:r>
            <a:r>
              <a:rPr dirty="0" sz="1200" spc="60">
                <a:solidFill>
                  <a:srgbClr val="818779"/>
                </a:solidFill>
                <a:latin typeface="Arial"/>
                <a:cs typeface="Arial"/>
              </a:rPr>
              <a:t>r</a:t>
            </a:r>
            <a:r>
              <a:rPr dirty="0" sz="1200" spc="100">
                <a:solidFill>
                  <a:srgbClr val="818779"/>
                </a:solidFill>
                <a:latin typeface="Arial"/>
                <a:cs typeface="Arial"/>
              </a:rPr>
              <a:t>t</a:t>
            </a:r>
            <a:r>
              <a:rPr dirty="0" sz="1200" spc="100">
                <a:solidFill>
                  <a:srgbClr val="818779"/>
                </a:solidFill>
                <a:latin typeface="Arial"/>
                <a:cs typeface="Arial"/>
              </a:rPr>
              <a:t> </a:t>
            </a:r>
            <a:r>
              <a:rPr dirty="0" sz="1200" spc="60">
                <a:solidFill>
                  <a:srgbClr val="818779"/>
                </a:solidFill>
                <a:latin typeface="Arial"/>
                <a:cs typeface="Arial"/>
              </a:rPr>
              <a:t>p</a:t>
            </a:r>
            <a:r>
              <a:rPr dirty="0" sz="1200" spc="5">
                <a:solidFill>
                  <a:srgbClr val="818779"/>
                </a:solidFill>
                <a:latin typeface="Arial"/>
                <a:cs typeface="Arial"/>
              </a:rPr>
              <a:t>a</a:t>
            </a:r>
            <a:r>
              <a:rPr dirty="0" sz="1200" spc="60">
                <a:solidFill>
                  <a:srgbClr val="818779"/>
                </a:solidFill>
                <a:latin typeface="Arial"/>
                <a:cs typeface="Arial"/>
              </a:rPr>
              <a:t>r</a:t>
            </a:r>
            <a:r>
              <a:rPr dirty="0" sz="1200" spc="95">
                <a:solidFill>
                  <a:srgbClr val="818779"/>
                </a:solidFill>
                <a:latin typeface="Arial"/>
                <a:cs typeface="Arial"/>
              </a:rPr>
              <a:t>f</a:t>
            </a:r>
            <a:r>
              <a:rPr dirty="0" sz="1200" spc="5">
                <a:solidFill>
                  <a:srgbClr val="818779"/>
                </a:solidFill>
                <a:latin typeface="Arial"/>
                <a:cs typeface="Arial"/>
              </a:rPr>
              <a:t>a</a:t>
            </a:r>
            <a:r>
              <a:rPr dirty="0" sz="1200" spc="15">
                <a:solidFill>
                  <a:srgbClr val="818779"/>
                </a:solidFill>
                <a:latin typeface="Arial"/>
                <a:cs typeface="Arial"/>
              </a:rPr>
              <a:t>i</a:t>
            </a:r>
            <a:r>
              <a:rPr dirty="0" sz="1200" spc="100">
                <a:solidFill>
                  <a:srgbClr val="818779"/>
                </a:solidFill>
                <a:latin typeface="Arial"/>
                <a:cs typeface="Arial"/>
              </a:rPr>
              <a:t>t</a:t>
            </a:r>
            <a:r>
              <a:rPr dirty="0" sz="1200" spc="20">
                <a:solidFill>
                  <a:srgbClr val="818779"/>
                </a:solidFill>
                <a:latin typeface="Arial"/>
                <a:cs typeface="Arial"/>
              </a:rPr>
              <a:t>s</a:t>
            </a:r>
            <a:r>
              <a:rPr dirty="0" sz="1200" spc="20">
                <a:solidFill>
                  <a:srgbClr val="818779"/>
                </a:solidFill>
                <a:latin typeface="Arial"/>
                <a:cs typeface="Arial"/>
              </a:rPr>
              <a:t> </a:t>
            </a:r>
            <a:r>
              <a:rPr dirty="0" sz="1200" spc="5">
                <a:solidFill>
                  <a:srgbClr val="818779"/>
                </a:solidFill>
                <a:latin typeface="Arial"/>
                <a:cs typeface="Arial"/>
              </a:rPr>
              <a:t>a</a:t>
            </a:r>
            <a:r>
              <a:rPr dirty="0" sz="1200" spc="30">
                <a:solidFill>
                  <a:srgbClr val="818779"/>
                </a:solidFill>
                <a:latin typeface="Arial"/>
                <a:cs typeface="Arial"/>
              </a:rPr>
              <a:t>n</a:t>
            </a:r>
            <a:r>
              <a:rPr dirty="0" sz="1200" spc="70">
                <a:solidFill>
                  <a:srgbClr val="818779"/>
                </a:solidFill>
                <a:latin typeface="Arial"/>
                <a:cs typeface="Arial"/>
              </a:rPr>
              <a:t>d</a:t>
            </a:r>
            <a:r>
              <a:rPr dirty="0" sz="1200" spc="70">
                <a:solidFill>
                  <a:srgbClr val="818779"/>
                </a:solidFill>
                <a:latin typeface="Arial"/>
                <a:cs typeface="Arial"/>
              </a:rPr>
              <a:t> </a:t>
            </a:r>
            <a:r>
              <a:rPr dirty="0" sz="1200" spc="60">
                <a:solidFill>
                  <a:srgbClr val="818779"/>
                </a:solidFill>
                <a:latin typeface="Arial"/>
                <a:cs typeface="Arial"/>
              </a:rPr>
              <a:t>p</a:t>
            </a:r>
            <a:r>
              <a:rPr dirty="0" sz="1200" spc="5">
                <a:solidFill>
                  <a:srgbClr val="818779"/>
                </a:solidFill>
                <a:latin typeface="Arial"/>
                <a:cs typeface="Arial"/>
              </a:rPr>
              <a:t>a</a:t>
            </a:r>
            <a:r>
              <a:rPr dirty="0" sz="1200" spc="30">
                <a:solidFill>
                  <a:srgbClr val="818779"/>
                </a:solidFill>
                <a:latin typeface="Arial"/>
                <a:cs typeface="Arial"/>
              </a:rPr>
              <a:t>n</a:t>
            </a:r>
            <a:r>
              <a:rPr dirty="0" sz="1200" spc="65">
                <a:solidFill>
                  <a:srgbClr val="818779"/>
                </a:solidFill>
                <a:latin typeface="Arial"/>
                <a:cs typeface="Arial"/>
              </a:rPr>
              <a:t>c</a:t>
            </a:r>
            <a:r>
              <a:rPr dirty="0" sz="1200" spc="5">
                <a:solidFill>
                  <a:srgbClr val="818779"/>
                </a:solidFill>
                <a:latin typeface="Arial"/>
                <a:cs typeface="Arial"/>
              </a:rPr>
              <a:t>a</a:t>
            </a:r>
            <a:r>
              <a:rPr dirty="0" sz="1200" spc="45">
                <a:solidFill>
                  <a:srgbClr val="818779"/>
                </a:solidFill>
                <a:latin typeface="Arial"/>
                <a:cs typeface="Arial"/>
              </a:rPr>
              <a:t>k</a:t>
            </a:r>
            <a:r>
              <a:rPr dirty="0" sz="1200" spc="25">
                <a:solidFill>
                  <a:srgbClr val="818779"/>
                </a:solidFill>
                <a:latin typeface="Arial"/>
                <a:cs typeface="Arial"/>
              </a:rPr>
              <a:t>es</a:t>
            </a:r>
            <a:r>
              <a:rPr dirty="0" sz="1200" spc="-5">
                <a:solidFill>
                  <a:srgbClr val="818779"/>
                </a:solidFill>
                <a:latin typeface="Arial"/>
                <a:cs typeface="Arial"/>
              </a:rPr>
              <a:t>.</a:t>
            </a:r>
            <a:r>
              <a:rPr dirty="0" sz="1200" spc="-5">
                <a:solidFill>
                  <a:srgbClr val="818779"/>
                </a:solidFill>
                <a:latin typeface="Arial"/>
                <a:cs typeface="Arial"/>
              </a:rPr>
              <a:t> </a:t>
            </a:r>
            <a:r>
              <a:rPr dirty="0" sz="1200" spc="5">
                <a:solidFill>
                  <a:srgbClr val="818779"/>
                </a:solidFill>
                <a:latin typeface="Arial"/>
                <a:cs typeface="Arial"/>
              </a:rPr>
              <a:t>L</a:t>
            </a:r>
            <a:r>
              <a:rPr dirty="0" sz="1200" spc="25">
                <a:solidFill>
                  <a:srgbClr val="818779"/>
                </a:solidFill>
                <a:latin typeface="Arial"/>
                <a:cs typeface="Arial"/>
              </a:rPr>
              <a:t>u</a:t>
            </a:r>
            <a:r>
              <a:rPr dirty="0" sz="1200" spc="30">
                <a:solidFill>
                  <a:srgbClr val="818779"/>
                </a:solidFill>
                <a:latin typeface="Arial"/>
                <a:cs typeface="Arial"/>
              </a:rPr>
              <a:t>n</a:t>
            </a:r>
            <a:r>
              <a:rPr dirty="0" sz="1200" spc="65">
                <a:solidFill>
                  <a:srgbClr val="818779"/>
                </a:solidFill>
                <a:latin typeface="Arial"/>
                <a:cs typeface="Arial"/>
              </a:rPr>
              <a:t>c</a:t>
            </a:r>
            <a:r>
              <a:rPr dirty="0" sz="1200" spc="40">
                <a:solidFill>
                  <a:srgbClr val="818779"/>
                </a:solidFill>
                <a:latin typeface="Arial"/>
                <a:cs typeface="Arial"/>
              </a:rPr>
              <a:t>h</a:t>
            </a:r>
            <a:r>
              <a:rPr dirty="0" sz="1200" spc="25">
                <a:solidFill>
                  <a:srgbClr val="818779"/>
                </a:solidFill>
                <a:latin typeface="Arial"/>
                <a:cs typeface="Arial"/>
              </a:rPr>
              <a:t>es</a:t>
            </a:r>
            <a:r>
              <a:rPr dirty="0" sz="1200" spc="25">
                <a:solidFill>
                  <a:srgbClr val="818779"/>
                </a:solidFill>
                <a:latin typeface="Arial"/>
                <a:cs typeface="Arial"/>
              </a:rPr>
              <a:t> </a:t>
            </a:r>
            <a:r>
              <a:rPr dirty="0" sz="1200" spc="15">
                <a:solidFill>
                  <a:srgbClr val="818779"/>
                </a:solidFill>
                <a:latin typeface="Arial"/>
                <a:cs typeface="Arial"/>
              </a:rPr>
              <a:t>i</a:t>
            </a:r>
            <a:r>
              <a:rPr dirty="0" sz="1200" spc="30">
                <a:solidFill>
                  <a:srgbClr val="818779"/>
                </a:solidFill>
                <a:latin typeface="Arial"/>
                <a:cs typeface="Arial"/>
              </a:rPr>
              <a:t>n</a:t>
            </a:r>
            <a:r>
              <a:rPr dirty="0" sz="1200" spc="65">
                <a:solidFill>
                  <a:srgbClr val="818779"/>
                </a:solidFill>
                <a:latin typeface="Arial"/>
                <a:cs typeface="Arial"/>
              </a:rPr>
              <a:t>c</a:t>
            </a:r>
            <a:r>
              <a:rPr dirty="0" sz="1200" spc="15">
                <a:solidFill>
                  <a:srgbClr val="818779"/>
                </a:solidFill>
                <a:latin typeface="Arial"/>
                <a:cs typeface="Arial"/>
              </a:rPr>
              <a:t>l</a:t>
            </a:r>
            <a:r>
              <a:rPr dirty="0" sz="1200" spc="25">
                <a:solidFill>
                  <a:srgbClr val="818779"/>
                </a:solidFill>
                <a:latin typeface="Arial"/>
                <a:cs typeface="Arial"/>
              </a:rPr>
              <a:t>u</a:t>
            </a:r>
            <a:r>
              <a:rPr dirty="0" sz="1200" spc="70">
                <a:solidFill>
                  <a:srgbClr val="818779"/>
                </a:solidFill>
                <a:latin typeface="Arial"/>
                <a:cs typeface="Arial"/>
              </a:rPr>
              <a:t>d</a:t>
            </a:r>
            <a:r>
              <a:rPr dirty="0" sz="1200" spc="25">
                <a:solidFill>
                  <a:srgbClr val="818779"/>
                </a:solidFill>
                <a:latin typeface="Arial"/>
                <a:cs typeface="Arial"/>
              </a:rPr>
              <a:t>e</a:t>
            </a:r>
            <a:r>
              <a:rPr dirty="0" sz="1200" spc="10">
                <a:solidFill>
                  <a:srgbClr val="818779"/>
                </a:solidFill>
                <a:latin typeface="Arial"/>
                <a:cs typeface="Arial"/>
              </a:rPr>
              <a:t> </a:t>
            </a:r>
            <a:r>
              <a:rPr dirty="0" sz="1200" spc="40">
                <a:solidFill>
                  <a:srgbClr val="818779"/>
                </a:solidFill>
                <a:latin typeface="Arial"/>
                <a:cs typeface="Arial"/>
              </a:rPr>
              <a:t>h</a:t>
            </a:r>
            <a:r>
              <a:rPr dirty="0" sz="1200" spc="25">
                <a:solidFill>
                  <a:srgbClr val="818779"/>
                </a:solidFill>
                <a:latin typeface="Arial"/>
                <a:cs typeface="Arial"/>
              </a:rPr>
              <a:t>e</a:t>
            </a:r>
            <a:r>
              <a:rPr dirty="0" sz="1200" spc="5">
                <a:solidFill>
                  <a:srgbClr val="818779"/>
                </a:solidFill>
                <a:latin typeface="Arial"/>
                <a:cs typeface="Arial"/>
              </a:rPr>
              <a:t>a</a:t>
            </a:r>
            <a:r>
              <a:rPr dirty="0" sz="1200" spc="60">
                <a:solidFill>
                  <a:srgbClr val="818779"/>
                </a:solidFill>
                <a:latin typeface="Arial"/>
                <a:cs typeface="Arial"/>
              </a:rPr>
              <a:t>r</a:t>
            </a:r>
            <a:r>
              <a:rPr dirty="0" sz="1200" spc="100">
                <a:solidFill>
                  <a:srgbClr val="818779"/>
                </a:solidFill>
                <a:latin typeface="Arial"/>
                <a:cs typeface="Arial"/>
              </a:rPr>
              <a:t>t</a:t>
            </a:r>
            <a:r>
              <a:rPr dirty="0" sz="1200" spc="15">
                <a:solidFill>
                  <a:srgbClr val="818779"/>
                </a:solidFill>
                <a:latin typeface="Arial"/>
                <a:cs typeface="Arial"/>
              </a:rPr>
              <a:t>i</a:t>
            </a:r>
            <a:r>
              <a:rPr dirty="0" sz="1200" spc="25">
                <a:solidFill>
                  <a:srgbClr val="818779"/>
                </a:solidFill>
                <a:latin typeface="Arial"/>
                <a:cs typeface="Arial"/>
              </a:rPr>
              <a:t>e</a:t>
            </a:r>
            <a:r>
              <a:rPr dirty="0" sz="1200" spc="60">
                <a:solidFill>
                  <a:srgbClr val="818779"/>
                </a:solidFill>
                <a:latin typeface="Arial"/>
                <a:cs typeface="Arial"/>
              </a:rPr>
              <a:t>r</a:t>
            </a:r>
            <a:r>
              <a:rPr dirty="0" sz="1200" spc="60">
                <a:solidFill>
                  <a:srgbClr val="818779"/>
                </a:solidFill>
                <a:latin typeface="Arial"/>
                <a:cs typeface="Arial"/>
              </a:rPr>
              <a:t> </a:t>
            </a:r>
            <a:r>
              <a:rPr dirty="0" sz="1200" spc="45">
                <a:solidFill>
                  <a:srgbClr val="818779"/>
                </a:solidFill>
                <a:latin typeface="Arial"/>
                <a:cs typeface="Arial"/>
              </a:rPr>
              <a:t>o</a:t>
            </a:r>
            <a:r>
              <a:rPr dirty="0" sz="1200" spc="60">
                <a:solidFill>
                  <a:srgbClr val="818779"/>
                </a:solidFill>
                <a:latin typeface="Arial"/>
                <a:cs typeface="Arial"/>
              </a:rPr>
              <a:t>p</a:t>
            </a:r>
            <a:r>
              <a:rPr dirty="0" sz="1200" spc="100">
                <a:solidFill>
                  <a:srgbClr val="818779"/>
                </a:solidFill>
                <a:latin typeface="Arial"/>
                <a:cs typeface="Arial"/>
              </a:rPr>
              <a:t>t</a:t>
            </a:r>
            <a:r>
              <a:rPr dirty="0" sz="1200" spc="15">
                <a:solidFill>
                  <a:srgbClr val="818779"/>
                </a:solidFill>
                <a:latin typeface="Arial"/>
                <a:cs typeface="Arial"/>
              </a:rPr>
              <a:t>i</a:t>
            </a:r>
            <a:r>
              <a:rPr dirty="0" sz="1200" spc="45">
                <a:solidFill>
                  <a:srgbClr val="818779"/>
                </a:solidFill>
                <a:latin typeface="Arial"/>
                <a:cs typeface="Arial"/>
              </a:rPr>
              <a:t>o</a:t>
            </a:r>
            <a:r>
              <a:rPr dirty="0" sz="1200" spc="30">
                <a:solidFill>
                  <a:srgbClr val="818779"/>
                </a:solidFill>
                <a:latin typeface="Arial"/>
                <a:cs typeface="Arial"/>
              </a:rPr>
              <a:t>n</a:t>
            </a:r>
            <a:r>
              <a:rPr dirty="0" sz="1200" spc="20">
                <a:solidFill>
                  <a:srgbClr val="818779"/>
                </a:solidFill>
                <a:latin typeface="Arial"/>
                <a:cs typeface="Arial"/>
              </a:rPr>
              <a:t>s</a:t>
            </a:r>
            <a:r>
              <a:rPr dirty="0" sz="1200" spc="20">
                <a:solidFill>
                  <a:srgbClr val="818779"/>
                </a:solidFill>
                <a:latin typeface="Arial"/>
                <a:cs typeface="Arial"/>
              </a:rPr>
              <a:t> </a:t>
            </a:r>
            <a:r>
              <a:rPr dirty="0" sz="1200" spc="15">
                <a:solidFill>
                  <a:srgbClr val="818779"/>
                </a:solidFill>
                <a:latin typeface="Arial"/>
                <a:cs typeface="Arial"/>
              </a:rPr>
              <a:t>li</a:t>
            </a:r>
            <a:r>
              <a:rPr dirty="0" sz="1200" spc="45">
                <a:solidFill>
                  <a:srgbClr val="818779"/>
                </a:solidFill>
                <a:latin typeface="Arial"/>
                <a:cs typeface="Arial"/>
              </a:rPr>
              <a:t>k</a:t>
            </a:r>
            <a:r>
              <a:rPr dirty="0" sz="1200" spc="25">
                <a:solidFill>
                  <a:srgbClr val="818779"/>
                </a:solidFill>
                <a:latin typeface="Arial"/>
                <a:cs typeface="Arial"/>
              </a:rPr>
              <a:t>e</a:t>
            </a:r>
            <a:r>
              <a:rPr dirty="0" sz="1200" spc="25">
                <a:solidFill>
                  <a:srgbClr val="818779"/>
                </a:solidFill>
                <a:latin typeface="Arial"/>
                <a:cs typeface="Arial"/>
              </a:rPr>
              <a:t> </a:t>
            </a:r>
            <a:r>
              <a:rPr dirty="0" sz="1200" spc="60">
                <a:solidFill>
                  <a:srgbClr val="818779"/>
                </a:solidFill>
                <a:latin typeface="Arial"/>
                <a:cs typeface="Arial"/>
              </a:rPr>
              <a:t>g</a:t>
            </a:r>
            <a:r>
              <a:rPr dirty="0" sz="1200" spc="60">
                <a:solidFill>
                  <a:srgbClr val="818779"/>
                </a:solidFill>
                <a:latin typeface="Arial"/>
                <a:cs typeface="Arial"/>
              </a:rPr>
              <a:t>r</a:t>
            </a:r>
            <a:r>
              <a:rPr dirty="0" sz="1200" spc="15">
                <a:solidFill>
                  <a:srgbClr val="818779"/>
                </a:solidFill>
                <a:latin typeface="Arial"/>
                <a:cs typeface="Arial"/>
              </a:rPr>
              <a:t>ill</a:t>
            </a:r>
            <a:r>
              <a:rPr dirty="0" sz="1200" spc="25">
                <a:solidFill>
                  <a:srgbClr val="818779"/>
                </a:solidFill>
                <a:latin typeface="Arial"/>
                <a:cs typeface="Arial"/>
              </a:rPr>
              <a:t>e</a:t>
            </a:r>
            <a:r>
              <a:rPr dirty="0" sz="1200" spc="70">
                <a:solidFill>
                  <a:srgbClr val="818779"/>
                </a:solidFill>
                <a:latin typeface="Arial"/>
                <a:cs typeface="Arial"/>
              </a:rPr>
              <a:t>d</a:t>
            </a:r>
            <a:r>
              <a:rPr dirty="0" sz="1200" spc="70">
                <a:solidFill>
                  <a:srgbClr val="818779"/>
                </a:solidFill>
                <a:latin typeface="Arial"/>
                <a:cs typeface="Arial"/>
              </a:rPr>
              <a:t> </a:t>
            </a:r>
            <a:r>
              <a:rPr dirty="0" sz="1200" spc="65">
                <a:solidFill>
                  <a:srgbClr val="818779"/>
                </a:solidFill>
                <a:latin typeface="Arial"/>
                <a:cs typeface="Arial"/>
              </a:rPr>
              <a:t>c</a:t>
            </a:r>
            <a:r>
              <a:rPr dirty="0" sz="1200" spc="25">
                <a:solidFill>
                  <a:srgbClr val="818779"/>
                </a:solidFill>
                <a:latin typeface="Arial"/>
                <a:cs typeface="Arial"/>
              </a:rPr>
              <a:t>hi</a:t>
            </a:r>
            <a:r>
              <a:rPr dirty="0" sz="1200" spc="65">
                <a:solidFill>
                  <a:srgbClr val="818779"/>
                </a:solidFill>
                <a:latin typeface="Arial"/>
                <a:cs typeface="Arial"/>
              </a:rPr>
              <a:t>c</a:t>
            </a:r>
            <a:r>
              <a:rPr dirty="0" sz="1200" spc="45">
                <a:solidFill>
                  <a:srgbClr val="818779"/>
                </a:solidFill>
                <a:latin typeface="Arial"/>
                <a:cs typeface="Arial"/>
              </a:rPr>
              <a:t>k</a:t>
            </a:r>
            <a:r>
              <a:rPr dirty="0" sz="1200" spc="25">
                <a:solidFill>
                  <a:srgbClr val="818779"/>
                </a:solidFill>
                <a:latin typeface="Arial"/>
                <a:cs typeface="Arial"/>
              </a:rPr>
              <a:t>e</a:t>
            </a:r>
            <a:r>
              <a:rPr dirty="0" sz="1200" spc="30">
                <a:solidFill>
                  <a:srgbClr val="818779"/>
                </a:solidFill>
                <a:latin typeface="Arial"/>
                <a:cs typeface="Arial"/>
              </a:rPr>
              <a:t>n</a:t>
            </a:r>
            <a:r>
              <a:rPr dirty="0" sz="1200" spc="30">
                <a:solidFill>
                  <a:srgbClr val="818779"/>
                </a:solidFill>
                <a:latin typeface="Arial"/>
                <a:cs typeface="Arial"/>
              </a:rPr>
              <a:t> </a:t>
            </a:r>
            <a:r>
              <a:rPr dirty="0" sz="1200" spc="20">
                <a:solidFill>
                  <a:srgbClr val="818779"/>
                </a:solidFill>
                <a:latin typeface="Arial"/>
                <a:cs typeface="Arial"/>
              </a:rPr>
              <a:t>s</a:t>
            </a:r>
            <a:r>
              <a:rPr dirty="0" sz="1200" spc="5">
                <a:solidFill>
                  <a:srgbClr val="818779"/>
                </a:solidFill>
                <a:latin typeface="Arial"/>
                <a:cs typeface="Arial"/>
              </a:rPr>
              <a:t>a</a:t>
            </a:r>
            <a:r>
              <a:rPr dirty="0" sz="1200" spc="30">
                <a:solidFill>
                  <a:srgbClr val="818779"/>
                </a:solidFill>
                <a:latin typeface="Arial"/>
                <a:cs typeface="Arial"/>
              </a:rPr>
              <a:t>n</a:t>
            </a:r>
            <a:r>
              <a:rPr dirty="0" sz="1200" spc="70">
                <a:solidFill>
                  <a:srgbClr val="818779"/>
                </a:solidFill>
                <a:latin typeface="Arial"/>
                <a:cs typeface="Arial"/>
              </a:rPr>
              <a:t>d</a:t>
            </a:r>
            <a:r>
              <a:rPr dirty="0" sz="1200" spc="100">
                <a:solidFill>
                  <a:srgbClr val="818779"/>
                </a:solidFill>
                <a:latin typeface="Arial"/>
                <a:cs typeface="Arial"/>
              </a:rPr>
              <a:t>w</a:t>
            </a:r>
            <a:r>
              <a:rPr dirty="0" sz="1200" spc="15">
                <a:solidFill>
                  <a:srgbClr val="818779"/>
                </a:solidFill>
                <a:latin typeface="Arial"/>
                <a:cs typeface="Arial"/>
              </a:rPr>
              <a:t>i</a:t>
            </a:r>
            <a:r>
              <a:rPr dirty="0" sz="1200" spc="65">
                <a:solidFill>
                  <a:srgbClr val="818779"/>
                </a:solidFill>
                <a:latin typeface="Arial"/>
                <a:cs typeface="Arial"/>
              </a:rPr>
              <a:t>c</a:t>
            </a:r>
            <a:r>
              <a:rPr dirty="0" sz="1200" spc="40">
                <a:solidFill>
                  <a:srgbClr val="818779"/>
                </a:solidFill>
                <a:latin typeface="Arial"/>
                <a:cs typeface="Arial"/>
              </a:rPr>
              <a:t>h</a:t>
            </a:r>
            <a:r>
              <a:rPr dirty="0" sz="1200" spc="25">
                <a:solidFill>
                  <a:srgbClr val="818779"/>
                </a:solidFill>
                <a:latin typeface="Arial"/>
                <a:cs typeface="Arial"/>
              </a:rPr>
              <a:t>es</a:t>
            </a:r>
            <a:r>
              <a:rPr dirty="0" sz="1200" spc="25">
                <a:solidFill>
                  <a:srgbClr val="818779"/>
                </a:solidFill>
                <a:latin typeface="Arial"/>
                <a:cs typeface="Arial"/>
              </a:rPr>
              <a:t>, </a:t>
            </a:r>
            <a:r>
              <a:rPr dirty="0" sz="1200" spc="65">
                <a:solidFill>
                  <a:srgbClr val="818779"/>
                </a:solidFill>
                <a:latin typeface="Arial"/>
                <a:cs typeface="Arial"/>
              </a:rPr>
              <a:t>v</a:t>
            </a:r>
            <a:r>
              <a:rPr dirty="0" sz="1200" spc="25">
                <a:solidFill>
                  <a:srgbClr val="818779"/>
                </a:solidFill>
                <a:latin typeface="Arial"/>
                <a:cs typeface="Arial"/>
              </a:rPr>
              <a:t>e</a:t>
            </a:r>
            <a:r>
              <a:rPr dirty="0" sz="1200" spc="60">
                <a:solidFill>
                  <a:srgbClr val="818779"/>
                </a:solidFill>
                <a:latin typeface="Arial"/>
                <a:cs typeface="Arial"/>
              </a:rPr>
              <a:t>gg</a:t>
            </a:r>
            <a:r>
              <a:rPr dirty="0" sz="1200" spc="15">
                <a:solidFill>
                  <a:srgbClr val="818779"/>
                </a:solidFill>
                <a:latin typeface="Arial"/>
                <a:cs typeface="Arial"/>
              </a:rPr>
              <a:t>i</a:t>
            </a:r>
            <a:r>
              <a:rPr dirty="0" sz="1200" spc="25">
                <a:solidFill>
                  <a:srgbClr val="818779"/>
                </a:solidFill>
                <a:latin typeface="Arial"/>
                <a:cs typeface="Arial"/>
              </a:rPr>
              <a:t>e</a:t>
            </a:r>
            <a:r>
              <a:rPr dirty="0" sz="1200" spc="25">
                <a:solidFill>
                  <a:srgbClr val="818779"/>
                </a:solidFill>
                <a:latin typeface="Arial"/>
                <a:cs typeface="Arial"/>
              </a:rPr>
              <a:t> </a:t>
            </a:r>
            <a:r>
              <a:rPr dirty="0" sz="1200" spc="70">
                <a:solidFill>
                  <a:srgbClr val="818779"/>
                </a:solidFill>
                <a:latin typeface="Arial"/>
                <a:cs typeface="Arial"/>
              </a:rPr>
              <a:t>b</a:t>
            </a:r>
            <a:r>
              <a:rPr dirty="0" sz="1200" spc="25">
                <a:solidFill>
                  <a:srgbClr val="818779"/>
                </a:solidFill>
                <a:latin typeface="Arial"/>
                <a:cs typeface="Arial"/>
              </a:rPr>
              <a:t>u</a:t>
            </a:r>
            <a:r>
              <a:rPr dirty="0" sz="1200" spc="60">
                <a:solidFill>
                  <a:srgbClr val="818779"/>
                </a:solidFill>
                <a:latin typeface="Arial"/>
                <a:cs typeface="Arial"/>
              </a:rPr>
              <a:t>r</a:t>
            </a:r>
            <a:r>
              <a:rPr dirty="0" sz="1200" spc="60">
                <a:solidFill>
                  <a:srgbClr val="818779"/>
                </a:solidFill>
                <a:latin typeface="Arial"/>
                <a:cs typeface="Arial"/>
              </a:rPr>
              <a:t>g</a:t>
            </a:r>
            <a:r>
              <a:rPr dirty="0" sz="1200" spc="25">
                <a:solidFill>
                  <a:srgbClr val="818779"/>
                </a:solidFill>
                <a:latin typeface="Arial"/>
                <a:cs typeface="Arial"/>
              </a:rPr>
              <a:t>e</a:t>
            </a:r>
            <a:r>
              <a:rPr dirty="0" sz="1200" spc="60">
                <a:solidFill>
                  <a:srgbClr val="818779"/>
                </a:solidFill>
                <a:latin typeface="Arial"/>
                <a:cs typeface="Arial"/>
              </a:rPr>
              <a:t>r</a:t>
            </a:r>
            <a:r>
              <a:rPr dirty="0" sz="1200" spc="20">
                <a:solidFill>
                  <a:srgbClr val="818779"/>
                </a:solidFill>
                <a:latin typeface="Arial"/>
                <a:cs typeface="Arial"/>
              </a:rPr>
              <a:t>s</a:t>
            </a:r>
            <a:r>
              <a:rPr dirty="0" sz="1200" spc="20">
                <a:solidFill>
                  <a:srgbClr val="818779"/>
                </a:solidFill>
                <a:latin typeface="Arial"/>
                <a:cs typeface="Arial"/>
              </a:rPr>
              <a:t>, </a:t>
            </a:r>
            <a:r>
              <a:rPr dirty="0" sz="1200" spc="5">
                <a:solidFill>
                  <a:srgbClr val="818779"/>
                </a:solidFill>
                <a:latin typeface="Arial"/>
                <a:cs typeface="Arial"/>
              </a:rPr>
              <a:t>a</a:t>
            </a:r>
            <a:r>
              <a:rPr dirty="0" sz="1200" spc="30">
                <a:solidFill>
                  <a:srgbClr val="818779"/>
                </a:solidFill>
                <a:latin typeface="Arial"/>
                <a:cs typeface="Arial"/>
              </a:rPr>
              <a:t>n</a:t>
            </a:r>
            <a:r>
              <a:rPr dirty="0" sz="1200" spc="70">
                <a:solidFill>
                  <a:srgbClr val="818779"/>
                </a:solidFill>
                <a:latin typeface="Arial"/>
                <a:cs typeface="Arial"/>
              </a:rPr>
              <a:t>d</a:t>
            </a:r>
            <a:r>
              <a:rPr dirty="0" sz="1200" spc="70">
                <a:solidFill>
                  <a:srgbClr val="818779"/>
                </a:solidFill>
                <a:latin typeface="Arial"/>
                <a:cs typeface="Arial"/>
              </a:rPr>
              <a:t> </a:t>
            </a:r>
            <a:r>
              <a:rPr dirty="0" sz="1200" spc="100">
                <a:solidFill>
                  <a:srgbClr val="818779"/>
                </a:solidFill>
                <a:latin typeface="Arial"/>
                <a:cs typeface="Arial"/>
              </a:rPr>
              <a:t>t</a:t>
            </a:r>
            <a:r>
              <a:rPr dirty="0" sz="1200" spc="25">
                <a:solidFill>
                  <a:srgbClr val="818779"/>
                </a:solidFill>
                <a:latin typeface="Arial"/>
                <a:cs typeface="Arial"/>
              </a:rPr>
              <a:t>u</a:t>
            </a:r>
            <a:r>
              <a:rPr dirty="0" sz="1200" spc="60">
                <a:solidFill>
                  <a:srgbClr val="818779"/>
                </a:solidFill>
                <a:latin typeface="Arial"/>
                <a:cs typeface="Arial"/>
              </a:rPr>
              <a:t>r</a:t>
            </a:r>
            <a:r>
              <a:rPr dirty="0" sz="1200" spc="45">
                <a:solidFill>
                  <a:srgbClr val="818779"/>
                </a:solidFill>
                <a:latin typeface="Arial"/>
                <a:cs typeface="Arial"/>
              </a:rPr>
              <a:t>k</a:t>
            </a:r>
            <a:r>
              <a:rPr dirty="0" sz="1200" spc="25">
                <a:solidFill>
                  <a:srgbClr val="818779"/>
                </a:solidFill>
                <a:latin typeface="Arial"/>
                <a:cs typeface="Arial"/>
              </a:rPr>
              <a:t>e</a:t>
            </a:r>
            <a:r>
              <a:rPr dirty="0" sz="1200" spc="65">
                <a:solidFill>
                  <a:srgbClr val="818779"/>
                </a:solidFill>
                <a:latin typeface="Arial"/>
                <a:cs typeface="Arial"/>
              </a:rPr>
              <a:t>y</a:t>
            </a:r>
            <a:r>
              <a:rPr dirty="0" sz="1200" spc="65">
                <a:solidFill>
                  <a:srgbClr val="818779"/>
                </a:solidFill>
                <a:latin typeface="Arial"/>
                <a:cs typeface="Arial"/>
              </a:rPr>
              <a:t> </a:t>
            </a:r>
            <a:r>
              <a:rPr dirty="0" sz="1200" spc="100">
                <a:solidFill>
                  <a:srgbClr val="818779"/>
                </a:solidFill>
                <a:latin typeface="Arial"/>
                <a:cs typeface="Arial"/>
              </a:rPr>
              <a:t>w</a:t>
            </a:r>
            <a:r>
              <a:rPr dirty="0" sz="1200" spc="60">
                <a:solidFill>
                  <a:srgbClr val="818779"/>
                </a:solidFill>
                <a:latin typeface="Arial"/>
                <a:cs typeface="Arial"/>
              </a:rPr>
              <a:t>r</a:t>
            </a:r>
            <a:r>
              <a:rPr dirty="0" sz="1200" spc="5">
                <a:solidFill>
                  <a:srgbClr val="818779"/>
                </a:solidFill>
                <a:latin typeface="Arial"/>
                <a:cs typeface="Arial"/>
              </a:rPr>
              <a:t>a</a:t>
            </a:r>
            <a:r>
              <a:rPr dirty="0" sz="1200" spc="60">
                <a:solidFill>
                  <a:srgbClr val="818779"/>
                </a:solidFill>
                <a:latin typeface="Arial"/>
                <a:cs typeface="Arial"/>
              </a:rPr>
              <a:t>p</a:t>
            </a:r>
            <a:r>
              <a:rPr dirty="0" sz="1200" spc="20">
                <a:solidFill>
                  <a:srgbClr val="818779"/>
                </a:solidFill>
                <a:latin typeface="Arial"/>
                <a:cs typeface="Arial"/>
              </a:rPr>
              <a:t>s</a:t>
            </a:r>
            <a:r>
              <a:rPr dirty="0" sz="1200" spc="20">
                <a:solidFill>
                  <a:srgbClr val="818779"/>
                </a:solidFill>
                <a:latin typeface="Arial"/>
                <a:cs typeface="Arial"/>
              </a:rPr>
              <a:t>, </a:t>
            </a:r>
            <a:r>
              <a:rPr dirty="0" sz="1200" spc="25">
                <a:solidFill>
                  <a:srgbClr val="818779"/>
                </a:solidFill>
                <a:latin typeface="Arial"/>
                <a:cs typeface="Arial"/>
              </a:rPr>
              <a:t>e</a:t>
            </a:r>
            <a:r>
              <a:rPr dirty="0" sz="1200" spc="30">
                <a:solidFill>
                  <a:srgbClr val="818779"/>
                </a:solidFill>
                <a:latin typeface="Arial"/>
                <a:cs typeface="Arial"/>
              </a:rPr>
              <a:t>n</a:t>
            </a:r>
            <a:r>
              <a:rPr dirty="0" sz="1200" spc="25">
                <a:solidFill>
                  <a:srgbClr val="818779"/>
                </a:solidFill>
                <a:latin typeface="Arial"/>
                <a:cs typeface="Arial"/>
              </a:rPr>
              <a:t>su</a:t>
            </a:r>
            <a:r>
              <a:rPr dirty="0" sz="1200" spc="60">
                <a:solidFill>
                  <a:srgbClr val="818779"/>
                </a:solidFill>
                <a:latin typeface="Arial"/>
                <a:cs typeface="Arial"/>
              </a:rPr>
              <a:t>r</a:t>
            </a:r>
            <a:r>
              <a:rPr dirty="0" sz="1200" spc="15">
                <a:solidFill>
                  <a:srgbClr val="818779"/>
                </a:solidFill>
                <a:latin typeface="Arial"/>
                <a:cs typeface="Arial"/>
              </a:rPr>
              <a:t>i</a:t>
            </a:r>
            <a:r>
              <a:rPr dirty="0" sz="1200" spc="30">
                <a:solidFill>
                  <a:srgbClr val="818779"/>
                </a:solidFill>
                <a:latin typeface="Arial"/>
                <a:cs typeface="Arial"/>
              </a:rPr>
              <a:t>n</a:t>
            </a:r>
            <a:r>
              <a:rPr dirty="0" sz="1200" spc="60">
                <a:solidFill>
                  <a:srgbClr val="818779"/>
                </a:solidFill>
                <a:latin typeface="Arial"/>
                <a:cs typeface="Arial"/>
              </a:rPr>
              <a:t>g</a:t>
            </a:r>
            <a:r>
              <a:rPr dirty="0" sz="1200" spc="30">
                <a:solidFill>
                  <a:srgbClr val="818779"/>
                </a:solidFill>
                <a:latin typeface="Arial"/>
                <a:cs typeface="Arial"/>
              </a:rPr>
              <a:t> </a:t>
            </a:r>
            <a:r>
              <a:rPr dirty="0" sz="1200" spc="20">
                <a:solidFill>
                  <a:srgbClr val="818779"/>
                </a:solidFill>
                <a:latin typeface="Arial"/>
                <a:cs typeface="Arial"/>
              </a:rPr>
              <a:t>s</a:t>
            </a:r>
            <a:r>
              <a:rPr dirty="0" sz="1200" spc="100">
                <a:solidFill>
                  <a:srgbClr val="818779"/>
                </a:solidFill>
                <a:latin typeface="Arial"/>
                <a:cs typeface="Arial"/>
              </a:rPr>
              <a:t>t</a:t>
            </a:r>
            <a:r>
              <a:rPr dirty="0" sz="1200" spc="25">
                <a:solidFill>
                  <a:srgbClr val="818779"/>
                </a:solidFill>
                <a:latin typeface="Arial"/>
                <a:cs typeface="Arial"/>
              </a:rPr>
              <a:t>u</a:t>
            </a:r>
            <a:r>
              <a:rPr dirty="0" sz="1200" spc="70">
                <a:solidFill>
                  <a:srgbClr val="818779"/>
                </a:solidFill>
                <a:latin typeface="Arial"/>
                <a:cs typeface="Arial"/>
              </a:rPr>
              <a:t>d</a:t>
            </a:r>
            <a:r>
              <a:rPr dirty="0" sz="1200" spc="25">
                <a:solidFill>
                  <a:srgbClr val="818779"/>
                </a:solidFill>
                <a:latin typeface="Arial"/>
                <a:cs typeface="Arial"/>
              </a:rPr>
              <a:t>e</a:t>
            </a:r>
            <a:r>
              <a:rPr dirty="0" sz="1200" spc="30">
                <a:solidFill>
                  <a:srgbClr val="818779"/>
                </a:solidFill>
                <a:latin typeface="Arial"/>
                <a:cs typeface="Arial"/>
              </a:rPr>
              <a:t>n</a:t>
            </a:r>
            <a:r>
              <a:rPr dirty="0" sz="1200" spc="100">
                <a:solidFill>
                  <a:srgbClr val="818779"/>
                </a:solidFill>
                <a:latin typeface="Arial"/>
                <a:cs typeface="Arial"/>
              </a:rPr>
              <a:t>t</a:t>
            </a:r>
            <a:r>
              <a:rPr dirty="0" sz="1200" spc="20">
                <a:solidFill>
                  <a:srgbClr val="818779"/>
                </a:solidFill>
                <a:latin typeface="Arial"/>
                <a:cs typeface="Arial"/>
              </a:rPr>
              <a:t>s</a:t>
            </a:r>
            <a:r>
              <a:rPr dirty="0" sz="1200" spc="20">
                <a:solidFill>
                  <a:srgbClr val="818779"/>
                </a:solidFill>
                <a:latin typeface="Arial"/>
                <a:cs typeface="Arial"/>
              </a:rPr>
              <a:t> </a:t>
            </a:r>
            <a:r>
              <a:rPr dirty="0" sz="1200" spc="60">
                <a:solidFill>
                  <a:srgbClr val="818779"/>
                </a:solidFill>
                <a:latin typeface="Arial"/>
                <a:cs typeface="Arial"/>
              </a:rPr>
              <a:t>r</a:t>
            </a:r>
            <a:r>
              <a:rPr dirty="0" sz="1200" spc="25">
                <a:solidFill>
                  <a:srgbClr val="818779"/>
                </a:solidFill>
                <a:latin typeface="Arial"/>
                <a:cs typeface="Arial"/>
              </a:rPr>
              <a:t>e</a:t>
            </a:r>
            <a:r>
              <a:rPr dirty="0" sz="1200" spc="65">
                <a:solidFill>
                  <a:srgbClr val="818779"/>
                </a:solidFill>
                <a:latin typeface="Arial"/>
                <a:cs typeface="Arial"/>
              </a:rPr>
              <a:t>c</a:t>
            </a:r>
            <a:r>
              <a:rPr dirty="0" sz="1200" spc="25">
                <a:solidFill>
                  <a:srgbClr val="818779"/>
                </a:solidFill>
                <a:latin typeface="Arial"/>
                <a:cs typeface="Arial"/>
              </a:rPr>
              <a:t>e</a:t>
            </a:r>
            <a:r>
              <a:rPr dirty="0" sz="1200" spc="15">
                <a:solidFill>
                  <a:srgbClr val="818779"/>
                </a:solidFill>
                <a:latin typeface="Arial"/>
                <a:cs typeface="Arial"/>
              </a:rPr>
              <a:t>i</a:t>
            </a:r>
            <a:r>
              <a:rPr dirty="0" sz="1200" spc="65">
                <a:solidFill>
                  <a:srgbClr val="818779"/>
                </a:solidFill>
                <a:latin typeface="Arial"/>
                <a:cs typeface="Arial"/>
              </a:rPr>
              <a:t>v</a:t>
            </a:r>
            <a:r>
              <a:rPr dirty="0" sz="1200" spc="25">
                <a:solidFill>
                  <a:srgbClr val="818779"/>
                </a:solidFill>
                <a:latin typeface="Arial"/>
                <a:cs typeface="Arial"/>
              </a:rPr>
              <a:t>e</a:t>
            </a:r>
            <a:r>
              <a:rPr dirty="0" sz="1200" spc="25">
                <a:solidFill>
                  <a:srgbClr val="818779"/>
                </a:solidFill>
                <a:latin typeface="Arial"/>
                <a:cs typeface="Arial"/>
              </a:rPr>
              <a:t> </a:t>
            </a:r>
            <a:r>
              <a:rPr dirty="0" sz="1200" spc="100">
                <a:solidFill>
                  <a:srgbClr val="818779"/>
                </a:solidFill>
                <a:latin typeface="Arial"/>
                <a:cs typeface="Arial"/>
              </a:rPr>
              <a:t>t</a:t>
            </a:r>
            <a:r>
              <a:rPr dirty="0" sz="1200" spc="40">
                <a:solidFill>
                  <a:srgbClr val="818779"/>
                </a:solidFill>
                <a:latin typeface="Arial"/>
                <a:cs typeface="Arial"/>
              </a:rPr>
              <a:t>h</a:t>
            </a:r>
            <a:r>
              <a:rPr dirty="0" sz="1200" spc="25">
                <a:solidFill>
                  <a:srgbClr val="818779"/>
                </a:solidFill>
                <a:latin typeface="Arial"/>
                <a:cs typeface="Arial"/>
              </a:rPr>
              <a:t>e</a:t>
            </a:r>
            <a:r>
              <a:rPr dirty="0" sz="1200" spc="25">
                <a:solidFill>
                  <a:srgbClr val="818779"/>
                </a:solidFill>
                <a:latin typeface="Arial"/>
                <a:cs typeface="Arial"/>
              </a:rPr>
              <a:t> </a:t>
            </a:r>
            <a:r>
              <a:rPr dirty="0" sz="1200" spc="25">
                <a:solidFill>
                  <a:srgbClr val="818779"/>
                </a:solidFill>
                <a:latin typeface="Arial"/>
                <a:cs typeface="Arial"/>
              </a:rPr>
              <a:t>e</a:t>
            </a:r>
            <a:r>
              <a:rPr dirty="0" sz="1200" spc="30">
                <a:solidFill>
                  <a:srgbClr val="818779"/>
                </a:solidFill>
                <a:latin typeface="Arial"/>
                <a:cs typeface="Arial"/>
              </a:rPr>
              <a:t>n</a:t>
            </a:r>
            <a:r>
              <a:rPr dirty="0" sz="1200" spc="25">
                <a:solidFill>
                  <a:srgbClr val="818779"/>
                </a:solidFill>
                <a:latin typeface="Arial"/>
                <a:cs typeface="Arial"/>
              </a:rPr>
              <a:t>e</a:t>
            </a:r>
            <a:r>
              <a:rPr dirty="0" sz="1200" spc="60">
                <a:solidFill>
                  <a:srgbClr val="818779"/>
                </a:solidFill>
                <a:latin typeface="Arial"/>
                <a:cs typeface="Arial"/>
              </a:rPr>
              <a:t>r</a:t>
            </a:r>
            <a:r>
              <a:rPr dirty="0" sz="1200" spc="60">
                <a:solidFill>
                  <a:srgbClr val="818779"/>
                </a:solidFill>
                <a:latin typeface="Arial"/>
                <a:cs typeface="Arial"/>
              </a:rPr>
              <a:t>g</a:t>
            </a:r>
            <a:r>
              <a:rPr dirty="0" sz="1200" spc="65">
                <a:solidFill>
                  <a:srgbClr val="818779"/>
                </a:solidFill>
                <a:latin typeface="Arial"/>
                <a:cs typeface="Arial"/>
              </a:rPr>
              <a:t>y</a:t>
            </a:r>
            <a:r>
              <a:rPr dirty="0" sz="1200" spc="65">
                <a:solidFill>
                  <a:srgbClr val="818779"/>
                </a:solidFill>
                <a:latin typeface="Arial"/>
                <a:cs typeface="Arial"/>
              </a:rPr>
              <a:t> </a:t>
            </a:r>
            <a:r>
              <a:rPr dirty="0" sz="1200" spc="100">
                <a:solidFill>
                  <a:srgbClr val="818779"/>
                </a:solidFill>
                <a:latin typeface="Arial"/>
                <a:cs typeface="Arial"/>
              </a:rPr>
              <a:t>t</a:t>
            </a:r>
            <a:r>
              <a:rPr dirty="0" sz="1200" spc="40">
                <a:solidFill>
                  <a:srgbClr val="818779"/>
                </a:solidFill>
                <a:latin typeface="Arial"/>
                <a:cs typeface="Arial"/>
              </a:rPr>
              <a:t>h</a:t>
            </a:r>
            <a:r>
              <a:rPr dirty="0" sz="1200" spc="25">
                <a:solidFill>
                  <a:srgbClr val="818779"/>
                </a:solidFill>
                <a:latin typeface="Arial"/>
                <a:cs typeface="Arial"/>
              </a:rPr>
              <a:t>e</a:t>
            </a:r>
            <a:r>
              <a:rPr dirty="0" sz="1200" spc="65">
                <a:solidFill>
                  <a:srgbClr val="818779"/>
                </a:solidFill>
                <a:latin typeface="Arial"/>
                <a:cs typeface="Arial"/>
              </a:rPr>
              <a:t>y</a:t>
            </a:r>
            <a:r>
              <a:rPr dirty="0" sz="1200" spc="65">
                <a:solidFill>
                  <a:srgbClr val="818779"/>
                </a:solidFill>
                <a:latin typeface="Arial"/>
                <a:cs typeface="Arial"/>
              </a:rPr>
              <a:t> </a:t>
            </a:r>
            <a:r>
              <a:rPr dirty="0" sz="1200" spc="30">
                <a:solidFill>
                  <a:srgbClr val="818779"/>
                </a:solidFill>
                <a:latin typeface="Arial"/>
                <a:cs typeface="Arial"/>
              </a:rPr>
              <a:t>n</a:t>
            </a:r>
            <a:r>
              <a:rPr dirty="0" sz="1200" spc="25">
                <a:solidFill>
                  <a:srgbClr val="818779"/>
                </a:solidFill>
                <a:latin typeface="Arial"/>
                <a:cs typeface="Arial"/>
              </a:rPr>
              <a:t>ee</a:t>
            </a:r>
            <a:r>
              <a:rPr dirty="0" sz="1200" spc="70">
                <a:solidFill>
                  <a:srgbClr val="818779"/>
                </a:solidFill>
                <a:latin typeface="Arial"/>
                <a:cs typeface="Arial"/>
              </a:rPr>
              <a:t>d</a:t>
            </a:r>
            <a:r>
              <a:rPr dirty="0" sz="1200" spc="70">
                <a:solidFill>
                  <a:srgbClr val="818779"/>
                </a:solidFill>
                <a:latin typeface="Arial"/>
                <a:cs typeface="Arial"/>
              </a:rPr>
              <a:t> </a:t>
            </a:r>
            <a:r>
              <a:rPr dirty="0" sz="1200" spc="95">
                <a:solidFill>
                  <a:srgbClr val="818779"/>
                </a:solidFill>
                <a:latin typeface="Arial"/>
                <a:cs typeface="Arial"/>
              </a:rPr>
              <a:t>f</a:t>
            </a:r>
            <a:r>
              <a:rPr dirty="0" sz="1200" spc="45">
                <a:solidFill>
                  <a:srgbClr val="818779"/>
                </a:solidFill>
                <a:latin typeface="Arial"/>
                <a:cs typeface="Arial"/>
              </a:rPr>
              <a:t>o</a:t>
            </a:r>
            <a:r>
              <a:rPr dirty="0" sz="1200" spc="60">
                <a:solidFill>
                  <a:srgbClr val="818779"/>
                </a:solidFill>
                <a:latin typeface="Arial"/>
                <a:cs typeface="Arial"/>
              </a:rPr>
              <a:t>r</a:t>
            </a:r>
            <a:r>
              <a:rPr dirty="0" sz="1200" spc="60">
                <a:solidFill>
                  <a:srgbClr val="818779"/>
                </a:solidFill>
                <a:latin typeface="Arial"/>
                <a:cs typeface="Arial"/>
              </a:rPr>
              <a:t> </a:t>
            </a:r>
            <a:r>
              <a:rPr dirty="0" sz="1200" spc="100">
                <a:solidFill>
                  <a:srgbClr val="818779"/>
                </a:solidFill>
                <a:latin typeface="Arial"/>
                <a:cs typeface="Arial"/>
              </a:rPr>
              <a:t>t</a:t>
            </a:r>
            <a:r>
              <a:rPr dirty="0" sz="1200" spc="40">
                <a:solidFill>
                  <a:srgbClr val="818779"/>
                </a:solidFill>
                <a:latin typeface="Arial"/>
                <a:cs typeface="Arial"/>
              </a:rPr>
              <a:t>h</a:t>
            </a:r>
            <a:r>
              <a:rPr dirty="0" sz="1200" spc="25">
                <a:solidFill>
                  <a:srgbClr val="818779"/>
                </a:solidFill>
                <a:latin typeface="Arial"/>
                <a:cs typeface="Arial"/>
              </a:rPr>
              <a:t>e</a:t>
            </a:r>
            <a:r>
              <a:rPr dirty="0" sz="1200" spc="15">
                <a:solidFill>
                  <a:srgbClr val="818779"/>
                </a:solidFill>
                <a:latin typeface="Arial"/>
                <a:cs typeface="Arial"/>
              </a:rPr>
              <a:t>i</a:t>
            </a:r>
            <a:r>
              <a:rPr dirty="0" sz="1200" spc="60">
                <a:solidFill>
                  <a:srgbClr val="818779"/>
                </a:solidFill>
                <a:latin typeface="Arial"/>
                <a:cs typeface="Arial"/>
              </a:rPr>
              <a:t>r</a:t>
            </a:r>
            <a:r>
              <a:rPr dirty="0" sz="1200" spc="60">
                <a:solidFill>
                  <a:srgbClr val="818779"/>
                </a:solidFill>
                <a:latin typeface="Arial"/>
                <a:cs typeface="Arial"/>
              </a:rPr>
              <a:t> </a:t>
            </a:r>
            <a:r>
              <a:rPr dirty="0" sz="1200" spc="5">
                <a:solidFill>
                  <a:srgbClr val="818779"/>
                </a:solidFill>
                <a:latin typeface="Arial"/>
                <a:cs typeface="Arial"/>
              </a:rPr>
              <a:t>a</a:t>
            </a:r>
            <a:r>
              <a:rPr dirty="0" sz="1200" spc="65">
                <a:solidFill>
                  <a:srgbClr val="818779"/>
                </a:solidFill>
                <a:latin typeface="Arial"/>
                <a:cs typeface="Arial"/>
              </a:rPr>
              <a:t>c</a:t>
            </a:r>
            <a:r>
              <a:rPr dirty="0" sz="1200" spc="100">
                <a:solidFill>
                  <a:srgbClr val="818779"/>
                </a:solidFill>
                <a:latin typeface="Arial"/>
                <a:cs typeface="Arial"/>
              </a:rPr>
              <a:t>t</a:t>
            </a:r>
            <a:r>
              <a:rPr dirty="0" sz="1200" spc="15">
                <a:solidFill>
                  <a:srgbClr val="818779"/>
                </a:solidFill>
                <a:latin typeface="Arial"/>
                <a:cs typeface="Arial"/>
              </a:rPr>
              <a:t>i</a:t>
            </a:r>
            <a:r>
              <a:rPr dirty="0" sz="1200" spc="65">
                <a:solidFill>
                  <a:srgbClr val="818779"/>
                </a:solidFill>
                <a:latin typeface="Arial"/>
                <a:cs typeface="Arial"/>
              </a:rPr>
              <a:t>v</a:t>
            </a:r>
            <a:r>
              <a:rPr dirty="0" sz="1200" spc="25">
                <a:solidFill>
                  <a:srgbClr val="818779"/>
                </a:solidFill>
                <a:latin typeface="Arial"/>
                <a:cs typeface="Arial"/>
              </a:rPr>
              <a:t>e</a:t>
            </a:r>
            <a:r>
              <a:rPr dirty="0" sz="1200" spc="25">
                <a:solidFill>
                  <a:srgbClr val="818779"/>
                </a:solidFill>
                <a:latin typeface="Arial"/>
                <a:cs typeface="Arial"/>
              </a:rPr>
              <a:t> </a:t>
            </a:r>
            <a:r>
              <a:rPr dirty="0" sz="1200" spc="20">
                <a:solidFill>
                  <a:srgbClr val="818779"/>
                </a:solidFill>
                <a:latin typeface="Arial"/>
                <a:cs typeface="Arial"/>
              </a:rPr>
              <a:t>s</a:t>
            </a:r>
            <a:r>
              <a:rPr dirty="0" sz="1200" spc="65">
                <a:solidFill>
                  <a:srgbClr val="818779"/>
                </a:solidFill>
                <a:latin typeface="Arial"/>
                <a:cs typeface="Arial"/>
              </a:rPr>
              <a:t>c</a:t>
            </a:r>
            <a:r>
              <a:rPr dirty="0" sz="1200" spc="40">
                <a:solidFill>
                  <a:srgbClr val="818779"/>
                </a:solidFill>
                <a:latin typeface="Arial"/>
                <a:cs typeface="Arial"/>
              </a:rPr>
              <a:t>h</a:t>
            </a:r>
            <a:r>
              <a:rPr dirty="0" sz="1200" spc="45">
                <a:solidFill>
                  <a:srgbClr val="818779"/>
                </a:solidFill>
                <a:latin typeface="Arial"/>
                <a:cs typeface="Arial"/>
              </a:rPr>
              <a:t>oo</a:t>
            </a:r>
            <a:r>
              <a:rPr dirty="0" sz="1200" spc="15">
                <a:solidFill>
                  <a:srgbClr val="818779"/>
                </a:solidFill>
                <a:latin typeface="Arial"/>
                <a:cs typeface="Arial"/>
              </a:rPr>
              <a:t>l</a:t>
            </a:r>
            <a:r>
              <a:rPr dirty="0" sz="1200" spc="15">
                <a:solidFill>
                  <a:srgbClr val="818779"/>
                </a:solidFill>
                <a:latin typeface="Arial"/>
                <a:cs typeface="Arial"/>
              </a:rPr>
              <a:t> </a:t>
            </a:r>
            <a:r>
              <a:rPr dirty="0" sz="1200" spc="70">
                <a:solidFill>
                  <a:srgbClr val="818779"/>
                </a:solidFill>
                <a:latin typeface="Arial"/>
                <a:cs typeface="Arial"/>
              </a:rPr>
              <a:t>d</a:t>
            </a:r>
            <a:r>
              <a:rPr dirty="0" sz="1200" spc="5">
                <a:solidFill>
                  <a:srgbClr val="818779"/>
                </a:solidFill>
                <a:latin typeface="Arial"/>
                <a:cs typeface="Arial"/>
              </a:rPr>
              <a:t>a</a:t>
            </a:r>
            <a:r>
              <a:rPr dirty="0" sz="1200" spc="65">
                <a:solidFill>
                  <a:srgbClr val="818779"/>
                </a:solidFill>
                <a:latin typeface="Arial"/>
                <a:cs typeface="Arial"/>
              </a:rPr>
              <a:t>y</a:t>
            </a:r>
            <a:r>
              <a:rPr dirty="0" sz="1200" spc="-5">
                <a:solidFill>
                  <a:srgbClr val="818779"/>
                </a:solidFill>
                <a:latin typeface="Arial"/>
                <a:cs typeface="Arial"/>
              </a:rPr>
              <a:t>.</a:t>
            </a:r>
            <a:endParaRPr sz="1200">
              <a:latin typeface="Arial"/>
              <a:cs typeface="Arial"/>
            </a:endParaRPr>
          </a:p>
        </p:txBody>
      </p:sp>
      <p:graphicFrame>
        <p:nvGraphicFramePr>
          <p:cNvPr id="10" name="object 10"/>
          <p:cNvGraphicFramePr>
            <a:graphicFrameLocks noGrp="1"/>
          </p:cNvGraphicFramePr>
          <p:nvPr/>
        </p:nvGraphicFramePr>
        <p:xfrm>
          <a:off x="214599" y="8265351"/>
          <a:ext cx="7200900" cy="202755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022007"/>
                <a:gridCol w="3176315"/>
                <a:gridCol w="2988055"/>
              </a:tblGrid>
              <a:tr h="561488">
                <a:tc>
                  <a:txBody>
                    <a:bodyPr/>
                    <a:lstStyle/>
                    <a:p>
                      <a:pPr/>
                      <a:endParaRPr sz="1000">
                        <a:latin typeface="Gill Sans MT"/>
                        <a:cs typeface="Gill Sans MT"/>
                      </a:endParaRPr>
                    </a:p>
                  </a:txBody>
                  <a:tcPr marL="0" marR="0" marB="0" marT="0">
                    <a:lnL w="9516">
                      <a:solidFill>
                        <a:srgbClr val="CCCCCC"/>
                      </a:solidFill>
                      <a:prstDash val="solid"/>
                    </a:lnL>
                    <a:lnR w="9516">
                      <a:solidFill>
                        <a:srgbClr val="CCCCCC"/>
                      </a:solidFill>
                      <a:prstDash val="solid"/>
                    </a:lnR>
                    <a:lnT w="9516">
                      <a:solidFill>
                        <a:srgbClr val="CCCCCC"/>
                      </a:solidFill>
                      <a:prstDash val="solid"/>
                    </a:lnT>
                    <a:lnB w="9516">
                      <a:solidFill>
                        <a:srgbClr val="CCCCCC"/>
                      </a:solidFill>
                      <a:prstDash val="soli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/>
                      <a:endParaRPr sz="1000">
                        <a:latin typeface="Gill Sans MT"/>
                        <a:cs typeface="Gill Sans MT"/>
                      </a:endParaRPr>
                    </a:p>
                  </a:txBody>
                  <a:tcPr marL="0" marR="0" marB="0" marT="0">
                    <a:lnL w="9516">
                      <a:solidFill>
                        <a:srgbClr val="CCCCCC"/>
                      </a:solidFill>
                      <a:prstDash val="solid"/>
                    </a:lnL>
                    <a:lnR w="9516">
                      <a:solidFill>
                        <a:srgbClr val="CCCCCC"/>
                      </a:solidFill>
                      <a:prstDash val="solid"/>
                    </a:lnR>
                    <a:lnT w="9516">
                      <a:solidFill>
                        <a:srgbClr val="CCCCCC"/>
                      </a:solidFill>
                      <a:prstDash val="solid"/>
                    </a:lnT>
                    <a:lnB w="9516">
                      <a:solidFill>
                        <a:srgbClr val="CCCCCC"/>
                      </a:solidFill>
                      <a:prstDash val="soli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/>
                      <a:endParaRPr sz="1000">
                        <a:latin typeface="Gill Sans MT"/>
                        <a:cs typeface="Gill Sans MT"/>
                      </a:endParaRPr>
                    </a:p>
                  </a:txBody>
                  <a:tcPr marL="0" marR="0" marB="0" marT="0">
                    <a:lnL w="9516">
                      <a:solidFill>
                        <a:srgbClr val="CCCCCC"/>
                      </a:solidFill>
                      <a:prstDash val="solid"/>
                    </a:lnL>
                    <a:lnR w="9516">
                      <a:solidFill>
                        <a:srgbClr val="CCCCCC"/>
                      </a:solidFill>
                      <a:prstDash val="solid"/>
                    </a:lnR>
                    <a:lnT w="9516">
                      <a:solidFill>
                        <a:srgbClr val="CCCCCC"/>
                      </a:solidFill>
                      <a:prstDash val="solid"/>
                    </a:lnT>
                    <a:lnB w="9516">
                      <a:solidFill>
                        <a:srgbClr val="CCCCCC"/>
                      </a:solidFill>
                      <a:prstDash val="solid"/>
                    </a:lnB>
                    <a:solidFill>
                      <a:srgbClr val="000000"/>
                    </a:solidFill>
                  </a:tcPr>
                </a:tc>
              </a:tr>
              <a:tr h="818440">
                <a:tc>
                  <a:txBody>
                    <a:bodyPr/>
                    <a:lstStyle/>
                    <a:p>
                      <a:pPr/>
                      <a:endParaRPr sz="1000">
                        <a:latin typeface="Gill Sans MT"/>
                        <a:cs typeface="Gill Sans MT"/>
                      </a:endParaRPr>
                    </a:p>
                  </a:txBody>
                  <a:tcPr marL="0" marR="0" marB="0" marT="0">
                    <a:lnL w="9516">
                      <a:solidFill>
                        <a:srgbClr val="CCCCCC"/>
                      </a:solidFill>
                      <a:prstDash val="solid"/>
                    </a:lnL>
                    <a:lnR w="9516">
                      <a:solidFill>
                        <a:srgbClr val="CCCCCC"/>
                      </a:solidFill>
                      <a:prstDash val="solid"/>
                    </a:lnR>
                    <a:lnT w="9516">
                      <a:solidFill>
                        <a:srgbClr val="CCCCCC"/>
                      </a:solidFill>
                      <a:prstDash val="solid"/>
                    </a:lnT>
                    <a:lnB w="9516">
                      <a:solidFill>
                        <a:srgbClr val="CCCCCC"/>
                      </a:solidFill>
                      <a:prstDash val="soli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/>
                      <a:endParaRPr sz="1000">
                        <a:latin typeface="Gill Sans MT"/>
                        <a:cs typeface="Gill Sans MT"/>
                      </a:endParaRPr>
                    </a:p>
                  </a:txBody>
                  <a:tcPr marL="0" marR="0" marB="0" marT="0">
                    <a:lnL w="9516">
                      <a:solidFill>
                        <a:srgbClr val="CCCCCC"/>
                      </a:solidFill>
                      <a:prstDash val="solid"/>
                    </a:lnL>
                    <a:lnR w="9516">
                      <a:solidFill>
                        <a:srgbClr val="CCCCCC"/>
                      </a:solidFill>
                      <a:prstDash val="solid"/>
                    </a:lnR>
                    <a:lnT w="9516">
                      <a:solidFill>
                        <a:srgbClr val="CCCCCC"/>
                      </a:solidFill>
                      <a:prstDash val="solid"/>
                    </a:lnT>
                    <a:lnB w="9516">
                      <a:solidFill>
                        <a:srgbClr val="CCCCCC"/>
                      </a:solidFill>
                      <a:prstDash val="soli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/>
                      <a:endParaRPr sz="1000">
                        <a:latin typeface="Gill Sans MT"/>
                        <a:cs typeface="Gill Sans MT"/>
                      </a:endParaRPr>
                    </a:p>
                  </a:txBody>
                  <a:tcPr marL="0" marR="0" marB="0" marT="0">
                    <a:lnL w="9516">
                      <a:solidFill>
                        <a:srgbClr val="CCCCCC"/>
                      </a:solidFill>
                      <a:prstDash val="solid"/>
                    </a:lnL>
                    <a:lnR w="9516">
                      <a:solidFill>
                        <a:srgbClr val="CCCCCC"/>
                      </a:solidFill>
                      <a:prstDash val="solid"/>
                    </a:lnR>
                    <a:lnT w="9516">
                      <a:solidFill>
                        <a:srgbClr val="CCCCCC"/>
                      </a:solidFill>
                      <a:prstDash val="solid"/>
                    </a:lnT>
                    <a:lnB w="9516">
                      <a:solidFill>
                        <a:srgbClr val="CCCCCC"/>
                      </a:solidFill>
                      <a:prstDash val="solid"/>
                    </a:lnB>
                    <a:solidFill>
                      <a:srgbClr val="000000"/>
                    </a:solidFill>
                  </a:tcPr>
                </a:tc>
              </a:tr>
              <a:tr h="637622">
                <a:tc>
                  <a:txBody>
                    <a:bodyPr/>
                    <a:lstStyle/>
                    <a:p>
                      <a:pPr/>
                      <a:endParaRPr sz="1000">
                        <a:latin typeface="Gill Sans MT"/>
                        <a:cs typeface="Gill Sans MT"/>
                      </a:endParaRPr>
                    </a:p>
                  </a:txBody>
                  <a:tcPr marL="0" marR="0" marB="0" marT="0">
                    <a:lnL w="9516">
                      <a:solidFill>
                        <a:srgbClr val="CCCCCC"/>
                      </a:solidFill>
                      <a:prstDash val="solid"/>
                    </a:lnL>
                    <a:lnR w="9516">
                      <a:solidFill>
                        <a:srgbClr val="CCCCCC"/>
                      </a:solidFill>
                      <a:prstDash val="solid"/>
                    </a:lnR>
                    <a:lnT w="9516">
                      <a:solidFill>
                        <a:srgbClr val="CCCCCC"/>
                      </a:solidFill>
                      <a:prstDash val="solid"/>
                    </a:lnT>
                    <a:lnB w="9516">
                      <a:solidFill>
                        <a:srgbClr val="CCCCCC"/>
                      </a:solidFill>
                      <a:prstDash val="soli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/>
                      <a:endParaRPr sz="1000">
                        <a:latin typeface="Gill Sans MT"/>
                        <a:cs typeface="Gill Sans MT"/>
                      </a:endParaRPr>
                    </a:p>
                  </a:txBody>
                  <a:tcPr marL="0" marR="0" marB="0" marT="0">
                    <a:lnL w="9516">
                      <a:solidFill>
                        <a:srgbClr val="CCCCCC"/>
                      </a:solidFill>
                      <a:prstDash val="solid"/>
                    </a:lnL>
                    <a:lnR w="9516">
                      <a:solidFill>
                        <a:srgbClr val="CCCCCC"/>
                      </a:solidFill>
                      <a:prstDash val="solid"/>
                    </a:lnR>
                    <a:lnT w="9516">
                      <a:solidFill>
                        <a:srgbClr val="CCCCCC"/>
                      </a:solidFill>
                      <a:prstDash val="solid"/>
                    </a:lnT>
                    <a:lnB w="9516">
                      <a:solidFill>
                        <a:srgbClr val="CCCCCC"/>
                      </a:solidFill>
                      <a:prstDash val="soli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/>
                      <a:endParaRPr sz="1000">
                        <a:latin typeface="Gill Sans MT"/>
                        <a:cs typeface="Gill Sans MT"/>
                      </a:endParaRPr>
                    </a:p>
                  </a:txBody>
                  <a:tcPr marL="0" marR="0" marB="0" marT="0">
                    <a:lnL w="9516">
                      <a:solidFill>
                        <a:srgbClr val="CCCCCC"/>
                      </a:solidFill>
                      <a:prstDash val="solid"/>
                    </a:lnL>
                    <a:lnR w="9516">
                      <a:solidFill>
                        <a:srgbClr val="CCCCCC"/>
                      </a:solidFill>
                      <a:prstDash val="solid"/>
                    </a:lnR>
                    <a:lnT w="9516">
                      <a:solidFill>
                        <a:srgbClr val="CCCCCC"/>
                      </a:solidFill>
                      <a:prstDash val="solid"/>
                    </a:lnT>
                    <a:lnB w="9516">
                      <a:solidFill>
                        <a:srgbClr val="CCCCCC"/>
                      </a:solidFill>
                      <a:prstDash val="solid"/>
                    </a:lnB>
                    <a:solidFill>
                      <a:srgbClr val="00000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4" name="object 14"/>
          <p:cNvGraphicFramePr>
            <a:graphicFrameLocks noGrp="1"/>
          </p:cNvGraphicFramePr>
          <p:nvPr/>
        </p:nvGraphicFramePr>
        <p:xfrm>
          <a:off x="142955" y="2260766"/>
          <a:ext cx="7272655" cy="454533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284726"/>
                <a:gridCol w="3126647"/>
                <a:gridCol w="2846649"/>
              </a:tblGrid>
              <a:tr h="561488">
                <a:tc>
                  <a:txBody>
                    <a:bodyPr/>
                    <a:lstStyle/>
                    <a:p>
                      <a:pPr/>
                      <a:endParaRPr sz="1000">
                        <a:latin typeface="Gill Sans MT"/>
                        <a:cs typeface="Gill Sans MT"/>
                      </a:endParaRPr>
                    </a:p>
                  </a:txBody>
                  <a:tcPr marL="0" marR="0" marB="0" marT="0">
                    <a:lnL w="9516">
                      <a:solidFill>
                        <a:srgbClr val="CCCCCC"/>
                      </a:solidFill>
                      <a:prstDash val="solid"/>
                    </a:lnL>
                    <a:lnR w="9516">
                      <a:solidFill>
                        <a:srgbClr val="CCCCCC"/>
                      </a:solidFill>
                      <a:prstDash val="solid"/>
                    </a:lnR>
                    <a:lnT w="9516">
                      <a:solidFill>
                        <a:srgbClr val="CCCCCC"/>
                      </a:solidFill>
                      <a:prstDash val="solid"/>
                    </a:lnT>
                    <a:lnB w="9516">
                      <a:solidFill>
                        <a:srgbClr val="CCCCCC"/>
                      </a:solidFill>
                      <a:prstDash val="soli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/>
                      <a:endParaRPr sz="1000">
                        <a:latin typeface="Gill Sans MT"/>
                        <a:cs typeface="Gill Sans MT"/>
                      </a:endParaRPr>
                    </a:p>
                  </a:txBody>
                  <a:tcPr marL="0" marR="0" marB="0" marT="0">
                    <a:lnL w="9516">
                      <a:solidFill>
                        <a:srgbClr val="CCCCCC"/>
                      </a:solidFill>
                      <a:prstDash val="solid"/>
                    </a:lnL>
                    <a:lnR w="9516">
                      <a:solidFill>
                        <a:srgbClr val="CCCCCC"/>
                      </a:solidFill>
                      <a:prstDash val="solid"/>
                    </a:lnR>
                    <a:lnT w="9516">
                      <a:solidFill>
                        <a:srgbClr val="CCCCCC"/>
                      </a:solidFill>
                      <a:prstDash val="solid"/>
                    </a:lnT>
                    <a:lnB w="9516">
                      <a:solidFill>
                        <a:srgbClr val="CCCCCC"/>
                      </a:solidFill>
                      <a:prstDash val="soli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/>
                      <a:endParaRPr sz="1000">
                        <a:latin typeface="Gill Sans MT"/>
                        <a:cs typeface="Gill Sans MT"/>
                      </a:endParaRPr>
                    </a:p>
                  </a:txBody>
                  <a:tcPr marL="0" marR="0" marB="0" marT="0">
                    <a:lnL w="9516">
                      <a:solidFill>
                        <a:srgbClr val="CCCCCC"/>
                      </a:solidFill>
                      <a:prstDash val="solid"/>
                    </a:lnL>
                    <a:lnR w="9516">
                      <a:solidFill>
                        <a:srgbClr val="CCCCCC"/>
                      </a:solidFill>
                      <a:prstDash val="solid"/>
                    </a:lnR>
                    <a:lnT w="9516">
                      <a:solidFill>
                        <a:srgbClr val="CCCCCC"/>
                      </a:solidFill>
                      <a:prstDash val="solid"/>
                    </a:lnT>
                    <a:lnB w="9516">
                      <a:solidFill>
                        <a:srgbClr val="CCCCCC"/>
                      </a:solidFill>
                      <a:prstDash val="solid"/>
                    </a:lnB>
                    <a:solidFill>
                      <a:srgbClr val="000000"/>
                    </a:solidFill>
                  </a:tcPr>
                </a:tc>
              </a:tr>
              <a:tr h="842699">
                <a:tc>
                  <a:txBody>
                    <a:bodyPr/>
                    <a:lstStyle/>
                    <a:p>
                      <a:pPr/>
                      <a:endParaRPr sz="1000">
                        <a:latin typeface="Gill Sans MT"/>
                        <a:cs typeface="Gill Sans MT"/>
                      </a:endParaRPr>
                    </a:p>
                  </a:txBody>
                  <a:tcPr marL="0" marR="0" marB="0" marT="0">
                    <a:lnL w="9516">
                      <a:solidFill>
                        <a:srgbClr val="CCCCCC"/>
                      </a:solidFill>
                      <a:prstDash val="solid"/>
                    </a:lnL>
                    <a:lnR w="9516">
                      <a:solidFill>
                        <a:srgbClr val="CCCCCC"/>
                      </a:solidFill>
                      <a:prstDash val="solid"/>
                    </a:lnR>
                    <a:lnT w="9516">
                      <a:solidFill>
                        <a:srgbClr val="CCCCCC"/>
                      </a:solidFill>
                      <a:prstDash val="solid"/>
                    </a:lnT>
                    <a:lnB w="9516">
                      <a:solidFill>
                        <a:srgbClr val="CCCCCC"/>
                      </a:solidFill>
                      <a:prstDash val="soli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/>
                      <a:endParaRPr sz="1000">
                        <a:latin typeface="Gill Sans MT"/>
                        <a:cs typeface="Gill Sans MT"/>
                      </a:endParaRPr>
                    </a:p>
                  </a:txBody>
                  <a:tcPr marL="0" marR="0" marB="0" marT="0">
                    <a:lnL w="9516">
                      <a:solidFill>
                        <a:srgbClr val="CCCCCC"/>
                      </a:solidFill>
                      <a:prstDash val="solid"/>
                    </a:lnL>
                    <a:lnR w="9516">
                      <a:solidFill>
                        <a:srgbClr val="CCCCCC"/>
                      </a:solidFill>
                      <a:prstDash val="solid"/>
                    </a:lnR>
                    <a:lnT w="9516">
                      <a:solidFill>
                        <a:srgbClr val="CCCCCC"/>
                      </a:solidFill>
                      <a:prstDash val="solid"/>
                    </a:lnT>
                    <a:lnB w="9516">
                      <a:solidFill>
                        <a:srgbClr val="CCCCCC"/>
                      </a:solidFill>
                      <a:prstDash val="soli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/>
                      <a:endParaRPr sz="1000">
                        <a:latin typeface="Gill Sans MT"/>
                        <a:cs typeface="Gill Sans MT"/>
                      </a:endParaRPr>
                    </a:p>
                  </a:txBody>
                  <a:tcPr marL="0" marR="0" marB="0" marT="0">
                    <a:lnL w="9516">
                      <a:solidFill>
                        <a:srgbClr val="CCCCCC"/>
                      </a:solidFill>
                      <a:prstDash val="solid"/>
                    </a:lnL>
                    <a:lnR w="9516">
                      <a:solidFill>
                        <a:srgbClr val="CCCCCC"/>
                      </a:solidFill>
                      <a:prstDash val="solid"/>
                    </a:lnR>
                    <a:lnT w="9516">
                      <a:solidFill>
                        <a:srgbClr val="CCCCCC"/>
                      </a:solidFill>
                      <a:prstDash val="solid"/>
                    </a:lnT>
                    <a:lnB w="9516">
                      <a:solidFill>
                        <a:srgbClr val="CCCCCC"/>
                      </a:solidFill>
                      <a:prstDash val="solid"/>
                    </a:lnB>
                    <a:solidFill>
                      <a:srgbClr val="000000"/>
                    </a:solidFill>
                  </a:tcPr>
                </a:tc>
              </a:tr>
              <a:tr h="647138">
                <a:tc>
                  <a:txBody>
                    <a:bodyPr/>
                    <a:lstStyle/>
                    <a:p>
                      <a:pPr/>
                      <a:endParaRPr sz="1000">
                        <a:latin typeface="Gill Sans MT"/>
                        <a:cs typeface="Gill Sans MT"/>
                      </a:endParaRPr>
                    </a:p>
                  </a:txBody>
                  <a:tcPr marL="0" marR="0" marB="0" marT="0">
                    <a:lnL w="9516">
                      <a:solidFill>
                        <a:srgbClr val="CCCCCC"/>
                      </a:solidFill>
                      <a:prstDash val="solid"/>
                    </a:lnL>
                    <a:lnR w="9516">
                      <a:solidFill>
                        <a:srgbClr val="CCCCCC"/>
                      </a:solidFill>
                      <a:prstDash val="solid"/>
                    </a:lnR>
                    <a:lnT w="9516">
                      <a:solidFill>
                        <a:srgbClr val="CCCCCC"/>
                      </a:solidFill>
                      <a:prstDash val="solid"/>
                    </a:lnT>
                    <a:lnB w="9516">
                      <a:solidFill>
                        <a:srgbClr val="CCCCCC"/>
                      </a:solidFill>
                      <a:prstDash val="soli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/>
                      <a:endParaRPr sz="1000">
                        <a:latin typeface="Gill Sans MT"/>
                        <a:cs typeface="Gill Sans MT"/>
                      </a:endParaRPr>
                    </a:p>
                  </a:txBody>
                  <a:tcPr marL="0" marR="0" marB="0" marT="0">
                    <a:lnL w="9516">
                      <a:solidFill>
                        <a:srgbClr val="CCCCCC"/>
                      </a:solidFill>
                      <a:prstDash val="solid"/>
                    </a:lnL>
                    <a:lnR w="9516">
                      <a:solidFill>
                        <a:srgbClr val="CCCCCC"/>
                      </a:solidFill>
                      <a:prstDash val="solid"/>
                    </a:lnR>
                    <a:lnT w="9516">
                      <a:solidFill>
                        <a:srgbClr val="CCCCCC"/>
                      </a:solidFill>
                      <a:prstDash val="solid"/>
                    </a:lnT>
                    <a:lnB w="9516">
                      <a:solidFill>
                        <a:srgbClr val="CCCCCC"/>
                      </a:solidFill>
                      <a:prstDash val="soli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/>
                      <a:endParaRPr sz="1000">
                        <a:latin typeface="Gill Sans MT"/>
                        <a:cs typeface="Gill Sans MT"/>
                      </a:endParaRPr>
                    </a:p>
                  </a:txBody>
                  <a:tcPr marL="0" marR="0" marB="0" marT="0">
                    <a:lnL w="9516">
                      <a:solidFill>
                        <a:srgbClr val="CCCCCC"/>
                      </a:solidFill>
                      <a:prstDash val="solid"/>
                    </a:lnL>
                    <a:lnR w="9516">
                      <a:solidFill>
                        <a:srgbClr val="CCCCCC"/>
                      </a:solidFill>
                      <a:prstDash val="solid"/>
                    </a:lnR>
                    <a:lnT w="9516">
                      <a:solidFill>
                        <a:srgbClr val="CCCCCC"/>
                      </a:solidFill>
                      <a:prstDash val="solid"/>
                    </a:lnT>
                    <a:lnB w="9516">
                      <a:solidFill>
                        <a:srgbClr val="CCCCCC"/>
                      </a:solidFill>
                      <a:prstDash val="solid"/>
                    </a:lnB>
                    <a:solidFill>
                      <a:srgbClr val="000000"/>
                    </a:solidFill>
                  </a:tcPr>
                </a:tc>
              </a:tr>
              <a:tr h="827957">
                <a:tc>
                  <a:txBody>
                    <a:bodyPr/>
                    <a:lstStyle/>
                    <a:p>
                      <a:pPr/>
                      <a:endParaRPr sz="1000">
                        <a:latin typeface="Gill Sans MT"/>
                        <a:cs typeface="Gill Sans MT"/>
                      </a:endParaRPr>
                    </a:p>
                  </a:txBody>
                  <a:tcPr marL="0" marR="0" marB="0" marT="0">
                    <a:lnL w="9516">
                      <a:solidFill>
                        <a:srgbClr val="CCCCCC"/>
                      </a:solidFill>
                      <a:prstDash val="solid"/>
                    </a:lnL>
                    <a:lnR w="9516">
                      <a:solidFill>
                        <a:srgbClr val="CCCCCC"/>
                      </a:solidFill>
                      <a:prstDash val="solid"/>
                    </a:lnR>
                    <a:lnT w="9516">
                      <a:solidFill>
                        <a:srgbClr val="CCCCCC"/>
                      </a:solidFill>
                      <a:prstDash val="solid"/>
                    </a:lnT>
                    <a:lnB w="9516">
                      <a:solidFill>
                        <a:srgbClr val="CCCCCC"/>
                      </a:solidFill>
                      <a:prstDash val="soli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/>
                      <a:endParaRPr sz="1000">
                        <a:latin typeface="Gill Sans MT"/>
                        <a:cs typeface="Gill Sans MT"/>
                      </a:endParaRPr>
                    </a:p>
                  </a:txBody>
                  <a:tcPr marL="0" marR="0" marB="0" marT="0">
                    <a:lnL w="9516">
                      <a:solidFill>
                        <a:srgbClr val="CCCCCC"/>
                      </a:solidFill>
                      <a:prstDash val="solid"/>
                    </a:lnL>
                    <a:lnR w="9516">
                      <a:solidFill>
                        <a:srgbClr val="CCCCCC"/>
                      </a:solidFill>
                      <a:prstDash val="solid"/>
                    </a:lnR>
                    <a:lnT w="9516">
                      <a:solidFill>
                        <a:srgbClr val="CCCCCC"/>
                      </a:solidFill>
                      <a:prstDash val="solid"/>
                    </a:lnT>
                    <a:lnB w="9516">
                      <a:solidFill>
                        <a:srgbClr val="CCCCCC"/>
                      </a:solidFill>
                      <a:prstDash val="soli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/>
                      <a:endParaRPr sz="1000">
                        <a:latin typeface="Gill Sans MT"/>
                        <a:cs typeface="Gill Sans MT"/>
                      </a:endParaRPr>
                    </a:p>
                  </a:txBody>
                  <a:tcPr marL="0" marR="0" marB="0" marT="0">
                    <a:lnL w="9516">
                      <a:solidFill>
                        <a:srgbClr val="CCCCCC"/>
                      </a:solidFill>
                      <a:prstDash val="solid"/>
                    </a:lnL>
                    <a:lnR w="9516">
                      <a:solidFill>
                        <a:srgbClr val="CCCCCC"/>
                      </a:solidFill>
                      <a:prstDash val="solid"/>
                    </a:lnR>
                    <a:lnT w="9516">
                      <a:solidFill>
                        <a:srgbClr val="CCCCCC"/>
                      </a:solidFill>
                      <a:prstDash val="solid"/>
                    </a:lnT>
                    <a:lnB w="9516">
                      <a:solidFill>
                        <a:srgbClr val="CCCCCC"/>
                      </a:solidFill>
                      <a:prstDash val="solid"/>
                    </a:lnB>
                    <a:solidFill>
                      <a:srgbClr val="000000"/>
                    </a:solidFill>
                  </a:tcPr>
                </a:tc>
              </a:tr>
              <a:tr h="827957">
                <a:tc>
                  <a:txBody>
                    <a:bodyPr/>
                    <a:lstStyle/>
                    <a:p>
                      <a:pPr/>
                      <a:endParaRPr sz="1000">
                        <a:latin typeface="Gill Sans MT"/>
                        <a:cs typeface="Gill Sans MT"/>
                      </a:endParaRPr>
                    </a:p>
                  </a:txBody>
                  <a:tcPr marL="0" marR="0" marB="0" marT="0">
                    <a:lnL w="9516">
                      <a:solidFill>
                        <a:srgbClr val="CCCCCC"/>
                      </a:solidFill>
                      <a:prstDash val="solid"/>
                    </a:lnL>
                    <a:lnR w="9516">
                      <a:solidFill>
                        <a:srgbClr val="CCCCCC"/>
                      </a:solidFill>
                      <a:prstDash val="solid"/>
                    </a:lnR>
                    <a:lnT w="9516">
                      <a:solidFill>
                        <a:srgbClr val="CCCCCC"/>
                      </a:solidFill>
                      <a:prstDash val="solid"/>
                    </a:lnT>
                    <a:lnB w="9516">
                      <a:solidFill>
                        <a:srgbClr val="CCCCCC"/>
                      </a:solidFill>
                      <a:prstDash val="soli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/>
                      <a:endParaRPr sz="1000">
                        <a:latin typeface="Gill Sans MT"/>
                        <a:cs typeface="Gill Sans MT"/>
                      </a:endParaRPr>
                    </a:p>
                  </a:txBody>
                  <a:tcPr marL="0" marR="0" marB="0" marT="0">
                    <a:lnL w="9516">
                      <a:solidFill>
                        <a:srgbClr val="CCCCCC"/>
                      </a:solidFill>
                      <a:prstDash val="solid"/>
                    </a:lnL>
                    <a:lnR w="9516">
                      <a:solidFill>
                        <a:srgbClr val="CCCCCC"/>
                      </a:solidFill>
                      <a:prstDash val="solid"/>
                    </a:lnR>
                    <a:lnT w="9516">
                      <a:solidFill>
                        <a:srgbClr val="CCCCCC"/>
                      </a:solidFill>
                      <a:prstDash val="solid"/>
                    </a:lnT>
                    <a:lnB w="9516">
                      <a:solidFill>
                        <a:srgbClr val="CCCCCC"/>
                      </a:solidFill>
                      <a:prstDash val="soli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/>
                      <a:endParaRPr sz="1000">
                        <a:latin typeface="Gill Sans MT"/>
                        <a:cs typeface="Gill Sans MT"/>
                      </a:endParaRPr>
                    </a:p>
                  </a:txBody>
                  <a:tcPr marL="0" marR="0" marB="0" marT="0">
                    <a:lnL w="9516">
                      <a:solidFill>
                        <a:srgbClr val="CCCCCC"/>
                      </a:solidFill>
                      <a:prstDash val="solid"/>
                    </a:lnL>
                    <a:lnR w="9516">
                      <a:solidFill>
                        <a:srgbClr val="CCCCCC"/>
                      </a:solidFill>
                      <a:prstDash val="solid"/>
                    </a:lnR>
                    <a:lnT w="9516">
                      <a:solidFill>
                        <a:srgbClr val="CCCCCC"/>
                      </a:solidFill>
                      <a:prstDash val="solid"/>
                    </a:lnT>
                    <a:lnB w="9516">
                      <a:solidFill>
                        <a:srgbClr val="CCCCCC"/>
                      </a:solidFill>
                      <a:prstDash val="solid"/>
                    </a:lnB>
                    <a:solidFill>
                      <a:srgbClr val="000000"/>
                    </a:solidFill>
                  </a:tcPr>
                </a:tc>
              </a:tr>
              <a:tr h="827957">
                <a:tc>
                  <a:txBody>
                    <a:bodyPr/>
                    <a:lstStyle/>
                    <a:p>
                      <a:pPr/>
                      <a:endParaRPr sz="1000">
                        <a:latin typeface="Gill Sans MT"/>
                        <a:cs typeface="Gill Sans MT"/>
                      </a:endParaRPr>
                    </a:p>
                  </a:txBody>
                  <a:tcPr marL="0" marR="0" marB="0" marT="0">
                    <a:lnL w="9516">
                      <a:solidFill>
                        <a:srgbClr val="CCCCCC"/>
                      </a:solidFill>
                      <a:prstDash val="solid"/>
                    </a:lnL>
                    <a:lnR w="9516">
                      <a:solidFill>
                        <a:srgbClr val="CCCCCC"/>
                      </a:solidFill>
                      <a:prstDash val="solid"/>
                    </a:lnR>
                    <a:lnT w="9516">
                      <a:solidFill>
                        <a:srgbClr val="CCCCCC"/>
                      </a:solidFill>
                      <a:prstDash val="solid"/>
                    </a:lnT>
                    <a:lnB w="9516">
                      <a:solidFill>
                        <a:srgbClr val="CCCCCC"/>
                      </a:solidFill>
                      <a:prstDash val="soli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/>
                      <a:endParaRPr sz="1000">
                        <a:latin typeface="Gill Sans MT"/>
                        <a:cs typeface="Gill Sans MT"/>
                      </a:endParaRPr>
                    </a:p>
                  </a:txBody>
                  <a:tcPr marL="0" marR="0" marB="0" marT="0">
                    <a:lnL w="9516">
                      <a:solidFill>
                        <a:srgbClr val="CCCCCC"/>
                      </a:solidFill>
                      <a:prstDash val="solid"/>
                    </a:lnL>
                    <a:lnR w="9516">
                      <a:solidFill>
                        <a:srgbClr val="CCCCCC"/>
                      </a:solidFill>
                      <a:prstDash val="solid"/>
                    </a:lnR>
                    <a:lnT w="9516">
                      <a:solidFill>
                        <a:srgbClr val="CCCCCC"/>
                      </a:solidFill>
                      <a:prstDash val="solid"/>
                    </a:lnT>
                    <a:lnB w="9516">
                      <a:solidFill>
                        <a:srgbClr val="CCCCCC"/>
                      </a:solidFill>
                      <a:prstDash val="soli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/>
                      <a:endParaRPr sz="1000">
                        <a:latin typeface="Gill Sans MT"/>
                        <a:cs typeface="Gill Sans MT"/>
                      </a:endParaRPr>
                    </a:p>
                  </a:txBody>
                  <a:tcPr marL="0" marR="0" marB="0" marT="0">
                    <a:lnL w="9516">
                      <a:solidFill>
                        <a:srgbClr val="CCCCCC"/>
                      </a:solidFill>
                      <a:prstDash val="solid"/>
                    </a:lnL>
                    <a:lnR w="9516">
                      <a:solidFill>
                        <a:srgbClr val="CCCCCC"/>
                      </a:solidFill>
                      <a:prstDash val="solid"/>
                    </a:lnR>
                    <a:lnT w="9516">
                      <a:solidFill>
                        <a:srgbClr val="CCCCCC"/>
                      </a:solidFill>
                      <a:prstDash val="solid"/>
                    </a:lnT>
                    <a:lnB w="9516">
                      <a:solidFill>
                        <a:srgbClr val="CCCCCC"/>
                      </a:solidFill>
                      <a:prstDash val="solid"/>
                    </a:lnB>
                    <a:solidFill>
                      <a:srgbClr val="000000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baseline="-12544" sz="4650" spc="-142"/>
              <a:t>F</a:t>
            </a:r>
            <a:r>
              <a:rPr dirty="0" baseline="-12544" sz="4650" spc="179"/>
              <a:t>oo</a:t>
            </a:r>
            <a:r>
              <a:rPr dirty="0" baseline="-12544" sz="4650" spc="277"/>
              <a:t>d</a:t>
            </a:r>
            <a:r>
              <a:rPr dirty="0" baseline="-12544" sz="4650" spc="7"/>
              <a:t> </a:t>
            </a:r>
            <a:r>
              <a:rPr dirty="0" baseline="-12544" sz="4650" spc="-157"/>
              <a:t>&amp;</a:t>
            </a:r>
            <a:r>
              <a:rPr dirty="0" baseline="-12544" sz="4650" spc="7"/>
              <a:t> </a:t>
            </a:r>
            <a:r>
              <a:rPr dirty="0" baseline="-12544" sz="4650" spc="-104"/>
              <a:t>B</a:t>
            </a:r>
            <a:r>
              <a:rPr dirty="0" baseline="-12544" sz="4650" spc="97"/>
              <a:t>e</a:t>
            </a:r>
            <a:r>
              <a:rPr dirty="0" baseline="-12544" sz="4650" spc="254"/>
              <a:t>v</a:t>
            </a:r>
            <a:r>
              <a:rPr dirty="0" baseline="-12544" sz="4650" spc="97"/>
              <a:t>e</a:t>
            </a:r>
            <a:r>
              <a:rPr dirty="0" baseline="-12544" sz="4650" spc="225"/>
              <a:t>r</a:t>
            </a:r>
            <a:r>
              <a:rPr dirty="0" baseline="-12544" sz="4650" spc="22"/>
              <a:t>a</a:t>
            </a:r>
            <a:r>
              <a:rPr dirty="0" baseline="-12544" sz="4650" spc="232"/>
              <a:t>g</a:t>
            </a:r>
            <a:r>
              <a:rPr dirty="0" baseline="-12544" sz="4650" spc="97"/>
              <a:t>e</a:t>
            </a:r>
            <a:r>
              <a:rPr dirty="0" baseline="-12544" sz="4650" spc="-390"/>
              <a:t> </a:t>
            </a:r>
            <a:r>
              <a:rPr dirty="0" sz="1400" spc="80"/>
              <a:t>d</a:t>
            </a:r>
            <a:r>
              <a:rPr dirty="0" sz="1400" spc="15"/>
              <a:t>i</a:t>
            </a:r>
            <a:r>
              <a:rPr dirty="0" sz="1400" spc="70"/>
              <a:t>v</a:t>
            </a:r>
            <a:r>
              <a:rPr dirty="0" sz="1400" spc="25"/>
              <a:t>e</a:t>
            </a:r>
            <a:r>
              <a:rPr dirty="0" sz="1400" spc="65"/>
              <a:t>r</a:t>
            </a:r>
            <a:r>
              <a:rPr dirty="0" sz="1400" spc="20"/>
              <a:t>s</a:t>
            </a:r>
            <a:r>
              <a:rPr dirty="0" sz="1400" spc="30"/>
              <a:t>e</a:t>
            </a:r>
            <a:r>
              <a:rPr dirty="0" sz="1400"/>
              <a:t> </a:t>
            </a:r>
            <a:r>
              <a:rPr dirty="0" sz="1400" spc="110"/>
              <a:t>f</a:t>
            </a:r>
            <a:r>
              <a:rPr dirty="0" sz="1400" spc="15"/>
              <a:t>l</a:t>
            </a:r>
            <a:r>
              <a:rPr dirty="0" sz="1400"/>
              <a:t>a</a:t>
            </a:r>
            <a:r>
              <a:rPr dirty="0" sz="1400" spc="70"/>
              <a:t>v</a:t>
            </a:r>
            <a:r>
              <a:rPr dirty="0" sz="1400" spc="45"/>
              <a:t>o</a:t>
            </a:r>
            <a:r>
              <a:rPr dirty="0" sz="1400" spc="65"/>
              <a:t>r</a:t>
            </a:r>
            <a:r>
              <a:rPr dirty="0" sz="1400" spc="20"/>
              <a:t>s</a:t>
            </a:r>
            <a:r>
              <a:rPr dirty="0" sz="1400"/>
              <a:t>, </a:t>
            </a:r>
            <a:r>
              <a:rPr dirty="0" sz="1400"/>
              <a:t>a</a:t>
            </a:r>
            <a:r>
              <a:rPr dirty="0" sz="1400" spc="30"/>
              <a:t>n</a:t>
            </a:r>
            <a:r>
              <a:rPr dirty="0" sz="1400" spc="85"/>
              <a:t>d</a:t>
            </a:r>
            <a:r>
              <a:rPr dirty="0" sz="1400"/>
              <a:t> </a:t>
            </a:r>
            <a:r>
              <a:rPr dirty="0" sz="1400"/>
              <a:t>a</a:t>
            </a:r>
            <a:r>
              <a:rPr dirty="0" sz="1400" spc="80"/>
              <a:t>d</a:t>
            </a:r>
            <a:r>
              <a:rPr dirty="0" sz="1400" spc="40"/>
              <a:t>h</a:t>
            </a:r>
            <a:r>
              <a:rPr dirty="0" sz="1400" spc="25"/>
              <a:t>e</a:t>
            </a:r>
            <a:r>
              <a:rPr dirty="0" sz="1400" spc="65"/>
              <a:t>r</a:t>
            </a:r>
            <a:r>
              <a:rPr dirty="0" sz="1400" spc="25"/>
              <a:t>e</a:t>
            </a:r>
            <a:r>
              <a:rPr dirty="0" sz="1400" spc="30"/>
              <a:t>n</a:t>
            </a:r>
            <a:r>
              <a:rPr dirty="0" sz="1400" spc="70"/>
              <a:t>c</a:t>
            </a:r>
            <a:r>
              <a:rPr dirty="0" sz="1400" spc="30"/>
              <a:t>e</a:t>
            </a:r>
            <a:r>
              <a:rPr dirty="0" sz="1400"/>
              <a:t> </a:t>
            </a:r>
            <a:r>
              <a:rPr dirty="0" sz="1400" spc="114"/>
              <a:t>t</a:t>
            </a:r>
            <a:r>
              <a:rPr dirty="0" sz="1400" spc="50"/>
              <a:t>o</a:t>
            </a:r>
            <a:r>
              <a:rPr dirty="0" sz="1400"/>
              <a:t> </a:t>
            </a:r>
            <a:r>
              <a:rPr dirty="0" sz="1400" spc="-25"/>
              <a:t>I</a:t>
            </a:r>
            <a:r>
              <a:rPr dirty="0" sz="1400" spc="20"/>
              <a:t>s</a:t>
            </a:r>
            <a:r>
              <a:rPr dirty="0" sz="1400" spc="15"/>
              <a:t>l</a:t>
            </a:r>
            <a:r>
              <a:rPr dirty="0" sz="1400"/>
              <a:t>a</a:t>
            </a:r>
            <a:r>
              <a:rPr dirty="0" sz="1400" spc="40"/>
              <a:t>m</a:t>
            </a:r>
            <a:r>
              <a:rPr dirty="0" sz="1400" spc="15"/>
              <a:t>i</a:t>
            </a:r>
            <a:r>
              <a:rPr dirty="0" sz="1400" spc="75"/>
              <a:t>c</a:t>
            </a:r>
            <a:endParaRPr sz="1400"/>
          </a:p>
        </p:txBody>
      </p:sp>
      <p:sp>
        <p:nvSpPr>
          <p:cNvPr id="3" name="object 3"/>
          <p:cNvSpPr txBox="1"/>
          <p:nvPr/>
        </p:nvSpPr>
        <p:spPr>
          <a:xfrm>
            <a:off x="3562939" y="219253"/>
            <a:ext cx="3103880" cy="2032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400" spc="100">
                <a:solidFill>
                  <a:srgbClr val="181818"/>
                </a:solidFill>
                <a:latin typeface="Arial"/>
                <a:cs typeface="Arial"/>
              </a:rPr>
              <a:t>M</a:t>
            </a:r>
            <a:r>
              <a:rPr dirty="0" sz="1400" spc="25">
                <a:solidFill>
                  <a:srgbClr val="181818"/>
                </a:solidFill>
                <a:latin typeface="Arial"/>
                <a:cs typeface="Arial"/>
              </a:rPr>
              <a:t>e</a:t>
            </a:r>
            <a:r>
              <a:rPr dirty="0" sz="1400">
                <a:solidFill>
                  <a:srgbClr val="181818"/>
                </a:solidFill>
                <a:latin typeface="Arial"/>
                <a:cs typeface="Arial"/>
              </a:rPr>
              <a:t>a</a:t>
            </a:r>
            <a:r>
              <a:rPr dirty="0" sz="1400" spc="15">
                <a:solidFill>
                  <a:srgbClr val="181818"/>
                </a:solidFill>
                <a:latin typeface="Arial"/>
                <a:cs typeface="Arial"/>
              </a:rPr>
              <a:t>l</a:t>
            </a:r>
            <a:r>
              <a:rPr dirty="0" sz="1400">
                <a:solidFill>
                  <a:srgbClr val="181818"/>
                </a:solidFill>
                <a:latin typeface="Arial"/>
                <a:cs typeface="Arial"/>
              </a:rPr>
              <a:t> </a:t>
            </a:r>
            <a:r>
              <a:rPr dirty="0" sz="1400" spc="-55">
                <a:solidFill>
                  <a:srgbClr val="181818"/>
                </a:solidFill>
                <a:latin typeface="Arial"/>
                <a:cs typeface="Arial"/>
              </a:rPr>
              <a:t>P</a:t>
            </a:r>
            <a:r>
              <a:rPr dirty="0" sz="1400" spc="15">
                <a:solidFill>
                  <a:srgbClr val="181818"/>
                </a:solidFill>
                <a:latin typeface="Arial"/>
                <a:cs typeface="Arial"/>
              </a:rPr>
              <a:t>l</a:t>
            </a:r>
            <a:r>
              <a:rPr dirty="0" sz="1400">
                <a:solidFill>
                  <a:srgbClr val="181818"/>
                </a:solidFill>
                <a:latin typeface="Arial"/>
                <a:cs typeface="Arial"/>
              </a:rPr>
              <a:t>a</a:t>
            </a:r>
            <a:r>
              <a:rPr dirty="0" sz="1400" spc="30">
                <a:solidFill>
                  <a:srgbClr val="181818"/>
                </a:solidFill>
                <a:latin typeface="Arial"/>
                <a:cs typeface="Arial"/>
              </a:rPr>
              <a:t>n</a:t>
            </a:r>
            <a:r>
              <a:rPr dirty="0" sz="1400" spc="25">
                <a:solidFill>
                  <a:srgbClr val="181818"/>
                </a:solidFill>
                <a:latin typeface="Arial"/>
                <a:cs typeface="Arial"/>
              </a:rPr>
              <a:t>s</a:t>
            </a:r>
            <a:r>
              <a:rPr dirty="0" sz="1400">
                <a:solidFill>
                  <a:srgbClr val="181818"/>
                </a:solidFill>
                <a:latin typeface="Arial"/>
                <a:cs typeface="Arial"/>
              </a:rPr>
              <a:t> </a:t>
            </a:r>
            <a:r>
              <a:rPr dirty="0" sz="1400" spc="80">
                <a:solidFill>
                  <a:srgbClr val="181818"/>
                </a:solidFill>
                <a:latin typeface="Arial"/>
                <a:cs typeface="Arial"/>
              </a:rPr>
              <a:t>b</a:t>
            </a:r>
            <a:r>
              <a:rPr dirty="0" sz="1400" spc="15">
                <a:solidFill>
                  <a:srgbClr val="181818"/>
                </a:solidFill>
                <a:latin typeface="Arial"/>
                <a:cs typeface="Arial"/>
              </a:rPr>
              <a:t>l</a:t>
            </a:r>
            <a:r>
              <a:rPr dirty="0" sz="1400" spc="25">
                <a:solidFill>
                  <a:srgbClr val="181818"/>
                </a:solidFill>
                <a:latin typeface="Arial"/>
                <a:cs typeface="Arial"/>
              </a:rPr>
              <a:t>e</a:t>
            </a:r>
            <a:r>
              <a:rPr dirty="0" sz="1400" spc="30">
                <a:solidFill>
                  <a:srgbClr val="181818"/>
                </a:solidFill>
                <a:latin typeface="Arial"/>
                <a:cs typeface="Arial"/>
              </a:rPr>
              <a:t>n</a:t>
            </a:r>
            <a:r>
              <a:rPr dirty="0" sz="1400" spc="85">
                <a:solidFill>
                  <a:srgbClr val="181818"/>
                </a:solidFill>
                <a:latin typeface="Arial"/>
                <a:cs typeface="Arial"/>
              </a:rPr>
              <a:t>d</a:t>
            </a:r>
            <a:r>
              <a:rPr dirty="0" sz="1400">
                <a:solidFill>
                  <a:srgbClr val="181818"/>
                </a:solidFill>
                <a:latin typeface="Arial"/>
                <a:cs typeface="Arial"/>
              </a:rPr>
              <a:t> </a:t>
            </a:r>
            <a:r>
              <a:rPr dirty="0" sz="1400" spc="30">
                <a:solidFill>
                  <a:srgbClr val="181818"/>
                </a:solidFill>
                <a:latin typeface="Arial"/>
                <a:cs typeface="Arial"/>
              </a:rPr>
              <a:t>n</a:t>
            </a:r>
            <a:r>
              <a:rPr dirty="0" sz="1400" spc="25">
                <a:solidFill>
                  <a:srgbClr val="181818"/>
                </a:solidFill>
                <a:latin typeface="Arial"/>
                <a:cs typeface="Arial"/>
              </a:rPr>
              <a:t>u</a:t>
            </a:r>
            <a:r>
              <a:rPr dirty="0" sz="1400" spc="114">
                <a:solidFill>
                  <a:srgbClr val="181818"/>
                </a:solidFill>
                <a:latin typeface="Arial"/>
                <a:cs typeface="Arial"/>
              </a:rPr>
              <a:t>t</a:t>
            </a:r>
            <a:r>
              <a:rPr dirty="0" sz="1400" spc="65">
                <a:solidFill>
                  <a:srgbClr val="181818"/>
                </a:solidFill>
                <a:latin typeface="Arial"/>
                <a:cs typeface="Arial"/>
              </a:rPr>
              <a:t>r</a:t>
            </a:r>
            <a:r>
              <a:rPr dirty="0" sz="1400" spc="15">
                <a:solidFill>
                  <a:srgbClr val="181818"/>
                </a:solidFill>
                <a:latin typeface="Arial"/>
                <a:cs typeface="Arial"/>
              </a:rPr>
              <a:t>i</a:t>
            </a:r>
            <a:r>
              <a:rPr dirty="0" sz="1400" spc="114">
                <a:solidFill>
                  <a:srgbClr val="181818"/>
                </a:solidFill>
                <a:latin typeface="Arial"/>
                <a:cs typeface="Arial"/>
              </a:rPr>
              <a:t>t</a:t>
            </a:r>
            <a:r>
              <a:rPr dirty="0" sz="1400" spc="15">
                <a:solidFill>
                  <a:srgbClr val="181818"/>
                </a:solidFill>
                <a:latin typeface="Arial"/>
                <a:cs typeface="Arial"/>
              </a:rPr>
              <a:t>i</a:t>
            </a:r>
            <a:r>
              <a:rPr dirty="0" sz="1400" spc="45">
                <a:solidFill>
                  <a:srgbClr val="181818"/>
                </a:solidFill>
                <a:latin typeface="Arial"/>
                <a:cs typeface="Arial"/>
              </a:rPr>
              <a:t>o</a:t>
            </a:r>
            <a:r>
              <a:rPr dirty="0" sz="1400" spc="30">
                <a:solidFill>
                  <a:srgbClr val="181818"/>
                </a:solidFill>
                <a:latin typeface="Arial"/>
                <a:cs typeface="Arial"/>
              </a:rPr>
              <a:t>n</a:t>
            </a:r>
            <a:r>
              <a:rPr dirty="0" sz="1400">
                <a:solidFill>
                  <a:srgbClr val="181818"/>
                </a:solidFill>
                <a:latin typeface="Arial"/>
                <a:cs typeface="Arial"/>
              </a:rPr>
              <a:t>a</a:t>
            </a:r>
            <a:r>
              <a:rPr dirty="0" sz="1400" spc="15">
                <a:solidFill>
                  <a:srgbClr val="181818"/>
                </a:solidFill>
                <a:latin typeface="Arial"/>
                <a:cs typeface="Arial"/>
              </a:rPr>
              <a:t>l</a:t>
            </a:r>
            <a:r>
              <a:rPr dirty="0" sz="1400">
                <a:solidFill>
                  <a:srgbClr val="181818"/>
                </a:solidFill>
                <a:latin typeface="Arial"/>
                <a:cs typeface="Arial"/>
              </a:rPr>
              <a:t> </a:t>
            </a:r>
            <a:r>
              <a:rPr dirty="0" sz="1400" spc="80">
                <a:solidFill>
                  <a:srgbClr val="181818"/>
                </a:solidFill>
                <a:latin typeface="Arial"/>
                <a:cs typeface="Arial"/>
              </a:rPr>
              <a:t>b</a:t>
            </a:r>
            <a:r>
              <a:rPr dirty="0" sz="1400">
                <a:solidFill>
                  <a:srgbClr val="181818"/>
                </a:solidFill>
                <a:latin typeface="Arial"/>
                <a:cs typeface="Arial"/>
              </a:rPr>
              <a:t>a</a:t>
            </a:r>
            <a:r>
              <a:rPr dirty="0" sz="1400" spc="15">
                <a:solidFill>
                  <a:srgbClr val="181818"/>
                </a:solidFill>
                <a:latin typeface="Arial"/>
                <a:cs typeface="Arial"/>
              </a:rPr>
              <a:t>l</a:t>
            </a:r>
            <a:r>
              <a:rPr dirty="0" sz="1400">
                <a:solidFill>
                  <a:srgbClr val="181818"/>
                </a:solidFill>
                <a:latin typeface="Arial"/>
                <a:cs typeface="Arial"/>
              </a:rPr>
              <a:t>a</a:t>
            </a:r>
            <a:r>
              <a:rPr dirty="0" sz="1400" spc="30">
                <a:solidFill>
                  <a:srgbClr val="181818"/>
                </a:solidFill>
                <a:latin typeface="Arial"/>
                <a:cs typeface="Arial"/>
              </a:rPr>
              <a:t>n</a:t>
            </a:r>
            <a:r>
              <a:rPr dirty="0" sz="1400" spc="70">
                <a:solidFill>
                  <a:srgbClr val="181818"/>
                </a:solidFill>
                <a:latin typeface="Arial"/>
                <a:cs typeface="Arial"/>
              </a:rPr>
              <a:t>c</a:t>
            </a:r>
            <a:r>
              <a:rPr dirty="0" sz="1400" spc="25">
                <a:solidFill>
                  <a:srgbClr val="181818"/>
                </a:solidFill>
                <a:latin typeface="Arial"/>
                <a:cs typeface="Arial"/>
              </a:rPr>
              <a:t>e</a:t>
            </a:r>
            <a:r>
              <a:rPr dirty="0" sz="1400">
                <a:solidFill>
                  <a:srgbClr val="181818"/>
                </a:solidFill>
                <a:latin typeface="Arial"/>
                <a:cs typeface="Arial"/>
              </a:rPr>
              <a:t>,</a:t>
            </a:r>
            <a:endParaRPr sz="14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562939" y="657024"/>
            <a:ext cx="1522095" cy="2032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400" spc="80">
                <a:solidFill>
                  <a:srgbClr val="181818"/>
                </a:solidFill>
                <a:latin typeface="Arial"/>
                <a:cs typeface="Arial"/>
              </a:rPr>
              <a:t>d</a:t>
            </a:r>
            <a:r>
              <a:rPr dirty="0" sz="1400" spc="15">
                <a:solidFill>
                  <a:srgbClr val="181818"/>
                </a:solidFill>
                <a:latin typeface="Arial"/>
                <a:cs typeface="Arial"/>
              </a:rPr>
              <a:t>i</a:t>
            </a:r>
            <a:r>
              <a:rPr dirty="0" sz="1400" spc="25">
                <a:solidFill>
                  <a:srgbClr val="181818"/>
                </a:solidFill>
                <a:latin typeface="Arial"/>
                <a:cs typeface="Arial"/>
              </a:rPr>
              <a:t>e</a:t>
            </a:r>
            <a:r>
              <a:rPr dirty="0" sz="1400" spc="114">
                <a:solidFill>
                  <a:srgbClr val="181818"/>
                </a:solidFill>
                <a:latin typeface="Arial"/>
                <a:cs typeface="Arial"/>
              </a:rPr>
              <a:t>t</a:t>
            </a:r>
            <a:r>
              <a:rPr dirty="0" sz="1400">
                <a:solidFill>
                  <a:srgbClr val="181818"/>
                </a:solidFill>
                <a:latin typeface="Arial"/>
                <a:cs typeface="Arial"/>
              </a:rPr>
              <a:t>a</a:t>
            </a:r>
            <a:r>
              <a:rPr dirty="0" sz="1400" spc="65">
                <a:solidFill>
                  <a:srgbClr val="181818"/>
                </a:solidFill>
                <a:latin typeface="Arial"/>
                <a:cs typeface="Arial"/>
              </a:rPr>
              <a:t>r</a:t>
            </a:r>
            <a:r>
              <a:rPr dirty="0" sz="1400" spc="75">
                <a:solidFill>
                  <a:srgbClr val="181818"/>
                </a:solidFill>
                <a:latin typeface="Arial"/>
                <a:cs typeface="Arial"/>
              </a:rPr>
              <a:t>y</a:t>
            </a:r>
            <a:r>
              <a:rPr dirty="0" sz="1400">
                <a:solidFill>
                  <a:srgbClr val="181818"/>
                </a:solidFill>
                <a:latin typeface="Arial"/>
                <a:cs typeface="Arial"/>
              </a:rPr>
              <a:t> </a:t>
            </a:r>
            <a:r>
              <a:rPr dirty="0" sz="1400" spc="65">
                <a:solidFill>
                  <a:srgbClr val="181818"/>
                </a:solidFill>
                <a:latin typeface="Arial"/>
                <a:cs typeface="Arial"/>
              </a:rPr>
              <a:t>p</a:t>
            </a:r>
            <a:r>
              <a:rPr dirty="0" sz="1400" spc="65">
                <a:solidFill>
                  <a:srgbClr val="181818"/>
                </a:solidFill>
                <a:latin typeface="Arial"/>
                <a:cs typeface="Arial"/>
              </a:rPr>
              <a:t>r</a:t>
            </a:r>
            <a:r>
              <a:rPr dirty="0" sz="1400" spc="15">
                <a:solidFill>
                  <a:srgbClr val="181818"/>
                </a:solidFill>
                <a:latin typeface="Arial"/>
                <a:cs typeface="Arial"/>
              </a:rPr>
              <a:t>i</a:t>
            </a:r>
            <a:r>
              <a:rPr dirty="0" sz="1400" spc="30">
                <a:solidFill>
                  <a:srgbClr val="181818"/>
                </a:solidFill>
                <a:latin typeface="Arial"/>
                <a:cs typeface="Arial"/>
              </a:rPr>
              <a:t>n</a:t>
            </a:r>
            <a:r>
              <a:rPr dirty="0" sz="1400" spc="70">
                <a:solidFill>
                  <a:srgbClr val="181818"/>
                </a:solidFill>
                <a:latin typeface="Arial"/>
                <a:cs typeface="Arial"/>
              </a:rPr>
              <a:t>c</a:t>
            </a:r>
            <a:r>
              <a:rPr dirty="0" sz="1400" spc="15">
                <a:solidFill>
                  <a:srgbClr val="181818"/>
                </a:solidFill>
                <a:latin typeface="Arial"/>
                <a:cs typeface="Arial"/>
              </a:rPr>
              <a:t>i</a:t>
            </a:r>
            <a:r>
              <a:rPr dirty="0" sz="1400" spc="65">
                <a:solidFill>
                  <a:srgbClr val="181818"/>
                </a:solidFill>
                <a:latin typeface="Arial"/>
                <a:cs typeface="Arial"/>
              </a:rPr>
              <a:t>p</a:t>
            </a:r>
            <a:r>
              <a:rPr dirty="0" sz="1400" spc="15">
                <a:solidFill>
                  <a:srgbClr val="181818"/>
                </a:solidFill>
                <a:latin typeface="Arial"/>
                <a:cs typeface="Arial"/>
              </a:rPr>
              <a:t>l</a:t>
            </a:r>
            <a:r>
              <a:rPr dirty="0" sz="1400" spc="20">
                <a:solidFill>
                  <a:srgbClr val="181818"/>
                </a:solidFill>
                <a:latin typeface="Arial"/>
                <a:cs typeface="Arial"/>
              </a:rPr>
              <a:t>es</a:t>
            </a:r>
            <a:r>
              <a:rPr dirty="0" sz="1400" spc="-5">
                <a:solidFill>
                  <a:srgbClr val="181818"/>
                </a:solidFill>
                <a:latin typeface="Arial"/>
                <a:cs typeface="Arial"/>
              </a:rPr>
              <a:t>.</a:t>
            </a:r>
            <a:endParaRPr sz="14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345976" y="7062441"/>
            <a:ext cx="6861809" cy="112966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algn="ctr" marL="161925" marR="154305">
              <a:lnSpc>
                <a:spcPct val="104099"/>
              </a:lnSpc>
            </a:pPr>
            <a:r>
              <a:rPr dirty="0" sz="1200" spc="-35" b="1">
                <a:solidFill>
                  <a:srgbClr val="818779"/>
                </a:solidFill>
                <a:latin typeface="Gill Sans MT"/>
                <a:cs typeface="Gill Sans MT"/>
              </a:rPr>
              <a:t>E</a:t>
            </a:r>
            <a:r>
              <a:rPr dirty="0" sz="1200" spc="55" b="1">
                <a:solidFill>
                  <a:srgbClr val="818779"/>
                </a:solidFill>
                <a:latin typeface="Gill Sans MT"/>
                <a:cs typeface="Gill Sans MT"/>
              </a:rPr>
              <a:t>a</a:t>
            </a:r>
            <a:r>
              <a:rPr dirty="0" sz="1200" spc="100" b="1">
                <a:solidFill>
                  <a:srgbClr val="818779"/>
                </a:solidFill>
                <a:latin typeface="Gill Sans MT"/>
                <a:cs typeface="Gill Sans MT"/>
              </a:rPr>
              <a:t>c</a:t>
            </a:r>
            <a:r>
              <a:rPr dirty="0" sz="1200" spc="40" b="1">
                <a:solidFill>
                  <a:srgbClr val="818779"/>
                </a:solidFill>
                <a:latin typeface="Gill Sans MT"/>
                <a:cs typeface="Gill Sans MT"/>
              </a:rPr>
              <a:t>h</a:t>
            </a:r>
            <a:r>
              <a:rPr dirty="0" sz="1200" spc="-60" b="1">
                <a:solidFill>
                  <a:srgbClr val="818779"/>
                </a:solidFill>
                <a:latin typeface="Gill Sans MT"/>
                <a:cs typeface="Gill Sans MT"/>
              </a:rPr>
              <a:t> </a:t>
            </a:r>
            <a:r>
              <a:rPr dirty="0" sz="1200" spc="-60" b="1">
                <a:solidFill>
                  <a:srgbClr val="818779"/>
                </a:solidFill>
                <a:latin typeface="Gill Sans MT"/>
                <a:cs typeface="Gill Sans MT"/>
              </a:rPr>
              <a:t>m</a:t>
            </a:r>
            <a:r>
              <a:rPr dirty="0" sz="1200" spc="50" b="1">
                <a:solidFill>
                  <a:srgbClr val="818779"/>
                </a:solidFill>
                <a:latin typeface="Gill Sans MT"/>
                <a:cs typeface="Gill Sans MT"/>
              </a:rPr>
              <a:t>e</a:t>
            </a:r>
            <a:r>
              <a:rPr dirty="0" sz="1200" spc="55" b="1">
                <a:solidFill>
                  <a:srgbClr val="818779"/>
                </a:solidFill>
                <a:latin typeface="Gill Sans MT"/>
                <a:cs typeface="Gill Sans MT"/>
              </a:rPr>
              <a:t>a</a:t>
            </a:r>
            <a:r>
              <a:rPr dirty="0" sz="1200" b="1">
                <a:solidFill>
                  <a:srgbClr val="818779"/>
                </a:solidFill>
                <a:latin typeface="Gill Sans MT"/>
                <a:cs typeface="Gill Sans MT"/>
              </a:rPr>
              <a:t>l</a:t>
            </a:r>
            <a:r>
              <a:rPr dirty="0" sz="1200" spc="-60" b="1">
                <a:solidFill>
                  <a:srgbClr val="818779"/>
                </a:solidFill>
                <a:latin typeface="Gill Sans MT"/>
                <a:cs typeface="Gill Sans MT"/>
              </a:rPr>
              <a:t> </a:t>
            </a:r>
            <a:r>
              <a:rPr dirty="0" sz="1200" b="1">
                <a:solidFill>
                  <a:srgbClr val="818779"/>
                </a:solidFill>
                <a:latin typeface="Gill Sans MT"/>
                <a:cs typeface="Gill Sans MT"/>
              </a:rPr>
              <a:t>i</a:t>
            </a:r>
            <a:r>
              <a:rPr dirty="0" sz="1200" spc="155" b="1">
                <a:solidFill>
                  <a:srgbClr val="818779"/>
                </a:solidFill>
                <a:latin typeface="Gill Sans MT"/>
                <a:cs typeface="Gill Sans MT"/>
              </a:rPr>
              <a:t>s</a:t>
            </a:r>
            <a:r>
              <a:rPr dirty="0" sz="1200" spc="-60" b="1">
                <a:solidFill>
                  <a:srgbClr val="818779"/>
                </a:solidFill>
                <a:latin typeface="Gill Sans MT"/>
                <a:cs typeface="Gill Sans MT"/>
              </a:rPr>
              <a:t> </a:t>
            </a:r>
            <a:r>
              <a:rPr dirty="0" sz="1200" spc="55" b="1">
                <a:solidFill>
                  <a:srgbClr val="818779"/>
                </a:solidFill>
                <a:latin typeface="Gill Sans MT"/>
                <a:cs typeface="Gill Sans MT"/>
              </a:rPr>
              <a:t>p</a:t>
            </a:r>
            <a:r>
              <a:rPr dirty="0" sz="1200" spc="20" b="1">
                <a:solidFill>
                  <a:srgbClr val="818779"/>
                </a:solidFill>
                <a:latin typeface="Gill Sans MT"/>
                <a:cs typeface="Gill Sans MT"/>
              </a:rPr>
              <a:t>o</a:t>
            </a:r>
            <a:r>
              <a:rPr dirty="0" sz="1200" spc="-30" b="1">
                <a:solidFill>
                  <a:srgbClr val="818779"/>
                </a:solidFill>
                <a:latin typeface="Gill Sans MT"/>
                <a:cs typeface="Gill Sans MT"/>
              </a:rPr>
              <a:t>rt</a:t>
            </a:r>
            <a:r>
              <a:rPr dirty="0" sz="1200" b="1">
                <a:solidFill>
                  <a:srgbClr val="818779"/>
                </a:solidFill>
                <a:latin typeface="Gill Sans MT"/>
                <a:cs typeface="Gill Sans MT"/>
              </a:rPr>
              <a:t>i</a:t>
            </a:r>
            <a:r>
              <a:rPr dirty="0" sz="1200" spc="20" b="1">
                <a:solidFill>
                  <a:srgbClr val="818779"/>
                </a:solidFill>
                <a:latin typeface="Gill Sans MT"/>
                <a:cs typeface="Gill Sans MT"/>
              </a:rPr>
              <a:t>o</a:t>
            </a:r>
            <a:r>
              <a:rPr dirty="0" sz="1200" spc="40" b="1">
                <a:solidFill>
                  <a:srgbClr val="818779"/>
                </a:solidFill>
                <a:latin typeface="Gill Sans MT"/>
                <a:cs typeface="Gill Sans MT"/>
              </a:rPr>
              <a:t>n</a:t>
            </a:r>
            <a:r>
              <a:rPr dirty="0" sz="1200" spc="50" b="1">
                <a:solidFill>
                  <a:srgbClr val="818779"/>
                </a:solidFill>
                <a:latin typeface="Gill Sans MT"/>
                <a:cs typeface="Gill Sans MT"/>
              </a:rPr>
              <a:t>ed</a:t>
            </a:r>
            <a:r>
              <a:rPr dirty="0" sz="1200" spc="-60" b="1">
                <a:solidFill>
                  <a:srgbClr val="818779"/>
                </a:solidFill>
                <a:latin typeface="Gill Sans MT"/>
                <a:cs typeface="Gill Sans MT"/>
              </a:rPr>
              <a:t> </a:t>
            </a:r>
            <a:r>
              <a:rPr dirty="0" sz="1200" spc="-25" b="1">
                <a:solidFill>
                  <a:srgbClr val="818779"/>
                </a:solidFill>
                <a:latin typeface="Gill Sans MT"/>
                <a:cs typeface="Gill Sans MT"/>
              </a:rPr>
              <a:t>t</a:t>
            </a:r>
            <a:r>
              <a:rPr dirty="0" sz="1200" spc="40" b="1">
                <a:solidFill>
                  <a:srgbClr val="818779"/>
                </a:solidFill>
                <a:latin typeface="Gill Sans MT"/>
                <a:cs typeface="Gill Sans MT"/>
              </a:rPr>
              <a:t>h</a:t>
            </a:r>
            <a:r>
              <a:rPr dirty="0" sz="1200" spc="20" b="1">
                <a:solidFill>
                  <a:srgbClr val="818779"/>
                </a:solidFill>
                <a:latin typeface="Gill Sans MT"/>
                <a:cs typeface="Gill Sans MT"/>
              </a:rPr>
              <a:t>o</a:t>
            </a:r>
            <a:r>
              <a:rPr dirty="0" sz="1200" spc="40" b="1">
                <a:solidFill>
                  <a:srgbClr val="818779"/>
                </a:solidFill>
                <a:latin typeface="Gill Sans MT"/>
                <a:cs typeface="Gill Sans MT"/>
              </a:rPr>
              <a:t>u</a:t>
            </a:r>
            <a:r>
              <a:rPr dirty="0" sz="1200" spc="100" b="1">
                <a:solidFill>
                  <a:srgbClr val="818779"/>
                </a:solidFill>
                <a:latin typeface="Gill Sans MT"/>
                <a:cs typeface="Gill Sans MT"/>
              </a:rPr>
              <a:t>g</a:t>
            </a:r>
            <a:r>
              <a:rPr dirty="0" sz="1200" spc="40" b="1">
                <a:solidFill>
                  <a:srgbClr val="818779"/>
                </a:solidFill>
                <a:latin typeface="Gill Sans MT"/>
                <a:cs typeface="Gill Sans MT"/>
              </a:rPr>
              <a:t>h</a:t>
            </a:r>
            <a:r>
              <a:rPr dirty="0" sz="1200" spc="-25" b="1">
                <a:solidFill>
                  <a:srgbClr val="818779"/>
                </a:solidFill>
                <a:latin typeface="Gill Sans MT"/>
                <a:cs typeface="Gill Sans MT"/>
              </a:rPr>
              <a:t>t</a:t>
            </a:r>
            <a:r>
              <a:rPr dirty="0" sz="1200" spc="105" b="1">
                <a:solidFill>
                  <a:srgbClr val="818779"/>
                </a:solidFill>
                <a:latin typeface="Gill Sans MT"/>
                <a:cs typeface="Gill Sans MT"/>
              </a:rPr>
              <a:t>f</a:t>
            </a:r>
            <a:r>
              <a:rPr dirty="0" sz="1200" spc="40" b="1">
                <a:solidFill>
                  <a:srgbClr val="818779"/>
                </a:solidFill>
                <a:latin typeface="Gill Sans MT"/>
                <a:cs typeface="Gill Sans MT"/>
              </a:rPr>
              <a:t>u</a:t>
            </a:r>
            <a:r>
              <a:rPr dirty="0" sz="1200" b="1">
                <a:solidFill>
                  <a:srgbClr val="818779"/>
                </a:solidFill>
                <a:latin typeface="Gill Sans MT"/>
                <a:cs typeface="Gill Sans MT"/>
              </a:rPr>
              <a:t>ll</a:t>
            </a:r>
            <a:r>
              <a:rPr dirty="0" sz="1200" spc="85" b="1">
                <a:solidFill>
                  <a:srgbClr val="818779"/>
                </a:solidFill>
                <a:latin typeface="Gill Sans MT"/>
                <a:cs typeface="Gill Sans MT"/>
              </a:rPr>
              <a:t>y</a:t>
            </a:r>
            <a:r>
              <a:rPr dirty="0" sz="1200" spc="-60" b="1">
                <a:solidFill>
                  <a:srgbClr val="818779"/>
                </a:solidFill>
                <a:latin typeface="Gill Sans MT"/>
                <a:cs typeface="Gill Sans MT"/>
              </a:rPr>
              <a:t> </a:t>
            </a:r>
            <a:r>
              <a:rPr dirty="0" sz="1200" spc="-25" b="1">
                <a:solidFill>
                  <a:srgbClr val="818779"/>
                </a:solidFill>
                <a:latin typeface="Gill Sans MT"/>
                <a:cs typeface="Gill Sans MT"/>
              </a:rPr>
              <a:t>t</a:t>
            </a:r>
            <a:r>
              <a:rPr dirty="0" sz="1200" spc="20" b="1">
                <a:solidFill>
                  <a:srgbClr val="818779"/>
                </a:solidFill>
                <a:latin typeface="Gill Sans MT"/>
                <a:cs typeface="Gill Sans MT"/>
              </a:rPr>
              <a:t>o</a:t>
            </a:r>
            <a:r>
              <a:rPr dirty="0" sz="1200" spc="-60" b="1">
                <a:solidFill>
                  <a:srgbClr val="818779"/>
                </a:solidFill>
                <a:latin typeface="Gill Sans MT"/>
                <a:cs typeface="Gill Sans MT"/>
              </a:rPr>
              <a:t> </a:t>
            </a:r>
            <a:r>
              <a:rPr dirty="0" sz="1200" spc="-60" b="1">
                <a:solidFill>
                  <a:srgbClr val="818779"/>
                </a:solidFill>
                <a:latin typeface="Gill Sans MT"/>
                <a:cs typeface="Gill Sans MT"/>
              </a:rPr>
              <a:t>m</a:t>
            </a:r>
            <a:r>
              <a:rPr dirty="0" sz="1200" spc="50" b="1">
                <a:solidFill>
                  <a:srgbClr val="818779"/>
                </a:solidFill>
                <a:latin typeface="Gill Sans MT"/>
                <a:cs typeface="Gill Sans MT"/>
              </a:rPr>
              <a:t>ee</a:t>
            </a:r>
            <a:r>
              <a:rPr dirty="0" sz="1200" spc="-25" b="1">
                <a:solidFill>
                  <a:srgbClr val="818779"/>
                </a:solidFill>
                <a:latin typeface="Gill Sans MT"/>
                <a:cs typeface="Gill Sans MT"/>
              </a:rPr>
              <a:t>t</a:t>
            </a:r>
            <a:r>
              <a:rPr dirty="0" sz="1200" spc="-60" b="1">
                <a:solidFill>
                  <a:srgbClr val="818779"/>
                </a:solidFill>
                <a:latin typeface="Gill Sans MT"/>
                <a:cs typeface="Gill Sans MT"/>
              </a:rPr>
              <a:t> </a:t>
            </a:r>
            <a:r>
              <a:rPr dirty="0" sz="1200" spc="-25" b="1">
                <a:solidFill>
                  <a:srgbClr val="818779"/>
                </a:solidFill>
                <a:latin typeface="Gill Sans MT"/>
                <a:cs typeface="Gill Sans MT"/>
              </a:rPr>
              <a:t>t</a:t>
            </a:r>
            <a:r>
              <a:rPr dirty="0" sz="1200" spc="40" b="1">
                <a:solidFill>
                  <a:srgbClr val="818779"/>
                </a:solidFill>
                <a:latin typeface="Gill Sans MT"/>
                <a:cs typeface="Gill Sans MT"/>
              </a:rPr>
              <a:t>h</a:t>
            </a:r>
            <a:r>
              <a:rPr dirty="0" sz="1200" spc="50" b="1">
                <a:solidFill>
                  <a:srgbClr val="818779"/>
                </a:solidFill>
                <a:latin typeface="Gill Sans MT"/>
                <a:cs typeface="Gill Sans MT"/>
              </a:rPr>
              <a:t>e</a:t>
            </a:r>
            <a:r>
              <a:rPr dirty="0" sz="1200" spc="-60" b="1">
                <a:solidFill>
                  <a:srgbClr val="818779"/>
                </a:solidFill>
                <a:latin typeface="Gill Sans MT"/>
                <a:cs typeface="Gill Sans MT"/>
              </a:rPr>
              <a:t> </a:t>
            </a:r>
            <a:r>
              <a:rPr dirty="0" sz="1200" spc="40" b="1">
                <a:solidFill>
                  <a:srgbClr val="818779"/>
                </a:solidFill>
                <a:latin typeface="Gill Sans MT"/>
                <a:cs typeface="Gill Sans MT"/>
              </a:rPr>
              <a:t>nu</a:t>
            </a:r>
            <a:r>
              <a:rPr dirty="0" sz="1200" spc="-30" b="1">
                <a:solidFill>
                  <a:srgbClr val="818779"/>
                </a:solidFill>
                <a:latin typeface="Gill Sans MT"/>
                <a:cs typeface="Gill Sans MT"/>
              </a:rPr>
              <a:t>tr</a:t>
            </a:r>
            <a:r>
              <a:rPr dirty="0" sz="1200" b="1">
                <a:solidFill>
                  <a:srgbClr val="818779"/>
                </a:solidFill>
                <a:latin typeface="Gill Sans MT"/>
                <a:cs typeface="Gill Sans MT"/>
              </a:rPr>
              <a:t>i</a:t>
            </a:r>
            <a:r>
              <a:rPr dirty="0" sz="1200" spc="-25" b="1">
                <a:solidFill>
                  <a:srgbClr val="818779"/>
                </a:solidFill>
                <a:latin typeface="Gill Sans MT"/>
                <a:cs typeface="Gill Sans MT"/>
              </a:rPr>
              <a:t>t</a:t>
            </a:r>
            <a:r>
              <a:rPr dirty="0" sz="1200" b="1">
                <a:solidFill>
                  <a:srgbClr val="818779"/>
                </a:solidFill>
                <a:latin typeface="Gill Sans MT"/>
                <a:cs typeface="Gill Sans MT"/>
              </a:rPr>
              <a:t>i</a:t>
            </a:r>
            <a:r>
              <a:rPr dirty="0" sz="1200" spc="20" b="1">
                <a:solidFill>
                  <a:srgbClr val="818779"/>
                </a:solidFill>
                <a:latin typeface="Gill Sans MT"/>
                <a:cs typeface="Gill Sans MT"/>
              </a:rPr>
              <a:t>o</a:t>
            </a:r>
            <a:r>
              <a:rPr dirty="0" sz="1200" spc="40" b="1">
                <a:solidFill>
                  <a:srgbClr val="818779"/>
                </a:solidFill>
                <a:latin typeface="Gill Sans MT"/>
                <a:cs typeface="Gill Sans MT"/>
              </a:rPr>
              <a:t>n</a:t>
            </a:r>
            <a:r>
              <a:rPr dirty="0" sz="1200" spc="55" b="1">
                <a:solidFill>
                  <a:srgbClr val="818779"/>
                </a:solidFill>
                <a:latin typeface="Gill Sans MT"/>
                <a:cs typeface="Gill Sans MT"/>
              </a:rPr>
              <a:t>a</a:t>
            </a:r>
            <a:r>
              <a:rPr dirty="0" sz="1200" b="1">
                <a:solidFill>
                  <a:srgbClr val="818779"/>
                </a:solidFill>
                <a:latin typeface="Gill Sans MT"/>
                <a:cs typeface="Gill Sans MT"/>
              </a:rPr>
              <a:t>l</a:t>
            </a:r>
            <a:r>
              <a:rPr dirty="0" sz="1200" spc="-60" b="1">
                <a:solidFill>
                  <a:srgbClr val="818779"/>
                </a:solidFill>
                <a:latin typeface="Gill Sans MT"/>
                <a:cs typeface="Gill Sans MT"/>
              </a:rPr>
              <a:t> </a:t>
            </a:r>
            <a:r>
              <a:rPr dirty="0" sz="1200" spc="40" b="1">
                <a:solidFill>
                  <a:srgbClr val="818779"/>
                </a:solidFill>
                <a:latin typeface="Gill Sans MT"/>
                <a:cs typeface="Gill Sans MT"/>
              </a:rPr>
              <a:t>n</a:t>
            </a:r>
            <a:r>
              <a:rPr dirty="0" sz="1200" spc="50" b="1">
                <a:solidFill>
                  <a:srgbClr val="818779"/>
                </a:solidFill>
                <a:latin typeface="Gill Sans MT"/>
                <a:cs typeface="Gill Sans MT"/>
              </a:rPr>
              <a:t>eed</a:t>
            </a:r>
            <a:r>
              <a:rPr dirty="0" sz="1200" spc="155" b="1">
                <a:solidFill>
                  <a:srgbClr val="818779"/>
                </a:solidFill>
                <a:latin typeface="Gill Sans MT"/>
                <a:cs typeface="Gill Sans MT"/>
              </a:rPr>
              <a:t>s</a:t>
            </a:r>
            <a:r>
              <a:rPr dirty="0" sz="1200" spc="-60" b="1">
                <a:solidFill>
                  <a:srgbClr val="818779"/>
                </a:solidFill>
                <a:latin typeface="Gill Sans MT"/>
                <a:cs typeface="Gill Sans MT"/>
              </a:rPr>
              <a:t> </a:t>
            </a:r>
            <a:r>
              <a:rPr dirty="0" sz="1200" spc="20" b="1">
                <a:solidFill>
                  <a:srgbClr val="818779"/>
                </a:solidFill>
                <a:latin typeface="Gill Sans MT"/>
                <a:cs typeface="Gill Sans MT"/>
              </a:rPr>
              <a:t>o</a:t>
            </a:r>
            <a:r>
              <a:rPr dirty="0" sz="1200" spc="105" b="1">
                <a:solidFill>
                  <a:srgbClr val="818779"/>
                </a:solidFill>
                <a:latin typeface="Gill Sans MT"/>
                <a:cs typeface="Gill Sans MT"/>
              </a:rPr>
              <a:t>f</a:t>
            </a:r>
            <a:r>
              <a:rPr dirty="0" sz="1200" spc="-60" b="1">
                <a:solidFill>
                  <a:srgbClr val="818779"/>
                </a:solidFill>
                <a:latin typeface="Gill Sans MT"/>
                <a:cs typeface="Gill Sans MT"/>
              </a:rPr>
              <a:t> </a:t>
            </a:r>
            <a:r>
              <a:rPr dirty="0" sz="1200" spc="85" b="1">
                <a:solidFill>
                  <a:srgbClr val="818779"/>
                </a:solidFill>
                <a:latin typeface="Gill Sans MT"/>
                <a:cs typeface="Gill Sans MT"/>
              </a:rPr>
              <a:t>v</a:t>
            </a:r>
            <a:r>
              <a:rPr dirty="0" sz="1200" spc="55" b="1">
                <a:solidFill>
                  <a:srgbClr val="818779"/>
                </a:solidFill>
                <a:latin typeface="Gill Sans MT"/>
                <a:cs typeface="Gill Sans MT"/>
              </a:rPr>
              <a:t>a</a:t>
            </a:r>
            <a:r>
              <a:rPr dirty="0" sz="1200" spc="-30" b="1">
                <a:solidFill>
                  <a:srgbClr val="818779"/>
                </a:solidFill>
                <a:latin typeface="Gill Sans MT"/>
                <a:cs typeface="Gill Sans MT"/>
              </a:rPr>
              <a:t>r</a:t>
            </a:r>
            <a:r>
              <a:rPr dirty="0" sz="1200" b="1">
                <a:solidFill>
                  <a:srgbClr val="818779"/>
                </a:solidFill>
                <a:latin typeface="Gill Sans MT"/>
                <a:cs typeface="Gill Sans MT"/>
              </a:rPr>
              <a:t>i</a:t>
            </a:r>
            <a:r>
              <a:rPr dirty="0" sz="1200" spc="20" b="1">
                <a:solidFill>
                  <a:srgbClr val="818779"/>
                </a:solidFill>
                <a:latin typeface="Gill Sans MT"/>
                <a:cs typeface="Gill Sans MT"/>
              </a:rPr>
              <a:t>o</a:t>
            </a:r>
            <a:r>
              <a:rPr dirty="0" sz="1200" spc="40" b="1">
                <a:solidFill>
                  <a:srgbClr val="818779"/>
                </a:solidFill>
                <a:latin typeface="Gill Sans MT"/>
                <a:cs typeface="Gill Sans MT"/>
              </a:rPr>
              <a:t>u</a:t>
            </a:r>
            <a:r>
              <a:rPr dirty="0" sz="1200" spc="155" b="1">
                <a:solidFill>
                  <a:srgbClr val="818779"/>
                </a:solidFill>
                <a:latin typeface="Gill Sans MT"/>
                <a:cs typeface="Gill Sans MT"/>
              </a:rPr>
              <a:t>s</a:t>
            </a:r>
            <a:r>
              <a:rPr dirty="0" sz="1200" spc="-60" b="1">
                <a:solidFill>
                  <a:srgbClr val="818779"/>
                </a:solidFill>
                <a:latin typeface="Gill Sans MT"/>
                <a:cs typeface="Gill Sans MT"/>
              </a:rPr>
              <a:t> </a:t>
            </a:r>
            <a:r>
              <a:rPr dirty="0" sz="1200" spc="55" b="1">
                <a:solidFill>
                  <a:srgbClr val="818779"/>
                </a:solidFill>
                <a:latin typeface="Gill Sans MT"/>
                <a:cs typeface="Gill Sans MT"/>
              </a:rPr>
              <a:t>a</a:t>
            </a:r>
            <a:r>
              <a:rPr dirty="0" sz="1200" spc="100" b="1">
                <a:solidFill>
                  <a:srgbClr val="818779"/>
                </a:solidFill>
                <a:latin typeface="Gill Sans MT"/>
                <a:cs typeface="Gill Sans MT"/>
              </a:rPr>
              <a:t>g</a:t>
            </a:r>
            <a:r>
              <a:rPr dirty="0" sz="1200" spc="50" b="1">
                <a:solidFill>
                  <a:srgbClr val="818779"/>
                </a:solidFill>
                <a:latin typeface="Gill Sans MT"/>
                <a:cs typeface="Gill Sans MT"/>
              </a:rPr>
              <a:t>e</a:t>
            </a:r>
            <a:r>
              <a:rPr dirty="0" sz="1200" spc="-60" b="1">
                <a:solidFill>
                  <a:srgbClr val="818779"/>
                </a:solidFill>
                <a:latin typeface="Gill Sans MT"/>
                <a:cs typeface="Gill Sans MT"/>
              </a:rPr>
              <a:t> </a:t>
            </a:r>
            <a:r>
              <a:rPr dirty="0" sz="1200" spc="100" b="1">
                <a:solidFill>
                  <a:srgbClr val="818779"/>
                </a:solidFill>
                <a:latin typeface="Gill Sans MT"/>
                <a:cs typeface="Gill Sans MT"/>
              </a:rPr>
              <a:t>g</a:t>
            </a:r>
            <a:r>
              <a:rPr dirty="0" sz="1200" spc="-30" b="1">
                <a:solidFill>
                  <a:srgbClr val="818779"/>
                </a:solidFill>
                <a:latin typeface="Gill Sans MT"/>
                <a:cs typeface="Gill Sans MT"/>
              </a:rPr>
              <a:t>r</a:t>
            </a:r>
            <a:r>
              <a:rPr dirty="0" sz="1200" spc="20" b="1">
                <a:solidFill>
                  <a:srgbClr val="818779"/>
                </a:solidFill>
                <a:latin typeface="Gill Sans MT"/>
                <a:cs typeface="Gill Sans MT"/>
              </a:rPr>
              <a:t>o</a:t>
            </a:r>
            <a:r>
              <a:rPr dirty="0" sz="1200" spc="40" b="1">
                <a:solidFill>
                  <a:srgbClr val="818779"/>
                </a:solidFill>
                <a:latin typeface="Gill Sans MT"/>
                <a:cs typeface="Gill Sans MT"/>
              </a:rPr>
              <a:t>u</a:t>
            </a:r>
            <a:r>
              <a:rPr dirty="0" sz="1200" spc="55" b="1">
                <a:solidFill>
                  <a:srgbClr val="818779"/>
                </a:solidFill>
                <a:latin typeface="Gill Sans MT"/>
                <a:cs typeface="Gill Sans MT"/>
              </a:rPr>
              <a:t>p</a:t>
            </a:r>
            <a:r>
              <a:rPr dirty="0" sz="1200" spc="155" b="1">
                <a:solidFill>
                  <a:srgbClr val="818779"/>
                </a:solidFill>
                <a:latin typeface="Gill Sans MT"/>
                <a:cs typeface="Gill Sans MT"/>
              </a:rPr>
              <a:t>s</a:t>
            </a:r>
            <a:r>
              <a:rPr dirty="0" sz="1200" spc="35" b="1">
                <a:solidFill>
                  <a:srgbClr val="818779"/>
                </a:solidFill>
                <a:latin typeface="Gill Sans MT"/>
                <a:cs typeface="Gill Sans MT"/>
              </a:rPr>
              <a:t>,</a:t>
            </a:r>
            <a:r>
              <a:rPr dirty="0" sz="1200" spc="35" b="1">
                <a:solidFill>
                  <a:srgbClr val="818779"/>
                </a:solidFill>
                <a:latin typeface="Gill Sans MT"/>
                <a:cs typeface="Gill Sans MT"/>
              </a:rPr>
              <a:t> </a:t>
            </a:r>
            <a:r>
              <a:rPr dirty="0" sz="1200" spc="50" b="1">
                <a:solidFill>
                  <a:srgbClr val="818779"/>
                </a:solidFill>
                <a:latin typeface="Gill Sans MT"/>
                <a:cs typeface="Gill Sans MT"/>
              </a:rPr>
              <a:t>e</a:t>
            </a:r>
            <a:r>
              <a:rPr dirty="0" sz="1200" spc="40" b="1">
                <a:solidFill>
                  <a:srgbClr val="818779"/>
                </a:solidFill>
                <a:latin typeface="Gill Sans MT"/>
                <a:cs typeface="Gill Sans MT"/>
              </a:rPr>
              <a:t>n</a:t>
            </a:r>
            <a:r>
              <a:rPr dirty="0" sz="1200" spc="155" b="1">
                <a:solidFill>
                  <a:srgbClr val="818779"/>
                </a:solidFill>
                <a:latin typeface="Gill Sans MT"/>
                <a:cs typeface="Gill Sans MT"/>
              </a:rPr>
              <a:t>s</a:t>
            </a:r>
            <a:r>
              <a:rPr dirty="0" sz="1200" spc="40" b="1">
                <a:solidFill>
                  <a:srgbClr val="818779"/>
                </a:solidFill>
                <a:latin typeface="Gill Sans MT"/>
                <a:cs typeface="Gill Sans MT"/>
              </a:rPr>
              <a:t>u</a:t>
            </a:r>
            <a:r>
              <a:rPr dirty="0" sz="1200" spc="-30" b="1">
                <a:solidFill>
                  <a:srgbClr val="818779"/>
                </a:solidFill>
                <a:latin typeface="Gill Sans MT"/>
                <a:cs typeface="Gill Sans MT"/>
              </a:rPr>
              <a:t>r</a:t>
            </a:r>
            <a:r>
              <a:rPr dirty="0" sz="1200" b="1">
                <a:solidFill>
                  <a:srgbClr val="818779"/>
                </a:solidFill>
                <a:latin typeface="Gill Sans MT"/>
                <a:cs typeface="Gill Sans MT"/>
              </a:rPr>
              <a:t>i</a:t>
            </a:r>
            <a:r>
              <a:rPr dirty="0" sz="1200" spc="40" b="1">
                <a:solidFill>
                  <a:srgbClr val="818779"/>
                </a:solidFill>
                <a:latin typeface="Gill Sans MT"/>
                <a:cs typeface="Gill Sans MT"/>
              </a:rPr>
              <a:t>n</a:t>
            </a:r>
            <a:r>
              <a:rPr dirty="0" sz="1200" spc="100" b="1">
                <a:solidFill>
                  <a:srgbClr val="818779"/>
                </a:solidFill>
                <a:latin typeface="Gill Sans MT"/>
                <a:cs typeface="Gill Sans MT"/>
              </a:rPr>
              <a:t>g</a:t>
            </a:r>
            <a:r>
              <a:rPr dirty="0" sz="1200" spc="-60" b="1">
                <a:solidFill>
                  <a:srgbClr val="818779"/>
                </a:solidFill>
                <a:latin typeface="Gill Sans MT"/>
                <a:cs typeface="Gill Sans MT"/>
              </a:rPr>
              <a:t> </a:t>
            </a:r>
            <a:r>
              <a:rPr dirty="0" sz="1200" spc="155" b="1">
                <a:solidFill>
                  <a:srgbClr val="818779"/>
                </a:solidFill>
                <a:latin typeface="Gill Sans MT"/>
                <a:cs typeface="Gill Sans MT"/>
              </a:rPr>
              <a:t>s</a:t>
            </a:r>
            <a:r>
              <a:rPr dirty="0" sz="1200" spc="-25" b="1">
                <a:solidFill>
                  <a:srgbClr val="818779"/>
                </a:solidFill>
                <a:latin typeface="Gill Sans MT"/>
                <a:cs typeface="Gill Sans MT"/>
              </a:rPr>
              <a:t>t</a:t>
            </a:r>
            <a:r>
              <a:rPr dirty="0" sz="1200" spc="40" b="1">
                <a:solidFill>
                  <a:srgbClr val="818779"/>
                </a:solidFill>
                <a:latin typeface="Gill Sans MT"/>
                <a:cs typeface="Gill Sans MT"/>
              </a:rPr>
              <a:t>u</a:t>
            </a:r>
            <a:r>
              <a:rPr dirty="0" sz="1200" spc="50" b="1">
                <a:solidFill>
                  <a:srgbClr val="818779"/>
                </a:solidFill>
                <a:latin typeface="Gill Sans MT"/>
                <a:cs typeface="Gill Sans MT"/>
              </a:rPr>
              <a:t>de</a:t>
            </a:r>
            <a:r>
              <a:rPr dirty="0" sz="1200" spc="40" b="1">
                <a:solidFill>
                  <a:srgbClr val="818779"/>
                </a:solidFill>
                <a:latin typeface="Gill Sans MT"/>
                <a:cs typeface="Gill Sans MT"/>
              </a:rPr>
              <a:t>n</a:t>
            </a:r>
            <a:r>
              <a:rPr dirty="0" sz="1200" spc="-25" b="1">
                <a:solidFill>
                  <a:srgbClr val="818779"/>
                </a:solidFill>
                <a:latin typeface="Gill Sans MT"/>
                <a:cs typeface="Gill Sans MT"/>
              </a:rPr>
              <a:t>t</a:t>
            </a:r>
            <a:r>
              <a:rPr dirty="0" sz="1200" spc="155" b="1">
                <a:solidFill>
                  <a:srgbClr val="818779"/>
                </a:solidFill>
                <a:latin typeface="Gill Sans MT"/>
                <a:cs typeface="Gill Sans MT"/>
              </a:rPr>
              <a:t>s</a:t>
            </a:r>
            <a:r>
              <a:rPr dirty="0" sz="1200" spc="-60" b="1">
                <a:solidFill>
                  <a:srgbClr val="818779"/>
                </a:solidFill>
                <a:latin typeface="Gill Sans MT"/>
                <a:cs typeface="Gill Sans MT"/>
              </a:rPr>
              <a:t> </a:t>
            </a:r>
            <a:r>
              <a:rPr dirty="0" sz="1200" spc="-30" b="1">
                <a:solidFill>
                  <a:srgbClr val="818779"/>
                </a:solidFill>
                <a:latin typeface="Gill Sans MT"/>
                <a:cs typeface="Gill Sans MT"/>
              </a:rPr>
              <a:t>r</a:t>
            </a:r>
            <a:r>
              <a:rPr dirty="0" sz="1200" spc="50" b="1">
                <a:solidFill>
                  <a:srgbClr val="818779"/>
                </a:solidFill>
                <a:latin typeface="Gill Sans MT"/>
                <a:cs typeface="Gill Sans MT"/>
              </a:rPr>
              <a:t>e</a:t>
            </a:r>
            <a:r>
              <a:rPr dirty="0" sz="1200" spc="100" b="1">
                <a:solidFill>
                  <a:srgbClr val="818779"/>
                </a:solidFill>
                <a:latin typeface="Gill Sans MT"/>
                <a:cs typeface="Gill Sans MT"/>
              </a:rPr>
              <a:t>c</a:t>
            </a:r>
            <a:r>
              <a:rPr dirty="0" sz="1200" spc="50" b="1">
                <a:solidFill>
                  <a:srgbClr val="818779"/>
                </a:solidFill>
                <a:latin typeface="Gill Sans MT"/>
                <a:cs typeface="Gill Sans MT"/>
              </a:rPr>
              <a:t>e</a:t>
            </a:r>
            <a:r>
              <a:rPr dirty="0" sz="1200" b="1">
                <a:solidFill>
                  <a:srgbClr val="818779"/>
                </a:solidFill>
                <a:latin typeface="Gill Sans MT"/>
                <a:cs typeface="Gill Sans MT"/>
              </a:rPr>
              <a:t>i</a:t>
            </a:r>
            <a:r>
              <a:rPr dirty="0" sz="1200" spc="85" b="1">
                <a:solidFill>
                  <a:srgbClr val="818779"/>
                </a:solidFill>
                <a:latin typeface="Gill Sans MT"/>
                <a:cs typeface="Gill Sans MT"/>
              </a:rPr>
              <a:t>v</a:t>
            </a:r>
            <a:r>
              <a:rPr dirty="0" sz="1200" spc="50" b="1">
                <a:solidFill>
                  <a:srgbClr val="818779"/>
                </a:solidFill>
                <a:latin typeface="Gill Sans MT"/>
                <a:cs typeface="Gill Sans MT"/>
              </a:rPr>
              <a:t>e</a:t>
            </a:r>
            <a:r>
              <a:rPr dirty="0" sz="1200" spc="-60" b="1">
                <a:solidFill>
                  <a:srgbClr val="818779"/>
                </a:solidFill>
                <a:latin typeface="Gill Sans MT"/>
                <a:cs typeface="Gill Sans MT"/>
              </a:rPr>
              <a:t> </a:t>
            </a:r>
            <a:r>
              <a:rPr dirty="0" sz="1200" spc="55" b="1">
                <a:solidFill>
                  <a:srgbClr val="818779"/>
                </a:solidFill>
                <a:latin typeface="Gill Sans MT"/>
                <a:cs typeface="Gill Sans MT"/>
              </a:rPr>
              <a:t>b</a:t>
            </a:r>
            <a:r>
              <a:rPr dirty="0" sz="1200" spc="55" b="1">
                <a:solidFill>
                  <a:srgbClr val="818779"/>
                </a:solidFill>
                <a:latin typeface="Gill Sans MT"/>
                <a:cs typeface="Gill Sans MT"/>
              </a:rPr>
              <a:t>a</a:t>
            </a:r>
            <a:r>
              <a:rPr dirty="0" sz="1200" b="1">
                <a:solidFill>
                  <a:srgbClr val="818779"/>
                </a:solidFill>
                <a:latin typeface="Gill Sans MT"/>
                <a:cs typeface="Gill Sans MT"/>
              </a:rPr>
              <a:t>l</a:t>
            </a:r>
            <a:r>
              <a:rPr dirty="0" sz="1200" spc="55" b="1">
                <a:solidFill>
                  <a:srgbClr val="818779"/>
                </a:solidFill>
                <a:latin typeface="Gill Sans MT"/>
                <a:cs typeface="Gill Sans MT"/>
              </a:rPr>
              <a:t>a</a:t>
            </a:r>
            <a:r>
              <a:rPr dirty="0" sz="1200" spc="40" b="1">
                <a:solidFill>
                  <a:srgbClr val="818779"/>
                </a:solidFill>
                <a:latin typeface="Gill Sans MT"/>
                <a:cs typeface="Gill Sans MT"/>
              </a:rPr>
              <a:t>n</a:t>
            </a:r>
            <a:r>
              <a:rPr dirty="0" sz="1200" spc="100" b="1">
                <a:solidFill>
                  <a:srgbClr val="818779"/>
                </a:solidFill>
                <a:latin typeface="Gill Sans MT"/>
                <a:cs typeface="Gill Sans MT"/>
              </a:rPr>
              <a:t>c</a:t>
            </a:r>
            <a:r>
              <a:rPr dirty="0" sz="1200" spc="50" b="1">
                <a:solidFill>
                  <a:srgbClr val="818779"/>
                </a:solidFill>
                <a:latin typeface="Gill Sans MT"/>
                <a:cs typeface="Gill Sans MT"/>
              </a:rPr>
              <a:t>ed</a:t>
            </a:r>
            <a:r>
              <a:rPr dirty="0" sz="1200" spc="-60" b="1">
                <a:solidFill>
                  <a:srgbClr val="818779"/>
                </a:solidFill>
                <a:latin typeface="Gill Sans MT"/>
                <a:cs typeface="Gill Sans MT"/>
              </a:rPr>
              <a:t> </a:t>
            </a:r>
            <a:r>
              <a:rPr dirty="0" sz="1200" spc="55" b="1">
                <a:solidFill>
                  <a:srgbClr val="818779"/>
                </a:solidFill>
                <a:latin typeface="Gill Sans MT"/>
                <a:cs typeface="Gill Sans MT"/>
              </a:rPr>
              <a:t>a</a:t>
            </a:r>
            <a:r>
              <a:rPr dirty="0" sz="1200" spc="40" b="1">
                <a:solidFill>
                  <a:srgbClr val="818779"/>
                </a:solidFill>
                <a:latin typeface="Gill Sans MT"/>
                <a:cs typeface="Gill Sans MT"/>
              </a:rPr>
              <a:t>n</a:t>
            </a:r>
            <a:r>
              <a:rPr dirty="0" sz="1200" spc="55" b="1">
                <a:solidFill>
                  <a:srgbClr val="818779"/>
                </a:solidFill>
                <a:latin typeface="Gill Sans MT"/>
                <a:cs typeface="Gill Sans MT"/>
              </a:rPr>
              <a:t>d</a:t>
            </a:r>
            <a:r>
              <a:rPr dirty="0" sz="1200" spc="-60" b="1">
                <a:solidFill>
                  <a:srgbClr val="818779"/>
                </a:solidFill>
                <a:latin typeface="Gill Sans MT"/>
                <a:cs typeface="Gill Sans MT"/>
              </a:rPr>
              <a:t> </a:t>
            </a:r>
            <a:r>
              <a:rPr dirty="0" sz="1200" spc="155" b="1">
                <a:solidFill>
                  <a:srgbClr val="818779"/>
                </a:solidFill>
                <a:latin typeface="Gill Sans MT"/>
                <a:cs typeface="Gill Sans MT"/>
              </a:rPr>
              <a:t>s</a:t>
            </a:r>
            <a:r>
              <a:rPr dirty="0" sz="1200" spc="55" b="1">
                <a:solidFill>
                  <a:srgbClr val="818779"/>
                </a:solidFill>
                <a:latin typeface="Gill Sans MT"/>
                <a:cs typeface="Gill Sans MT"/>
              </a:rPr>
              <a:t>a</a:t>
            </a:r>
            <a:r>
              <a:rPr dirty="0" sz="1200" spc="-25" b="1">
                <a:solidFill>
                  <a:srgbClr val="818779"/>
                </a:solidFill>
                <a:latin typeface="Gill Sans MT"/>
                <a:cs typeface="Gill Sans MT"/>
              </a:rPr>
              <a:t>t</a:t>
            </a:r>
            <a:r>
              <a:rPr dirty="0" sz="1200" b="1">
                <a:solidFill>
                  <a:srgbClr val="818779"/>
                </a:solidFill>
                <a:latin typeface="Gill Sans MT"/>
                <a:cs typeface="Gill Sans MT"/>
              </a:rPr>
              <a:t>i</a:t>
            </a:r>
            <a:r>
              <a:rPr dirty="0" sz="1200" spc="155" b="1">
                <a:solidFill>
                  <a:srgbClr val="818779"/>
                </a:solidFill>
                <a:latin typeface="Gill Sans MT"/>
                <a:cs typeface="Gill Sans MT"/>
              </a:rPr>
              <a:t>s</a:t>
            </a:r>
            <a:r>
              <a:rPr dirty="0" sz="1200" spc="105" b="1">
                <a:solidFill>
                  <a:srgbClr val="818779"/>
                </a:solidFill>
                <a:latin typeface="Gill Sans MT"/>
                <a:cs typeface="Gill Sans MT"/>
              </a:rPr>
              <a:t>f</a:t>
            </a:r>
            <a:r>
              <a:rPr dirty="0" sz="1200" spc="85" b="1">
                <a:solidFill>
                  <a:srgbClr val="818779"/>
                </a:solidFill>
                <a:latin typeface="Gill Sans MT"/>
                <a:cs typeface="Gill Sans MT"/>
              </a:rPr>
              <a:t>y</a:t>
            </a:r>
            <a:r>
              <a:rPr dirty="0" sz="1200" b="1">
                <a:solidFill>
                  <a:srgbClr val="818779"/>
                </a:solidFill>
                <a:latin typeface="Gill Sans MT"/>
                <a:cs typeface="Gill Sans MT"/>
              </a:rPr>
              <a:t>i</a:t>
            </a:r>
            <a:r>
              <a:rPr dirty="0" sz="1200" spc="40" b="1">
                <a:solidFill>
                  <a:srgbClr val="818779"/>
                </a:solidFill>
                <a:latin typeface="Gill Sans MT"/>
                <a:cs typeface="Gill Sans MT"/>
              </a:rPr>
              <a:t>n</a:t>
            </a:r>
            <a:r>
              <a:rPr dirty="0" sz="1200" spc="100" b="1">
                <a:solidFill>
                  <a:srgbClr val="818779"/>
                </a:solidFill>
                <a:latin typeface="Gill Sans MT"/>
                <a:cs typeface="Gill Sans MT"/>
              </a:rPr>
              <a:t>g</a:t>
            </a:r>
            <a:r>
              <a:rPr dirty="0" sz="1200" spc="-60" b="1">
                <a:solidFill>
                  <a:srgbClr val="818779"/>
                </a:solidFill>
                <a:latin typeface="Gill Sans MT"/>
                <a:cs typeface="Gill Sans MT"/>
              </a:rPr>
              <a:t> </a:t>
            </a:r>
            <a:r>
              <a:rPr dirty="0" sz="1200" spc="-60" b="1">
                <a:solidFill>
                  <a:srgbClr val="818779"/>
                </a:solidFill>
                <a:latin typeface="Gill Sans MT"/>
                <a:cs typeface="Gill Sans MT"/>
              </a:rPr>
              <a:t>m</a:t>
            </a:r>
            <a:r>
              <a:rPr dirty="0" sz="1200" spc="50" b="1">
                <a:solidFill>
                  <a:srgbClr val="818779"/>
                </a:solidFill>
                <a:latin typeface="Gill Sans MT"/>
                <a:cs typeface="Gill Sans MT"/>
              </a:rPr>
              <a:t>e</a:t>
            </a:r>
            <a:r>
              <a:rPr dirty="0" sz="1200" spc="55" b="1">
                <a:solidFill>
                  <a:srgbClr val="818779"/>
                </a:solidFill>
                <a:latin typeface="Gill Sans MT"/>
                <a:cs typeface="Gill Sans MT"/>
              </a:rPr>
              <a:t>a</a:t>
            </a:r>
            <a:r>
              <a:rPr dirty="0" sz="1200" b="1">
                <a:solidFill>
                  <a:srgbClr val="818779"/>
                </a:solidFill>
                <a:latin typeface="Gill Sans MT"/>
                <a:cs typeface="Gill Sans MT"/>
              </a:rPr>
              <a:t>l</a:t>
            </a:r>
            <a:r>
              <a:rPr dirty="0" sz="1200" spc="155" b="1">
                <a:solidFill>
                  <a:srgbClr val="818779"/>
                </a:solidFill>
                <a:latin typeface="Gill Sans MT"/>
                <a:cs typeface="Gill Sans MT"/>
              </a:rPr>
              <a:t>s</a:t>
            </a:r>
            <a:r>
              <a:rPr dirty="0" sz="1200" spc="25" b="1">
                <a:solidFill>
                  <a:srgbClr val="818779"/>
                </a:solidFill>
                <a:latin typeface="Gill Sans MT"/>
                <a:cs typeface="Gill Sans MT"/>
              </a:rPr>
              <a:t>.</a:t>
            </a:r>
            <a:endParaRPr sz="1200">
              <a:latin typeface="Gill Sans MT"/>
              <a:cs typeface="Gill Sans MT"/>
            </a:endParaRPr>
          </a:p>
          <a:p>
            <a:pPr>
              <a:lnSpc>
                <a:spcPct val="100000"/>
              </a:lnSpc>
              <a:spcBef>
                <a:spcPts val="3"/>
              </a:spcBef>
            </a:pPr>
            <a:endParaRPr sz="1300">
              <a:latin typeface="Times New Roman"/>
              <a:cs typeface="Times New Roman"/>
            </a:endParaRPr>
          </a:p>
          <a:p>
            <a:pPr algn="ctr" marL="12065" marR="5080">
              <a:lnSpc>
                <a:spcPct val="104099"/>
              </a:lnSpc>
            </a:pPr>
            <a:r>
              <a:rPr dirty="0" sz="1200" spc="-40">
                <a:solidFill>
                  <a:srgbClr val="818779"/>
                </a:solidFill>
                <a:latin typeface="Arial"/>
                <a:cs typeface="Arial"/>
              </a:rPr>
              <a:t>F</a:t>
            </a:r>
            <a:r>
              <a:rPr dirty="0" sz="1200" spc="45">
                <a:solidFill>
                  <a:srgbClr val="818779"/>
                </a:solidFill>
                <a:latin typeface="Arial"/>
                <a:cs typeface="Arial"/>
              </a:rPr>
              <a:t>o</a:t>
            </a:r>
            <a:r>
              <a:rPr dirty="0" sz="1200" spc="60">
                <a:solidFill>
                  <a:srgbClr val="818779"/>
                </a:solidFill>
                <a:latin typeface="Arial"/>
                <a:cs typeface="Arial"/>
              </a:rPr>
              <a:t>r</a:t>
            </a:r>
            <a:r>
              <a:rPr dirty="0" sz="1200" spc="60">
                <a:solidFill>
                  <a:srgbClr val="818779"/>
                </a:solidFill>
                <a:latin typeface="Arial"/>
                <a:cs typeface="Arial"/>
              </a:rPr>
              <a:t> </a:t>
            </a:r>
            <a:r>
              <a:rPr dirty="0" sz="1200" spc="100">
                <a:solidFill>
                  <a:srgbClr val="818779"/>
                </a:solidFill>
                <a:latin typeface="Arial"/>
                <a:cs typeface="Arial"/>
              </a:rPr>
              <a:t>t</a:t>
            </a:r>
            <a:r>
              <a:rPr dirty="0" sz="1200" spc="40">
                <a:solidFill>
                  <a:srgbClr val="818779"/>
                </a:solidFill>
                <a:latin typeface="Arial"/>
                <a:cs typeface="Arial"/>
              </a:rPr>
              <a:t>h</a:t>
            </a:r>
            <a:r>
              <a:rPr dirty="0" sz="1200" spc="25">
                <a:solidFill>
                  <a:srgbClr val="818779"/>
                </a:solidFill>
                <a:latin typeface="Arial"/>
                <a:cs typeface="Arial"/>
              </a:rPr>
              <a:t>e</a:t>
            </a:r>
            <a:r>
              <a:rPr dirty="0" sz="1200" spc="25">
                <a:solidFill>
                  <a:srgbClr val="818779"/>
                </a:solidFill>
                <a:latin typeface="Arial"/>
                <a:cs typeface="Arial"/>
              </a:rPr>
              <a:t> </a:t>
            </a:r>
            <a:r>
              <a:rPr dirty="0" sz="1200" spc="45">
                <a:solidFill>
                  <a:srgbClr val="818779"/>
                </a:solidFill>
                <a:latin typeface="Arial"/>
                <a:cs typeface="Arial"/>
              </a:rPr>
              <a:t>o</a:t>
            </a:r>
            <a:r>
              <a:rPr dirty="0" sz="1200" spc="15">
                <a:solidFill>
                  <a:srgbClr val="818779"/>
                </a:solidFill>
                <a:latin typeface="Arial"/>
                <a:cs typeface="Arial"/>
              </a:rPr>
              <a:t>l</a:t>
            </a:r>
            <a:r>
              <a:rPr dirty="0" sz="1200" spc="70">
                <a:solidFill>
                  <a:srgbClr val="818779"/>
                </a:solidFill>
                <a:latin typeface="Arial"/>
                <a:cs typeface="Arial"/>
              </a:rPr>
              <a:t>d</a:t>
            </a:r>
            <a:r>
              <a:rPr dirty="0" sz="1200" spc="25">
                <a:solidFill>
                  <a:srgbClr val="818779"/>
                </a:solidFill>
                <a:latin typeface="Arial"/>
                <a:cs typeface="Arial"/>
              </a:rPr>
              <a:t>e</a:t>
            </a:r>
            <a:r>
              <a:rPr dirty="0" sz="1200" spc="60">
                <a:solidFill>
                  <a:srgbClr val="818779"/>
                </a:solidFill>
                <a:latin typeface="Arial"/>
                <a:cs typeface="Arial"/>
              </a:rPr>
              <a:t>r</a:t>
            </a:r>
            <a:r>
              <a:rPr dirty="0" sz="1200" spc="60">
                <a:solidFill>
                  <a:srgbClr val="818779"/>
                </a:solidFill>
                <a:latin typeface="Arial"/>
                <a:cs typeface="Arial"/>
              </a:rPr>
              <a:t> </a:t>
            </a:r>
            <a:r>
              <a:rPr dirty="0" sz="1200" spc="20">
                <a:solidFill>
                  <a:srgbClr val="818779"/>
                </a:solidFill>
                <a:latin typeface="Arial"/>
                <a:cs typeface="Arial"/>
              </a:rPr>
              <a:t>s</a:t>
            </a:r>
            <a:r>
              <a:rPr dirty="0" sz="1200" spc="100">
                <a:solidFill>
                  <a:srgbClr val="818779"/>
                </a:solidFill>
                <a:latin typeface="Arial"/>
                <a:cs typeface="Arial"/>
              </a:rPr>
              <a:t>t</a:t>
            </a:r>
            <a:r>
              <a:rPr dirty="0" sz="1200" spc="25">
                <a:solidFill>
                  <a:srgbClr val="818779"/>
                </a:solidFill>
                <a:latin typeface="Arial"/>
                <a:cs typeface="Arial"/>
              </a:rPr>
              <a:t>u</a:t>
            </a:r>
            <a:r>
              <a:rPr dirty="0" sz="1200" spc="70">
                <a:solidFill>
                  <a:srgbClr val="818779"/>
                </a:solidFill>
                <a:latin typeface="Arial"/>
                <a:cs typeface="Arial"/>
              </a:rPr>
              <a:t>d</a:t>
            </a:r>
            <a:r>
              <a:rPr dirty="0" sz="1200" spc="25">
                <a:solidFill>
                  <a:srgbClr val="818779"/>
                </a:solidFill>
                <a:latin typeface="Arial"/>
                <a:cs typeface="Arial"/>
              </a:rPr>
              <a:t>e</a:t>
            </a:r>
            <a:r>
              <a:rPr dirty="0" sz="1200" spc="30">
                <a:solidFill>
                  <a:srgbClr val="818779"/>
                </a:solidFill>
                <a:latin typeface="Arial"/>
                <a:cs typeface="Arial"/>
              </a:rPr>
              <a:t>n</a:t>
            </a:r>
            <a:r>
              <a:rPr dirty="0" sz="1200" spc="100">
                <a:solidFill>
                  <a:srgbClr val="818779"/>
                </a:solidFill>
                <a:latin typeface="Arial"/>
                <a:cs typeface="Arial"/>
              </a:rPr>
              <a:t>t</a:t>
            </a:r>
            <a:r>
              <a:rPr dirty="0" sz="1200" spc="20">
                <a:solidFill>
                  <a:srgbClr val="818779"/>
                </a:solidFill>
                <a:latin typeface="Arial"/>
                <a:cs typeface="Arial"/>
              </a:rPr>
              <a:t>s</a:t>
            </a:r>
            <a:r>
              <a:rPr dirty="0" sz="1200" spc="20">
                <a:solidFill>
                  <a:srgbClr val="818779"/>
                </a:solidFill>
                <a:latin typeface="Arial"/>
                <a:cs typeface="Arial"/>
              </a:rPr>
              <a:t> </a:t>
            </a:r>
            <a:r>
              <a:rPr dirty="0" sz="1200" spc="15">
                <a:solidFill>
                  <a:srgbClr val="818779"/>
                </a:solidFill>
                <a:latin typeface="Arial"/>
                <a:cs typeface="Arial"/>
              </a:rPr>
              <a:t>i</a:t>
            </a:r>
            <a:r>
              <a:rPr dirty="0" sz="1200" spc="30">
                <a:solidFill>
                  <a:srgbClr val="818779"/>
                </a:solidFill>
                <a:latin typeface="Arial"/>
                <a:cs typeface="Arial"/>
              </a:rPr>
              <a:t>n</a:t>
            </a:r>
            <a:r>
              <a:rPr dirty="0" sz="1200" spc="30">
                <a:solidFill>
                  <a:srgbClr val="818779"/>
                </a:solidFill>
                <a:latin typeface="Arial"/>
                <a:cs typeface="Arial"/>
              </a:rPr>
              <a:t> </a:t>
            </a:r>
            <a:r>
              <a:rPr dirty="0" sz="1200" spc="10">
                <a:solidFill>
                  <a:srgbClr val="818779"/>
                </a:solidFill>
                <a:latin typeface="Arial"/>
                <a:cs typeface="Arial"/>
              </a:rPr>
              <a:t>7</a:t>
            </a:r>
            <a:r>
              <a:rPr dirty="0" sz="1200" spc="100">
                <a:solidFill>
                  <a:srgbClr val="818779"/>
                </a:solidFill>
                <a:latin typeface="Arial"/>
                <a:cs typeface="Arial"/>
              </a:rPr>
              <a:t>t</a:t>
            </a:r>
            <a:r>
              <a:rPr dirty="0" sz="1200" spc="40">
                <a:solidFill>
                  <a:srgbClr val="818779"/>
                </a:solidFill>
                <a:latin typeface="Arial"/>
                <a:cs typeface="Arial"/>
              </a:rPr>
              <a:t>h</a:t>
            </a:r>
            <a:r>
              <a:rPr dirty="0" sz="1200" spc="40">
                <a:solidFill>
                  <a:srgbClr val="818779"/>
                </a:solidFill>
                <a:latin typeface="Arial"/>
                <a:cs typeface="Arial"/>
              </a:rPr>
              <a:t> </a:t>
            </a:r>
            <a:r>
              <a:rPr dirty="0" sz="1200" spc="100">
                <a:solidFill>
                  <a:srgbClr val="818779"/>
                </a:solidFill>
                <a:latin typeface="Arial"/>
                <a:cs typeface="Arial"/>
              </a:rPr>
              <a:t>t</a:t>
            </a:r>
            <a:r>
              <a:rPr dirty="0" sz="1200" spc="45">
                <a:solidFill>
                  <a:srgbClr val="818779"/>
                </a:solidFill>
                <a:latin typeface="Arial"/>
                <a:cs typeface="Arial"/>
              </a:rPr>
              <a:t>o</a:t>
            </a:r>
            <a:r>
              <a:rPr dirty="0" sz="1200" spc="45">
                <a:solidFill>
                  <a:srgbClr val="818779"/>
                </a:solidFill>
                <a:latin typeface="Arial"/>
                <a:cs typeface="Arial"/>
              </a:rPr>
              <a:t> </a:t>
            </a:r>
            <a:r>
              <a:rPr dirty="0" sz="1200" spc="-145">
                <a:solidFill>
                  <a:srgbClr val="818779"/>
                </a:solidFill>
                <a:latin typeface="Arial"/>
                <a:cs typeface="Arial"/>
              </a:rPr>
              <a:t>1</a:t>
            </a:r>
            <a:r>
              <a:rPr dirty="0" sz="1200" spc="50">
                <a:solidFill>
                  <a:srgbClr val="818779"/>
                </a:solidFill>
                <a:latin typeface="Arial"/>
                <a:cs typeface="Arial"/>
              </a:rPr>
              <a:t>2</a:t>
            </a:r>
            <a:r>
              <a:rPr dirty="0" sz="1200" spc="100">
                <a:solidFill>
                  <a:srgbClr val="818779"/>
                </a:solidFill>
                <a:latin typeface="Arial"/>
                <a:cs typeface="Arial"/>
              </a:rPr>
              <a:t>t</a:t>
            </a:r>
            <a:r>
              <a:rPr dirty="0" sz="1200" spc="40">
                <a:solidFill>
                  <a:srgbClr val="818779"/>
                </a:solidFill>
                <a:latin typeface="Arial"/>
                <a:cs typeface="Arial"/>
              </a:rPr>
              <a:t>h</a:t>
            </a:r>
            <a:r>
              <a:rPr dirty="0" sz="1200" spc="40">
                <a:solidFill>
                  <a:srgbClr val="818779"/>
                </a:solidFill>
                <a:latin typeface="Arial"/>
                <a:cs typeface="Arial"/>
              </a:rPr>
              <a:t> </a:t>
            </a:r>
            <a:r>
              <a:rPr dirty="0" sz="1200" spc="60">
                <a:solidFill>
                  <a:srgbClr val="818779"/>
                </a:solidFill>
                <a:latin typeface="Arial"/>
                <a:cs typeface="Arial"/>
              </a:rPr>
              <a:t>g</a:t>
            </a:r>
            <a:r>
              <a:rPr dirty="0" sz="1200" spc="60">
                <a:solidFill>
                  <a:srgbClr val="818779"/>
                </a:solidFill>
                <a:latin typeface="Arial"/>
                <a:cs typeface="Arial"/>
              </a:rPr>
              <a:t>r</a:t>
            </a:r>
            <a:r>
              <a:rPr dirty="0" sz="1200" spc="5">
                <a:solidFill>
                  <a:srgbClr val="818779"/>
                </a:solidFill>
                <a:latin typeface="Arial"/>
                <a:cs typeface="Arial"/>
              </a:rPr>
              <a:t>a</a:t>
            </a:r>
            <a:r>
              <a:rPr dirty="0" sz="1200" spc="70">
                <a:solidFill>
                  <a:srgbClr val="818779"/>
                </a:solidFill>
                <a:latin typeface="Arial"/>
                <a:cs typeface="Arial"/>
              </a:rPr>
              <a:t>d</a:t>
            </a:r>
            <a:r>
              <a:rPr dirty="0" sz="1200" spc="25">
                <a:solidFill>
                  <a:srgbClr val="818779"/>
                </a:solidFill>
                <a:latin typeface="Arial"/>
                <a:cs typeface="Arial"/>
              </a:rPr>
              <a:t>e</a:t>
            </a:r>
            <a:r>
              <a:rPr dirty="0" sz="1200" spc="25">
                <a:solidFill>
                  <a:srgbClr val="818779"/>
                </a:solidFill>
                <a:latin typeface="Arial"/>
                <a:cs typeface="Arial"/>
              </a:rPr>
              <a:t>, </a:t>
            </a:r>
            <a:r>
              <a:rPr dirty="0" sz="1200" spc="100">
                <a:solidFill>
                  <a:srgbClr val="818779"/>
                </a:solidFill>
                <a:latin typeface="Arial"/>
                <a:cs typeface="Arial"/>
              </a:rPr>
              <a:t>t</a:t>
            </a:r>
            <a:r>
              <a:rPr dirty="0" sz="1200" spc="40">
                <a:solidFill>
                  <a:srgbClr val="818779"/>
                </a:solidFill>
                <a:latin typeface="Arial"/>
                <a:cs typeface="Arial"/>
              </a:rPr>
              <a:t>h</a:t>
            </a:r>
            <a:r>
              <a:rPr dirty="0" sz="1200" spc="25">
                <a:solidFill>
                  <a:srgbClr val="818779"/>
                </a:solidFill>
                <a:latin typeface="Arial"/>
                <a:cs typeface="Arial"/>
              </a:rPr>
              <a:t>e</a:t>
            </a:r>
            <a:r>
              <a:rPr dirty="0" sz="1200" spc="25">
                <a:solidFill>
                  <a:srgbClr val="818779"/>
                </a:solidFill>
                <a:latin typeface="Arial"/>
                <a:cs typeface="Arial"/>
              </a:rPr>
              <a:t> </a:t>
            </a:r>
            <a:r>
              <a:rPr dirty="0" sz="1200" spc="30">
                <a:solidFill>
                  <a:srgbClr val="818779"/>
                </a:solidFill>
                <a:latin typeface="Arial"/>
                <a:cs typeface="Arial"/>
              </a:rPr>
              <a:t>me</a:t>
            </a:r>
            <a:r>
              <a:rPr dirty="0" sz="1200" spc="5">
                <a:solidFill>
                  <a:srgbClr val="818779"/>
                </a:solidFill>
                <a:latin typeface="Arial"/>
                <a:cs typeface="Arial"/>
              </a:rPr>
              <a:t>a</a:t>
            </a:r>
            <a:r>
              <a:rPr dirty="0" sz="1200" spc="15">
                <a:solidFill>
                  <a:srgbClr val="818779"/>
                </a:solidFill>
                <a:latin typeface="Arial"/>
                <a:cs typeface="Arial"/>
              </a:rPr>
              <a:t>l</a:t>
            </a:r>
            <a:r>
              <a:rPr dirty="0" sz="1200" spc="20">
                <a:solidFill>
                  <a:srgbClr val="818779"/>
                </a:solidFill>
                <a:latin typeface="Arial"/>
                <a:cs typeface="Arial"/>
              </a:rPr>
              <a:t>s</a:t>
            </a:r>
            <a:r>
              <a:rPr dirty="0" sz="1200" spc="20">
                <a:solidFill>
                  <a:srgbClr val="818779"/>
                </a:solidFill>
                <a:latin typeface="Arial"/>
                <a:cs typeface="Arial"/>
              </a:rPr>
              <a:t> </a:t>
            </a:r>
            <a:r>
              <a:rPr dirty="0" sz="1200" spc="5">
                <a:solidFill>
                  <a:srgbClr val="818779"/>
                </a:solidFill>
                <a:latin typeface="Arial"/>
                <a:cs typeface="Arial"/>
              </a:rPr>
              <a:t>a</a:t>
            </a:r>
            <a:r>
              <a:rPr dirty="0" sz="1200" spc="60">
                <a:solidFill>
                  <a:srgbClr val="818779"/>
                </a:solidFill>
                <a:latin typeface="Arial"/>
                <a:cs typeface="Arial"/>
              </a:rPr>
              <a:t>r</a:t>
            </a:r>
            <a:r>
              <a:rPr dirty="0" sz="1200" spc="25">
                <a:solidFill>
                  <a:srgbClr val="818779"/>
                </a:solidFill>
                <a:latin typeface="Arial"/>
                <a:cs typeface="Arial"/>
              </a:rPr>
              <a:t>e</a:t>
            </a:r>
            <a:r>
              <a:rPr dirty="0" sz="1200" spc="25">
                <a:solidFill>
                  <a:srgbClr val="818779"/>
                </a:solidFill>
                <a:latin typeface="Arial"/>
                <a:cs typeface="Arial"/>
              </a:rPr>
              <a:t> </a:t>
            </a:r>
            <a:r>
              <a:rPr dirty="0" sz="1200" spc="95">
                <a:solidFill>
                  <a:srgbClr val="818779"/>
                </a:solidFill>
                <a:latin typeface="Arial"/>
                <a:cs typeface="Arial"/>
              </a:rPr>
              <a:t>f</a:t>
            </a:r>
            <a:r>
              <a:rPr dirty="0" sz="1200" spc="25">
                <a:solidFill>
                  <a:srgbClr val="818779"/>
                </a:solidFill>
                <a:latin typeface="Arial"/>
                <a:cs typeface="Arial"/>
              </a:rPr>
              <a:t>u</a:t>
            </a:r>
            <a:r>
              <a:rPr dirty="0" sz="1200" spc="60">
                <a:solidFill>
                  <a:srgbClr val="818779"/>
                </a:solidFill>
                <a:latin typeface="Arial"/>
                <a:cs typeface="Arial"/>
              </a:rPr>
              <a:t>r</a:t>
            </a:r>
            <a:r>
              <a:rPr dirty="0" sz="1200" spc="100">
                <a:solidFill>
                  <a:srgbClr val="818779"/>
                </a:solidFill>
                <a:latin typeface="Arial"/>
                <a:cs typeface="Arial"/>
              </a:rPr>
              <a:t>t</a:t>
            </a:r>
            <a:r>
              <a:rPr dirty="0" sz="1200" spc="40">
                <a:solidFill>
                  <a:srgbClr val="818779"/>
                </a:solidFill>
                <a:latin typeface="Arial"/>
                <a:cs typeface="Arial"/>
              </a:rPr>
              <a:t>h</a:t>
            </a:r>
            <a:r>
              <a:rPr dirty="0" sz="1200" spc="25">
                <a:solidFill>
                  <a:srgbClr val="818779"/>
                </a:solidFill>
                <a:latin typeface="Arial"/>
                <a:cs typeface="Arial"/>
              </a:rPr>
              <a:t>e</a:t>
            </a:r>
            <a:r>
              <a:rPr dirty="0" sz="1200" spc="60">
                <a:solidFill>
                  <a:srgbClr val="818779"/>
                </a:solidFill>
                <a:latin typeface="Arial"/>
                <a:cs typeface="Arial"/>
              </a:rPr>
              <a:t>r</a:t>
            </a:r>
            <a:r>
              <a:rPr dirty="0" sz="1200" spc="60">
                <a:solidFill>
                  <a:srgbClr val="818779"/>
                </a:solidFill>
                <a:latin typeface="Arial"/>
                <a:cs typeface="Arial"/>
              </a:rPr>
              <a:t> </a:t>
            </a:r>
            <a:r>
              <a:rPr dirty="0" sz="1200" spc="25">
                <a:solidFill>
                  <a:srgbClr val="818779"/>
                </a:solidFill>
                <a:latin typeface="Arial"/>
                <a:cs typeface="Arial"/>
              </a:rPr>
              <a:t>u</a:t>
            </a:r>
            <a:r>
              <a:rPr dirty="0" sz="1200" spc="60">
                <a:solidFill>
                  <a:srgbClr val="818779"/>
                </a:solidFill>
                <a:latin typeface="Arial"/>
                <a:cs typeface="Arial"/>
              </a:rPr>
              <a:t>p</a:t>
            </a:r>
            <a:r>
              <a:rPr dirty="0" sz="1200" spc="20">
                <a:solidFill>
                  <a:srgbClr val="818779"/>
                </a:solidFill>
                <a:latin typeface="Arial"/>
                <a:cs typeface="Arial"/>
              </a:rPr>
              <a:t>s</a:t>
            </a:r>
            <a:r>
              <a:rPr dirty="0" sz="1200" spc="15">
                <a:solidFill>
                  <a:srgbClr val="818779"/>
                </a:solidFill>
                <a:latin typeface="Arial"/>
                <a:cs typeface="Arial"/>
              </a:rPr>
              <a:t>i</a:t>
            </a:r>
            <a:r>
              <a:rPr dirty="0" sz="1200" spc="45">
                <a:solidFill>
                  <a:srgbClr val="818779"/>
                </a:solidFill>
                <a:latin typeface="Arial"/>
                <a:cs typeface="Arial"/>
              </a:rPr>
              <a:t>z</a:t>
            </a:r>
            <a:r>
              <a:rPr dirty="0" sz="1200" spc="25">
                <a:solidFill>
                  <a:srgbClr val="818779"/>
                </a:solidFill>
                <a:latin typeface="Arial"/>
                <a:cs typeface="Arial"/>
              </a:rPr>
              <a:t>e</a:t>
            </a:r>
            <a:r>
              <a:rPr dirty="0" sz="1200" spc="70">
                <a:solidFill>
                  <a:srgbClr val="818779"/>
                </a:solidFill>
                <a:latin typeface="Arial"/>
                <a:cs typeface="Arial"/>
              </a:rPr>
              <a:t>d</a:t>
            </a:r>
            <a:r>
              <a:rPr dirty="0" sz="1200" spc="70">
                <a:solidFill>
                  <a:srgbClr val="818779"/>
                </a:solidFill>
                <a:latin typeface="Arial"/>
                <a:cs typeface="Arial"/>
              </a:rPr>
              <a:t>, </a:t>
            </a:r>
            <a:r>
              <a:rPr dirty="0" sz="1200" spc="60">
                <a:solidFill>
                  <a:srgbClr val="818779"/>
                </a:solidFill>
                <a:latin typeface="Arial"/>
                <a:cs typeface="Arial"/>
              </a:rPr>
              <a:t>p</a:t>
            </a:r>
            <a:r>
              <a:rPr dirty="0" sz="1200" spc="60">
                <a:solidFill>
                  <a:srgbClr val="818779"/>
                </a:solidFill>
                <a:latin typeface="Arial"/>
                <a:cs typeface="Arial"/>
              </a:rPr>
              <a:t>r</a:t>
            </a:r>
            <a:r>
              <a:rPr dirty="0" sz="1200" spc="45">
                <a:solidFill>
                  <a:srgbClr val="818779"/>
                </a:solidFill>
                <a:latin typeface="Arial"/>
                <a:cs typeface="Arial"/>
              </a:rPr>
              <a:t>o</a:t>
            </a:r>
            <a:r>
              <a:rPr dirty="0" sz="1200" spc="65">
                <a:solidFill>
                  <a:srgbClr val="818779"/>
                </a:solidFill>
                <a:latin typeface="Arial"/>
                <a:cs typeface="Arial"/>
              </a:rPr>
              <a:t>v</a:t>
            </a:r>
            <a:r>
              <a:rPr dirty="0" sz="1200" spc="15">
                <a:solidFill>
                  <a:srgbClr val="818779"/>
                </a:solidFill>
                <a:latin typeface="Arial"/>
                <a:cs typeface="Arial"/>
              </a:rPr>
              <a:t>i</a:t>
            </a:r>
            <a:r>
              <a:rPr dirty="0" sz="1200" spc="70">
                <a:solidFill>
                  <a:srgbClr val="818779"/>
                </a:solidFill>
                <a:latin typeface="Arial"/>
                <a:cs typeface="Arial"/>
              </a:rPr>
              <a:t>d</a:t>
            </a:r>
            <a:r>
              <a:rPr dirty="0" sz="1200" spc="15">
                <a:solidFill>
                  <a:srgbClr val="818779"/>
                </a:solidFill>
                <a:latin typeface="Arial"/>
                <a:cs typeface="Arial"/>
              </a:rPr>
              <a:t>i</a:t>
            </a:r>
            <a:r>
              <a:rPr dirty="0" sz="1200" spc="30">
                <a:solidFill>
                  <a:srgbClr val="818779"/>
                </a:solidFill>
                <a:latin typeface="Arial"/>
                <a:cs typeface="Arial"/>
              </a:rPr>
              <a:t>n</a:t>
            </a:r>
            <a:r>
              <a:rPr dirty="0" sz="1200" spc="60">
                <a:solidFill>
                  <a:srgbClr val="818779"/>
                </a:solidFill>
                <a:latin typeface="Arial"/>
                <a:cs typeface="Arial"/>
              </a:rPr>
              <a:t>g</a:t>
            </a:r>
            <a:r>
              <a:rPr dirty="0" sz="1200" spc="60">
                <a:solidFill>
                  <a:srgbClr val="818779"/>
                </a:solidFill>
                <a:latin typeface="Arial"/>
                <a:cs typeface="Arial"/>
              </a:rPr>
              <a:t> </a:t>
            </a:r>
            <a:r>
              <a:rPr dirty="0" sz="1200" spc="25">
                <a:solidFill>
                  <a:srgbClr val="818779"/>
                </a:solidFill>
                <a:latin typeface="Arial"/>
                <a:cs typeface="Arial"/>
              </a:rPr>
              <a:t>su</a:t>
            </a:r>
            <a:r>
              <a:rPr dirty="0" sz="1200" spc="70">
                <a:solidFill>
                  <a:srgbClr val="818779"/>
                </a:solidFill>
                <a:latin typeface="Arial"/>
                <a:cs typeface="Arial"/>
              </a:rPr>
              <a:t>b</a:t>
            </a:r>
            <a:r>
              <a:rPr dirty="0" sz="1200" spc="20">
                <a:solidFill>
                  <a:srgbClr val="818779"/>
                </a:solidFill>
                <a:latin typeface="Arial"/>
                <a:cs typeface="Arial"/>
              </a:rPr>
              <a:t>s</a:t>
            </a:r>
            <a:r>
              <a:rPr dirty="0" sz="1200" spc="100">
                <a:solidFill>
                  <a:srgbClr val="818779"/>
                </a:solidFill>
                <a:latin typeface="Arial"/>
                <a:cs typeface="Arial"/>
              </a:rPr>
              <a:t>t</a:t>
            </a:r>
            <a:r>
              <a:rPr dirty="0" sz="1200" spc="5">
                <a:solidFill>
                  <a:srgbClr val="818779"/>
                </a:solidFill>
                <a:latin typeface="Arial"/>
                <a:cs typeface="Arial"/>
              </a:rPr>
              <a:t>a</a:t>
            </a:r>
            <a:r>
              <a:rPr dirty="0" sz="1200" spc="30">
                <a:solidFill>
                  <a:srgbClr val="818779"/>
                </a:solidFill>
                <a:latin typeface="Arial"/>
                <a:cs typeface="Arial"/>
              </a:rPr>
              <a:t>n</a:t>
            </a:r>
            <a:r>
              <a:rPr dirty="0" sz="1200" spc="100">
                <a:solidFill>
                  <a:srgbClr val="818779"/>
                </a:solidFill>
                <a:latin typeface="Arial"/>
                <a:cs typeface="Arial"/>
              </a:rPr>
              <a:t>t</a:t>
            </a:r>
            <a:r>
              <a:rPr dirty="0" sz="1200" spc="15">
                <a:solidFill>
                  <a:srgbClr val="818779"/>
                </a:solidFill>
                <a:latin typeface="Arial"/>
                <a:cs typeface="Arial"/>
              </a:rPr>
              <a:t>i</a:t>
            </a:r>
            <a:r>
              <a:rPr dirty="0" sz="1200" spc="5">
                <a:solidFill>
                  <a:srgbClr val="818779"/>
                </a:solidFill>
                <a:latin typeface="Arial"/>
                <a:cs typeface="Arial"/>
              </a:rPr>
              <a:t>a</a:t>
            </a:r>
            <a:r>
              <a:rPr dirty="0" sz="1200" spc="15">
                <a:solidFill>
                  <a:srgbClr val="818779"/>
                </a:solidFill>
                <a:latin typeface="Arial"/>
                <a:cs typeface="Arial"/>
              </a:rPr>
              <a:t>l</a:t>
            </a:r>
            <a:r>
              <a:rPr dirty="0" sz="1200" spc="20">
                <a:solidFill>
                  <a:srgbClr val="818779"/>
                </a:solidFill>
                <a:latin typeface="Arial"/>
                <a:cs typeface="Arial"/>
              </a:rPr>
              <a:t> </a:t>
            </a:r>
            <a:r>
              <a:rPr dirty="0" sz="1200" spc="60">
                <a:solidFill>
                  <a:srgbClr val="818779"/>
                </a:solidFill>
                <a:latin typeface="Arial"/>
                <a:cs typeface="Arial"/>
              </a:rPr>
              <a:t>q</a:t>
            </a:r>
            <a:r>
              <a:rPr dirty="0" sz="1200" spc="25">
                <a:solidFill>
                  <a:srgbClr val="818779"/>
                </a:solidFill>
                <a:latin typeface="Arial"/>
                <a:cs typeface="Arial"/>
              </a:rPr>
              <a:t>u</a:t>
            </a:r>
            <a:r>
              <a:rPr dirty="0" sz="1200" spc="5">
                <a:solidFill>
                  <a:srgbClr val="818779"/>
                </a:solidFill>
                <a:latin typeface="Arial"/>
                <a:cs typeface="Arial"/>
              </a:rPr>
              <a:t>a</a:t>
            </a:r>
            <a:r>
              <a:rPr dirty="0" sz="1200" spc="30">
                <a:solidFill>
                  <a:srgbClr val="818779"/>
                </a:solidFill>
                <a:latin typeface="Arial"/>
                <a:cs typeface="Arial"/>
              </a:rPr>
              <a:t>n</a:t>
            </a:r>
            <a:r>
              <a:rPr dirty="0" sz="1200" spc="100">
                <a:solidFill>
                  <a:srgbClr val="818779"/>
                </a:solidFill>
                <a:latin typeface="Arial"/>
                <a:cs typeface="Arial"/>
              </a:rPr>
              <a:t>t</a:t>
            </a:r>
            <a:r>
              <a:rPr dirty="0" sz="1200" spc="15">
                <a:solidFill>
                  <a:srgbClr val="818779"/>
                </a:solidFill>
                <a:latin typeface="Arial"/>
                <a:cs typeface="Arial"/>
              </a:rPr>
              <a:t>i</a:t>
            </a:r>
            <a:r>
              <a:rPr dirty="0" sz="1200" spc="100">
                <a:solidFill>
                  <a:srgbClr val="818779"/>
                </a:solidFill>
                <a:latin typeface="Arial"/>
                <a:cs typeface="Arial"/>
              </a:rPr>
              <a:t>t</a:t>
            </a:r>
            <a:r>
              <a:rPr dirty="0" sz="1200" spc="15">
                <a:solidFill>
                  <a:srgbClr val="818779"/>
                </a:solidFill>
                <a:latin typeface="Arial"/>
                <a:cs typeface="Arial"/>
              </a:rPr>
              <a:t>i</a:t>
            </a:r>
            <a:r>
              <a:rPr dirty="0" sz="1200" spc="25">
                <a:solidFill>
                  <a:srgbClr val="818779"/>
                </a:solidFill>
                <a:latin typeface="Arial"/>
                <a:cs typeface="Arial"/>
              </a:rPr>
              <a:t>es</a:t>
            </a:r>
            <a:r>
              <a:rPr dirty="0" sz="1200" spc="25">
                <a:solidFill>
                  <a:srgbClr val="818779"/>
                </a:solidFill>
                <a:latin typeface="Arial"/>
                <a:cs typeface="Arial"/>
              </a:rPr>
              <a:t> </a:t>
            </a:r>
            <a:r>
              <a:rPr dirty="0" sz="1200" spc="15">
                <a:solidFill>
                  <a:srgbClr val="818779"/>
                </a:solidFill>
                <a:latin typeface="Arial"/>
                <a:cs typeface="Arial"/>
              </a:rPr>
              <a:t>li</a:t>
            </a:r>
            <a:r>
              <a:rPr dirty="0" sz="1200" spc="45">
                <a:solidFill>
                  <a:srgbClr val="818779"/>
                </a:solidFill>
                <a:latin typeface="Arial"/>
                <a:cs typeface="Arial"/>
              </a:rPr>
              <a:t>k</a:t>
            </a:r>
            <a:r>
              <a:rPr dirty="0" sz="1200" spc="25">
                <a:solidFill>
                  <a:srgbClr val="818779"/>
                </a:solidFill>
                <a:latin typeface="Arial"/>
                <a:cs typeface="Arial"/>
              </a:rPr>
              <a:t>e</a:t>
            </a:r>
            <a:r>
              <a:rPr dirty="0" sz="1200" spc="25">
                <a:solidFill>
                  <a:srgbClr val="818779"/>
                </a:solidFill>
                <a:latin typeface="Arial"/>
                <a:cs typeface="Arial"/>
              </a:rPr>
              <a:t> </a:t>
            </a:r>
            <a:r>
              <a:rPr dirty="0" sz="1200" spc="95">
                <a:solidFill>
                  <a:srgbClr val="818779"/>
                </a:solidFill>
                <a:latin typeface="Arial"/>
                <a:cs typeface="Arial"/>
              </a:rPr>
              <a:t>f</a:t>
            </a:r>
            <a:r>
              <a:rPr dirty="0" sz="1200" spc="25">
                <a:solidFill>
                  <a:srgbClr val="818779"/>
                </a:solidFill>
                <a:latin typeface="Arial"/>
                <a:cs typeface="Arial"/>
              </a:rPr>
              <a:t>u</a:t>
            </a:r>
            <a:r>
              <a:rPr dirty="0" sz="1200" spc="15">
                <a:solidFill>
                  <a:srgbClr val="818779"/>
                </a:solidFill>
                <a:latin typeface="Arial"/>
                <a:cs typeface="Arial"/>
              </a:rPr>
              <a:t>ll</a:t>
            </a:r>
            <a:r>
              <a:rPr dirty="0" sz="1200" spc="15">
                <a:solidFill>
                  <a:srgbClr val="818779"/>
                </a:solidFill>
                <a:latin typeface="Arial"/>
                <a:cs typeface="Arial"/>
              </a:rPr>
              <a:t> </a:t>
            </a:r>
            <a:r>
              <a:rPr dirty="0" sz="1200" spc="65">
                <a:solidFill>
                  <a:srgbClr val="818779"/>
                </a:solidFill>
                <a:latin typeface="Arial"/>
                <a:cs typeface="Arial"/>
              </a:rPr>
              <a:t>c</a:t>
            </a:r>
            <a:r>
              <a:rPr dirty="0" sz="1200" spc="25">
                <a:solidFill>
                  <a:srgbClr val="818779"/>
                </a:solidFill>
                <a:latin typeface="Arial"/>
                <a:cs typeface="Arial"/>
              </a:rPr>
              <a:t>u</a:t>
            </a:r>
            <a:r>
              <a:rPr dirty="0" sz="1200" spc="60">
                <a:solidFill>
                  <a:srgbClr val="818779"/>
                </a:solidFill>
                <a:latin typeface="Arial"/>
                <a:cs typeface="Arial"/>
              </a:rPr>
              <a:t>p</a:t>
            </a:r>
            <a:r>
              <a:rPr dirty="0" sz="1200" spc="20">
                <a:solidFill>
                  <a:srgbClr val="818779"/>
                </a:solidFill>
                <a:latin typeface="Arial"/>
                <a:cs typeface="Arial"/>
              </a:rPr>
              <a:t>s</a:t>
            </a:r>
            <a:r>
              <a:rPr dirty="0" sz="1200" spc="20">
                <a:solidFill>
                  <a:srgbClr val="818779"/>
                </a:solidFill>
                <a:latin typeface="Arial"/>
                <a:cs typeface="Arial"/>
              </a:rPr>
              <a:t> </a:t>
            </a:r>
            <a:r>
              <a:rPr dirty="0" sz="1200" spc="45">
                <a:solidFill>
                  <a:srgbClr val="818779"/>
                </a:solidFill>
                <a:latin typeface="Arial"/>
                <a:cs typeface="Arial"/>
              </a:rPr>
              <a:t>o</a:t>
            </a:r>
            <a:r>
              <a:rPr dirty="0" sz="1200" spc="95">
                <a:solidFill>
                  <a:srgbClr val="818779"/>
                </a:solidFill>
                <a:latin typeface="Arial"/>
                <a:cs typeface="Arial"/>
              </a:rPr>
              <a:t>f</a:t>
            </a:r>
            <a:r>
              <a:rPr dirty="0" sz="1200" spc="95">
                <a:solidFill>
                  <a:srgbClr val="818779"/>
                </a:solidFill>
                <a:latin typeface="Arial"/>
                <a:cs typeface="Arial"/>
              </a:rPr>
              <a:t> </a:t>
            </a:r>
            <a:r>
              <a:rPr dirty="0" sz="1200" spc="40">
                <a:solidFill>
                  <a:srgbClr val="818779"/>
                </a:solidFill>
                <a:latin typeface="Arial"/>
                <a:cs typeface="Arial"/>
              </a:rPr>
              <a:t>h</a:t>
            </a:r>
            <a:r>
              <a:rPr dirty="0" sz="1200" spc="25">
                <a:solidFill>
                  <a:srgbClr val="818779"/>
                </a:solidFill>
                <a:latin typeface="Arial"/>
                <a:cs typeface="Arial"/>
              </a:rPr>
              <a:t>e</a:t>
            </a:r>
            <a:r>
              <a:rPr dirty="0" sz="1200" spc="5">
                <a:solidFill>
                  <a:srgbClr val="818779"/>
                </a:solidFill>
                <a:latin typeface="Arial"/>
                <a:cs typeface="Arial"/>
              </a:rPr>
              <a:t>a</a:t>
            </a:r>
            <a:r>
              <a:rPr dirty="0" sz="1200" spc="60">
                <a:solidFill>
                  <a:srgbClr val="818779"/>
                </a:solidFill>
                <a:latin typeface="Arial"/>
                <a:cs typeface="Arial"/>
              </a:rPr>
              <a:t>r</a:t>
            </a:r>
            <a:r>
              <a:rPr dirty="0" sz="1200" spc="100">
                <a:solidFill>
                  <a:srgbClr val="818779"/>
                </a:solidFill>
                <a:latin typeface="Arial"/>
                <a:cs typeface="Arial"/>
              </a:rPr>
              <a:t>t</a:t>
            </a:r>
            <a:r>
              <a:rPr dirty="0" sz="1200" spc="65">
                <a:solidFill>
                  <a:srgbClr val="818779"/>
                </a:solidFill>
                <a:latin typeface="Arial"/>
                <a:cs typeface="Arial"/>
              </a:rPr>
              <a:t>y</a:t>
            </a:r>
            <a:r>
              <a:rPr dirty="0" sz="1200" spc="65">
                <a:solidFill>
                  <a:srgbClr val="818779"/>
                </a:solidFill>
                <a:latin typeface="Arial"/>
                <a:cs typeface="Arial"/>
              </a:rPr>
              <a:t> </a:t>
            </a:r>
            <a:r>
              <a:rPr dirty="0" sz="1200" spc="20">
                <a:solidFill>
                  <a:srgbClr val="818779"/>
                </a:solidFill>
                <a:latin typeface="Arial"/>
                <a:cs typeface="Arial"/>
              </a:rPr>
              <a:t>s</a:t>
            </a:r>
            <a:r>
              <a:rPr dirty="0" sz="1200" spc="100">
                <a:solidFill>
                  <a:srgbClr val="818779"/>
                </a:solidFill>
                <a:latin typeface="Arial"/>
                <a:cs typeface="Arial"/>
              </a:rPr>
              <a:t>t</a:t>
            </a:r>
            <a:r>
              <a:rPr dirty="0" sz="1200" spc="25">
                <a:solidFill>
                  <a:srgbClr val="818779"/>
                </a:solidFill>
                <a:latin typeface="Arial"/>
                <a:cs typeface="Arial"/>
              </a:rPr>
              <a:t>e</a:t>
            </a:r>
            <a:r>
              <a:rPr dirty="0" sz="1200" spc="100">
                <a:solidFill>
                  <a:srgbClr val="818779"/>
                </a:solidFill>
                <a:latin typeface="Arial"/>
                <a:cs typeface="Arial"/>
              </a:rPr>
              <a:t>w</a:t>
            </a:r>
            <a:r>
              <a:rPr dirty="0" sz="1200" spc="20">
                <a:solidFill>
                  <a:srgbClr val="818779"/>
                </a:solidFill>
                <a:latin typeface="Arial"/>
                <a:cs typeface="Arial"/>
              </a:rPr>
              <a:t>s</a:t>
            </a:r>
            <a:r>
              <a:rPr dirty="0" sz="1200" spc="20">
                <a:solidFill>
                  <a:srgbClr val="818779"/>
                </a:solidFill>
                <a:latin typeface="Arial"/>
                <a:cs typeface="Arial"/>
              </a:rPr>
              <a:t> </a:t>
            </a:r>
            <a:r>
              <a:rPr dirty="0" sz="1200" spc="45">
                <a:solidFill>
                  <a:srgbClr val="818779"/>
                </a:solidFill>
                <a:latin typeface="Arial"/>
                <a:cs typeface="Arial"/>
              </a:rPr>
              <a:t>o</a:t>
            </a:r>
            <a:r>
              <a:rPr dirty="0" sz="1200" spc="60">
                <a:solidFill>
                  <a:srgbClr val="818779"/>
                </a:solidFill>
                <a:latin typeface="Arial"/>
                <a:cs typeface="Arial"/>
              </a:rPr>
              <a:t>r</a:t>
            </a:r>
            <a:r>
              <a:rPr dirty="0" sz="1200" spc="60">
                <a:solidFill>
                  <a:srgbClr val="818779"/>
                </a:solidFill>
                <a:latin typeface="Arial"/>
                <a:cs typeface="Arial"/>
              </a:rPr>
              <a:t> </a:t>
            </a:r>
            <a:r>
              <a:rPr dirty="0" sz="1200" spc="15">
                <a:solidFill>
                  <a:srgbClr val="818779"/>
                </a:solidFill>
                <a:latin typeface="Arial"/>
                <a:cs typeface="Arial"/>
              </a:rPr>
              <a:t>l</a:t>
            </a:r>
            <a:r>
              <a:rPr dirty="0" sz="1200" spc="5">
                <a:solidFill>
                  <a:srgbClr val="818779"/>
                </a:solidFill>
                <a:latin typeface="Arial"/>
                <a:cs typeface="Arial"/>
              </a:rPr>
              <a:t>a</a:t>
            </a:r>
            <a:r>
              <a:rPr dirty="0" sz="1200" spc="60">
                <a:solidFill>
                  <a:srgbClr val="818779"/>
                </a:solidFill>
                <a:latin typeface="Arial"/>
                <a:cs typeface="Arial"/>
              </a:rPr>
              <a:t>r</a:t>
            </a:r>
            <a:r>
              <a:rPr dirty="0" sz="1200" spc="60">
                <a:solidFill>
                  <a:srgbClr val="818779"/>
                </a:solidFill>
                <a:latin typeface="Arial"/>
                <a:cs typeface="Arial"/>
              </a:rPr>
              <a:t>g</a:t>
            </a:r>
            <a:r>
              <a:rPr dirty="0" sz="1200" spc="25">
                <a:solidFill>
                  <a:srgbClr val="818779"/>
                </a:solidFill>
                <a:latin typeface="Arial"/>
                <a:cs typeface="Arial"/>
              </a:rPr>
              <a:t>e</a:t>
            </a:r>
            <a:r>
              <a:rPr dirty="0" sz="1200" spc="60">
                <a:solidFill>
                  <a:srgbClr val="818779"/>
                </a:solidFill>
                <a:latin typeface="Arial"/>
                <a:cs typeface="Arial"/>
              </a:rPr>
              <a:t>r</a:t>
            </a:r>
            <a:r>
              <a:rPr dirty="0" sz="1200" spc="60">
                <a:solidFill>
                  <a:srgbClr val="818779"/>
                </a:solidFill>
                <a:latin typeface="Arial"/>
                <a:cs typeface="Arial"/>
              </a:rPr>
              <a:t> </a:t>
            </a:r>
            <a:r>
              <a:rPr dirty="0" sz="1200" spc="25">
                <a:solidFill>
                  <a:srgbClr val="818779"/>
                </a:solidFill>
                <a:latin typeface="Arial"/>
                <a:cs typeface="Arial"/>
              </a:rPr>
              <a:t>se</a:t>
            </a:r>
            <a:r>
              <a:rPr dirty="0" sz="1200" spc="60">
                <a:solidFill>
                  <a:srgbClr val="818779"/>
                </a:solidFill>
                <a:latin typeface="Arial"/>
                <a:cs typeface="Arial"/>
              </a:rPr>
              <a:t>r</a:t>
            </a:r>
            <a:r>
              <a:rPr dirty="0" sz="1200" spc="65">
                <a:solidFill>
                  <a:srgbClr val="818779"/>
                </a:solidFill>
                <a:latin typeface="Arial"/>
                <a:cs typeface="Arial"/>
              </a:rPr>
              <a:t>v</a:t>
            </a:r>
            <a:r>
              <a:rPr dirty="0" sz="1200" spc="15">
                <a:solidFill>
                  <a:srgbClr val="818779"/>
                </a:solidFill>
                <a:latin typeface="Arial"/>
                <a:cs typeface="Arial"/>
              </a:rPr>
              <a:t>i</a:t>
            </a:r>
            <a:r>
              <a:rPr dirty="0" sz="1200" spc="30">
                <a:solidFill>
                  <a:srgbClr val="818779"/>
                </a:solidFill>
                <a:latin typeface="Arial"/>
                <a:cs typeface="Arial"/>
              </a:rPr>
              <a:t>n</a:t>
            </a:r>
            <a:r>
              <a:rPr dirty="0" sz="1200" spc="60">
                <a:solidFill>
                  <a:srgbClr val="818779"/>
                </a:solidFill>
                <a:latin typeface="Arial"/>
                <a:cs typeface="Arial"/>
              </a:rPr>
              <a:t>g</a:t>
            </a:r>
            <a:r>
              <a:rPr dirty="0" sz="1200" spc="20">
                <a:solidFill>
                  <a:srgbClr val="818779"/>
                </a:solidFill>
                <a:latin typeface="Arial"/>
                <a:cs typeface="Arial"/>
              </a:rPr>
              <a:t>s</a:t>
            </a:r>
            <a:r>
              <a:rPr dirty="0" sz="1200" spc="20">
                <a:solidFill>
                  <a:srgbClr val="818779"/>
                </a:solidFill>
                <a:latin typeface="Arial"/>
                <a:cs typeface="Arial"/>
              </a:rPr>
              <a:t> </a:t>
            </a:r>
            <a:r>
              <a:rPr dirty="0" sz="1200" spc="45">
                <a:solidFill>
                  <a:srgbClr val="818779"/>
                </a:solidFill>
                <a:latin typeface="Arial"/>
                <a:cs typeface="Arial"/>
              </a:rPr>
              <a:t>o</a:t>
            </a:r>
            <a:r>
              <a:rPr dirty="0" sz="1200" spc="95">
                <a:solidFill>
                  <a:srgbClr val="818779"/>
                </a:solidFill>
                <a:latin typeface="Arial"/>
                <a:cs typeface="Arial"/>
              </a:rPr>
              <a:t>f</a:t>
            </a:r>
            <a:r>
              <a:rPr dirty="0" sz="1200" spc="95">
                <a:solidFill>
                  <a:srgbClr val="818779"/>
                </a:solidFill>
                <a:latin typeface="Arial"/>
                <a:cs typeface="Arial"/>
              </a:rPr>
              <a:t> </a:t>
            </a:r>
            <a:r>
              <a:rPr dirty="0" sz="1200" spc="60">
                <a:solidFill>
                  <a:srgbClr val="818779"/>
                </a:solidFill>
                <a:latin typeface="Arial"/>
                <a:cs typeface="Arial"/>
              </a:rPr>
              <a:t>r</a:t>
            </a:r>
            <a:r>
              <a:rPr dirty="0" sz="1200" spc="15">
                <a:solidFill>
                  <a:srgbClr val="818779"/>
                </a:solidFill>
                <a:latin typeface="Arial"/>
                <a:cs typeface="Arial"/>
              </a:rPr>
              <a:t>i</a:t>
            </a:r>
            <a:r>
              <a:rPr dirty="0" sz="1200" spc="65">
                <a:solidFill>
                  <a:srgbClr val="818779"/>
                </a:solidFill>
                <a:latin typeface="Arial"/>
                <a:cs typeface="Arial"/>
              </a:rPr>
              <a:t>c</a:t>
            </a:r>
            <a:r>
              <a:rPr dirty="0" sz="1200" spc="25">
                <a:solidFill>
                  <a:srgbClr val="818779"/>
                </a:solidFill>
                <a:latin typeface="Arial"/>
                <a:cs typeface="Arial"/>
              </a:rPr>
              <a:t>e</a:t>
            </a:r>
            <a:r>
              <a:rPr dirty="0" sz="1200" spc="25">
                <a:solidFill>
                  <a:srgbClr val="818779"/>
                </a:solidFill>
                <a:latin typeface="Arial"/>
                <a:cs typeface="Arial"/>
              </a:rPr>
              <a:t> </a:t>
            </a:r>
            <a:r>
              <a:rPr dirty="0" sz="1200" spc="5">
                <a:solidFill>
                  <a:srgbClr val="818779"/>
                </a:solidFill>
                <a:latin typeface="Arial"/>
                <a:cs typeface="Arial"/>
              </a:rPr>
              <a:t>a</a:t>
            </a:r>
            <a:r>
              <a:rPr dirty="0" sz="1200" spc="30">
                <a:solidFill>
                  <a:srgbClr val="818779"/>
                </a:solidFill>
                <a:latin typeface="Arial"/>
                <a:cs typeface="Arial"/>
              </a:rPr>
              <a:t>n</a:t>
            </a:r>
            <a:r>
              <a:rPr dirty="0" sz="1200" spc="70">
                <a:solidFill>
                  <a:srgbClr val="818779"/>
                </a:solidFill>
                <a:latin typeface="Arial"/>
                <a:cs typeface="Arial"/>
              </a:rPr>
              <a:t>d</a:t>
            </a:r>
            <a:r>
              <a:rPr dirty="0" sz="1200" spc="70">
                <a:solidFill>
                  <a:srgbClr val="818779"/>
                </a:solidFill>
                <a:latin typeface="Arial"/>
                <a:cs typeface="Arial"/>
              </a:rPr>
              <a:t> </a:t>
            </a:r>
            <a:r>
              <a:rPr dirty="0" sz="1200" spc="20">
                <a:solidFill>
                  <a:srgbClr val="818779"/>
                </a:solidFill>
                <a:latin typeface="Arial"/>
                <a:cs typeface="Arial"/>
              </a:rPr>
              <a:t>s</a:t>
            </a:r>
            <a:r>
              <a:rPr dirty="0" sz="1200" spc="5">
                <a:solidFill>
                  <a:srgbClr val="818779"/>
                </a:solidFill>
                <a:latin typeface="Arial"/>
                <a:cs typeface="Arial"/>
              </a:rPr>
              <a:t>a</a:t>
            </a:r>
            <a:r>
              <a:rPr dirty="0" sz="1200" spc="15">
                <a:solidFill>
                  <a:srgbClr val="818779"/>
                </a:solidFill>
                <a:latin typeface="Arial"/>
                <a:cs typeface="Arial"/>
              </a:rPr>
              <a:t>l</a:t>
            </a:r>
            <a:r>
              <a:rPr dirty="0" sz="1200" spc="5">
                <a:solidFill>
                  <a:srgbClr val="818779"/>
                </a:solidFill>
                <a:latin typeface="Arial"/>
                <a:cs typeface="Arial"/>
              </a:rPr>
              <a:t>a</a:t>
            </a:r>
            <a:r>
              <a:rPr dirty="0" sz="1200" spc="70">
                <a:solidFill>
                  <a:srgbClr val="818779"/>
                </a:solidFill>
                <a:latin typeface="Arial"/>
                <a:cs typeface="Arial"/>
              </a:rPr>
              <a:t>d</a:t>
            </a:r>
            <a:r>
              <a:rPr dirty="0" sz="1200" spc="20">
                <a:solidFill>
                  <a:srgbClr val="818779"/>
                </a:solidFill>
                <a:latin typeface="Arial"/>
                <a:cs typeface="Arial"/>
              </a:rPr>
              <a:t>s</a:t>
            </a:r>
            <a:r>
              <a:rPr dirty="0" sz="1200" spc="20">
                <a:solidFill>
                  <a:srgbClr val="818779"/>
                </a:solidFill>
                <a:latin typeface="Arial"/>
                <a:cs typeface="Arial"/>
              </a:rPr>
              <a:t>, </a:t>
            </a:r>
            <a:r>
              <a:rPr dirty="0" sz="1200" spc="25">
                <a:solidFill>
                  <a:srgbClr val="818779"/>
                </a:solidFill>
                <a:latin typeface="Arial"/>
                <a:cs typeface="Arial"/>
              </a:rPr>
              <a:t>e</a:t>
            </a:r>
            <a:r>
              <a:rPr dirty="0" sz="1200" spc="30">
                <a:solidFill>
                  <a:srgbClr val="818779"/>
                </a:solidFill>
                <a:latin typeface="Arial"/>
                <a:cs typeface="Arial"/>
              </a:rPr>
              <a:t>n</a:t>
            </a:r>
            <a:r>
              <a:rPr dirty="0" sz="1200" spc="25">
                <a:solidFill>
                  <a:srgbClr val="818779"/>
                </a:solidFill>
                <a:latin typeface="Arial"/>
                <a:cs typeface="Arial"/>
              </a:rPr>
              <a:t>su</a:t>
            </a:r>
            <a:r>
              <a:rPr dirty="0" sz="1200" spc="60">
                <a:solidFill>
                  <a:srgbClr val="818779"/>
                </a:solidFill>
                <a:latin typeface="Arial"/>
                <a:cs typeface="Arial"/>
              </a:rPr>
              <a:t>r</a:t>
            </a:r>
            <a:r>
              <a:rPr dirty="0" sz="1200" spc="15">
                <a:solidFill>
                  <a:srgbClr val="818779"/>
                </a:solidFill>
                <a:latin typeface="Arial"/>
                <a:cs typeface="Arial"/>
              </a:rPr>
              <a:t>i</a:t>
            </a:r>
            <a:r>
              <a:rPr dirty="0" sz="1200" spc="30">
                <a:solidFill>
                  <a:srgbClr val="818779"/>
                </a:solidFill>
                <a:latin typeface="Arial"/>
                <a:cs typeface="Arial"/>
              </a:rPr>
              <a:t>n</a:t>
            </a:r>
            <a:r>
              <a:rPr dirty="0" sz="1200" spc="60">
                <a:solidFill>
                  <a:srgbClr val="818779"/>
                </a:solidFill>
                <a:latin typeface="Arial"/>
                <a:cs typeface="Arial"/>
              </a:rPr>
              <a:t>g</a:t>
            </a:r>
            <a:r>
              <a:rPr dirty="0" sz="1200" spc="60">
                <a:solidFill>
                  <a:srgbClr val="818779"/>
                </a:solidFill>
                <a:latin typeface="Arial"/>
                <a:cs typeface="Arial"/>
              </a:rPr>
              <a:t> </a:t>
            </a:r>
            <a:r>
              <a:rPr dirty="0" sz="1200" spc="100">
                <a:solidFill>
                  <a:srgbClr val="818779"/>
                </a:solidFill>
                <a:latin typeface="Arial"/>
                <a:cs typeface="Arial"/>
              </a:rPr>
              <a:t>t</a:t>
            </a:r>
            <a:r>
              <a:rPr dirty="0" sz="1200" spc="40">
                <a:solidFill>
                  <a:srgbClr val="818779"/>
                </a:solidFill>
                <a:latin typeface="Arial"/>
                <a:cs typeface="Arial"/>
              </a:rPr>
              <a:t>h</a:t>
            </a:r>
            <a:r>
              <a:rPr dirty="0" sz="1200" spc="5">
                <a:solidFill>
                  <a:srgbClr val="818779"/>
                </a:solidFill>
                <a:latin typeface="Arial"/>
                <a:cs typeface="Arial"/>
              </a:rPr>
              <a:t>a</a:t>
            </a:r>
            <a:r>
              <a:rPr dirty="0" sz="1200" spc="100">
                <a:solidFill>
                  <a:srgbClr val="818779"/>
                </a:solidFill>
                <a:latin typeface="Arial"/>
                <a:cs typeface="Arial"/>
              </a:rPr>
              <a:t>t</a:t>
            </a:r>
            <a:r>
              <a:rPr dirty="0" sz="1200" spc="100">
                <a:solidFill>
                  <a:srgbClr val="818779"/>
                </a:solidFill>
                <a:latin typeface="Arial"/>
                <a:cs typeface="Arial"/>
              </a:rPr>
              <a:t> </a:t>
            </a:r>
            <a:r>
              <a:rPr dirty="0" sz="1200" spc="5">
                <a:solidFill>
                  <a:srgbClr val="818779"/>
                </a:solidFill>
                <a:latin typeface="Arial"/>
                <a:cs typeface="Arial"/>
              </a:rPr>
              <a:t>a</a:t>
            </a:r>
            <a:r>
              <a:rPr dirty="0" sz="1200" spc="70">
                <a:solidFill>
                  <a:srgbClr val="818779"/>
                </a:solidFill>
                <a:latin typeface="Arial"/>
                <a:cs typeface="Arial"/>
              </a:rPr>
              <a:t>d</a:t>
            </a:r>
            <a:r>
              <a:rPr dirty="0" sz="1200" spc="45">
                <a:solidFill>
                  <a:srgbClr val="818779"/>
                </a:solidFill>
                <a:latin typeface="Arial"/>
                <a:cs typeface="Arial"/>
              </a:rPr>
              <a:t>o</a:t>
            </a:r>
            <a:r>
              <a:rPr dirty="0" sz="1200" spc="15">
                <a:solidFill>
                  <a:srgbClr val="818779"/>
                </a:solidFill>
                <a:latin typeface="Arial"/>
                <a:cs typeface="Arial"/>
              </a:rPr>
              <a:t>l</a:t>
            </a:r>
            <a:r>
              <a:rPr dirty="0" sz="1200" spc="25">
                <a:solidFill>
                  <a:srgbClr val="818779"/>
                </a:solidFill>
                <a:latin typeface="Arial"/>
                <a:cs typeface="Arial"/>
              </a:rPr>
              <a:t>es</a:t>
            </a:r>
            <a:r>
              <a:rPr dirty="0" sz="1200" spc="65">
                <a:solidFill>
                  <a:srgbClr val="818779"/>
                </a:solidFill>
                <a:latin typeface="Arial"/>
                <a:cs typeface="Arial"/>
              </a:rPr>
              <a:t>c</a:t>
            </a:r>
            <a:r>
              <a:rPr dirty="0" sz="1200" spc="25">
                <a:solidFill>
                  <a:srgbClr val="818779"/>
                </a:solidFill>
                <a:latin typeface="Arial"/>
                <a:cs typeface="Arial"/>
              </a:rPr>
              <a:t>e</a:t>
            </a:r>
            <a:r>
              <a:rPr dirty="0" sz="1200" spc="30">
                <a:solidFill>
                  <a:srgbClr val="818779"/>
                </a:solidFill>
                <a:latin typeface="Arial"/>
                <a:cs typeface="Arial"/>
              </a:rPr>
              <a:t>n</a:t>
            </a:r>
            <a:r>
              <a:rPr dirty="0" sz="1200" spc="100">
                <a:solidFill>
                  <a:srgbClr val="818779"/>
                </a:solidFill>
                <a:latin typeface="Arial"/>
                <a:cs typeface="Arial"/>
              </a:rPr>
              <a:t>t</a:t>
            </a:r>
            <a:r>
              <a:rPr dirty="0" sz="1200" spc="100">
                <a:solidFill>
                  <a:srgbClr val="818779"/>
                </a:solidFill>
                <a:latin typeface="Arial"/>
                <a:cs typeface="Arial"/>
              </a:rPr>
              <a:t> </a:t>
            </a:r>
            <a:r>
              <a:rPr dirty="0" sz="1200" spc="30">
                <a:solidFill>
                  <a:srgbClr val="818779"/>
                </a:solidFill>
                <a:latin typeface="Arial"/>
                <a:cs typeface="Arial"/>
              </a:rPr>
              <a:t>n</a:t>
            </a:r>
            <a:r>
              <a:rPr dirty="0" sz="1200" spc="25">
                <a:solidFill>
                  <a:srgbClr val="818779"/>
                </a:solidFill>
                <a:latin typeface="Arial"/>
                <a:cs typeface="Arial"/>
              </a:rPr>
              <a:t>u</a:t>
            </a:r>
            <a:r>
              <a:rPr dirty="0" sz="1200" spc="100">
                <a:solidFill>
                  <a:srgbClr val="818779"/>
                </a:solidFill>
                <a:latin typeface="Arial"/>
                <a:cs typeface="Arial"/>
              </a:rPr>
              <a:t>t</a:t>
            </a:r>
            <a:r>
              <a:rPr dirty="0" sz="1200" spc="60">
                <a:solidFill>
                  <a:srgbClr val="818779"/>
                </a:solidFill>
                <a:latin typeface="Arial"/>
                <a:cs typeface="Arial"/>
              </a:rPr>
              <a:t>r</a:t>
            </a:r>
            <a:r>
              <a:rPr dirty="0" sz="1200" spc="15">
                <a:solidFill>
                  <a:srgbClr val="818779"/>
                </a:solidFill>
                <a:latin typeface="Arial"/>
                <a:cs typeface="Arial"/>
              </a:rPr>
              <a:t>i</a:t>
            </a:r>
            <a:r>
              <a:rPr dirty="0" sz="1200" spc="100">
                <a:solidFill>
                  <a:srgbClr val="818779"/>
                </a:solidFill>
                <a:latin typeface="Arial"/>
                <a:cs typeface="Arial"/>
              </a:rPr>
              <a:t>t</a:t>
            </a:r>
            <a:r>
              <a:rPr dirty="0" sz="1200" spc="15">
                <a:solidFill>
                  <a:srgbClr val="818779"/>
                </a:solidFill>
                <a:latin typeface="Arial"/>
                <a:cs typeface="Arial"/>
              </a:rPr>
              <a:t>i</a:t>
            </a:r>
            <a:r>
              <a:rPr dirty="0" sz="1200" spc="45">
                <a:solidFill>
                  <a:srgbClr val="818779"/>
                </a:solidFill>
                <a:latin typeface="Arial"/>
                <a:cs typeface="Arial"/>
              </a:rPr>
              <a:t>o</a:t>
            </a:r>
            <a:r>
              <a:rPr dirty="0" sz="1200" spc="30">
                <a:solidFill>
                  <a:srgbClr val="818779"/>
                </a:solidFill>
                <a:latin typeface="Arial"/>
                <a:cs typeface="Arial"/>
              </a:rPr>
              <a:t>n</a:t>
            </a:r>
            <a:r>
              <a:rPr dirty="0" sz="1200" spc="5">
                <a:solidFill>
                  <a:srgbClr val="818779"/>
                </a:solidFill>
                <a:latin typeface="Arial"/>
                <a:cs typeface="Arial"/>
              </a:rPr>
              <a:t>a</a:t>
            </a:r>
            <a:r>
              <a:rPr dirty="0" sz="1200" spc="15">
                <a:solidFill>
                  <a:srgbClr val="818779"/>
                </a:solidFill>
                <a:latin typeface="Arial"/>
                <a:cs typeface="Arial"/>
              </a:rPr>
              <a:t>l</a:t>
            </a:r>
            <a:r>
              <a:rPr dirty="0" sz="1200" spc="15">
                <a:solidFill>
                  <a:srgbClr val="818779"/>
                </a:solidFill>
                <a:latin typeface="Arial"/>
                <a:cs typeface="Arial"/>
              </a:rPr>
              <a:t> </a:t>
            </a:r>
            <a:r>
              <a:rPr dirty="0" sz="1200" spc="60">
                <a:solidFill>
                  <a:srgbClr val="818779"/>
                </a:solidFill>
                <a:latin typeface="Arial"/>
                <a:cs typeface="Arial"/>
              </a:rPr>
              <a:t>r</a:t>
            </a:r>
            <a:r>
              <a:rPr dirty="0" sz="1200" spc="25">
                <a:solidFill>
                  <a:srgbClr val="818779"/>
                </a:solidFill>
                <a:latin typeface="Arial"/>
                <a:cs typeface="Arial"/>
              </a:rPr>
              <a:t>e</a:t>
            </a:r>
            <a:r>
              <a:rPr dirty="0" sz="1200" spc="60">
                <a:solidFill>
                  <a:srgbClr val="818779"/>
                </a:solidFill>
                <a:latin typeface="Arial"/>
                <a:cs typeface="Arial"/>
              </a:rPr>
              <a:t>q</a:t>
            </a:r>
            <a:r>
              <a:rPr dirty="0" sz="1200" spc="25">
                <a:solidFill>
                  <a:srgbClr val="818779"/>
                </a:solidFill>
                <a:latin typeface="Arial"/>
                <a:cs typeface="Arial"/>
              </a:rPr>
              <a:t>u</a:t>
            </a:r>
            <a:r>
              <a:rPr dirty="0" sz="1200" spc="15">
                <a:solidFill>
                  <a:srgbClr val="818779"/>
                </a:solidFill>
                <a:latin typeface="Arial"/>
                <a:cs typeface="Arial"/>
              </a:rPr>
              <a:t>i</a:t>
            </a:r>
            <a:r>
              <a:rPr dirty="0" sz="1200" spc="60">
                <a:solidFill>
                  <a:srgbClr val="818779"/>
                </a:solidFill>
                <a:latin typeface="Arial"/>
                <a:cs typeface="Arial"/>
              </a:rPr>
              <a:t>r</a:t>
            </a:r>
            <a:r>
              <a:rPr dirty="0" sz="1200" spc="30">
                <a:solidFill>
                  <a:srgbClr val="818779"/>
                </a:solidFill>
                <a:latin typeface="Arial"/>
                <a:cs typeface="Arial"/>
              </a:rPr>
              <a:t>eme</a:t>
            </a:r>
            <a:r>
              <a:rPr dirty="0" sz="1200" spc="30">
                <a:solidFill>
                  <a:srgbClr val="818779"/>
                </a:solidFill>
                <a:latin typeface="Arial"/>
                <a:cs typeface="Arial"/>
              </a:rPr>
              <a:t>n</a:t>
            </a:r>
            <a:r>
              <a:rPr dirty="0" sz="1200" spc="100">
                <a:solidFill>
                  <a:srgbClr val="818779"/>
                </a:solidFill>
                <a:latin typeface="Arial"/>
                <a:cs typeface="Arial"/>
              </a:rPr>
              <a:t>t</a:t>
            </a:r>
            <a:r>
              <a:rPr dirty="0" sz="1200" spc="20">
                <a:solidFill>
                  <a:srgbClr val="818779"/>
                </a:solidFill>
                <a:latin typeface="Arial"/>
                <a:cs typeface="Arial"/>
              </a:rPr>
              <a:t>s</a:t>
            </a:r>
            <a:r>
              <a:rPr dirty="0" sz="1200" spc="20">
                <a:solidFill>
                  <a:srgbClr val="818779"/>
                </a:solidFill>
                <a:latin typeface="Arial"/>
                <a:cs typeface="Arial"/>
              </a:rPr>
              <a:t> </a:t>
            </a:r>
            <a:r>
              <a:rPr dirty="0" sz="1200" spc="5">
                <a:solidFill>
                  <a:srgbClr val="818779"/>
                </a:solidFill>
                <a:latin typeface="Arial"/>
                <a:cs typeface="Arial"/>
              </a:rPr>
              <a:t>a</a:t>
            </a:r>
            <a:r>
              <a:rPr dirty="0" sz="1200" spc="60">
                <a:solidFill>
                  <a:srgbClr val="818779"/>
                </a:solidFill>
                <a:latin typeface="Arial"/>
                <a:cs typeface="Arial"/>
              </a:rPr>
              <a:t>r</a:t>
            </a:r>
            <a:r>
              <a:rPr dirty="0" sz="1200" spc="25">
                <a:solidFill>
                  <a:srgbClr val="818779"/>
                </a:solidFill>
                <a:latin typeface="Arial"/>
                <a:cs typeface="Arial"/>
              </a:rPr>
              <a:t>e</a:t>
            </a:r>
            <a:r>
              <a:rPr dirty="0" sz="1200" spc="25">
                <a:solidFill>
                  <a:srgbClr val="818779"/>
                </a:solidFill>
                <a:latin typeface="Arial"/>
                <a:cs typeface="Arial"/>
              </a:rPr>
              <a:t> </a:t>
            </a:r>
            <a:r>
              <a:rPr dirty="0" sz="1200" spc="30">
                <a:solidFill>
                  <a:srgbClr val="818779"/>
                </a:solidFill>
                <a:latin typeface="Arial"/>
                <a:cs typeface="Arial"/>
              </a:rPr>
              <a:t>me</a:t>
            </a:r>
            <a:r>
              <a:rPr dirty="0" sz="1200" spc="100">
                <a:solidFill>
                  <a:srgbClr val="818779"/>
                </a:solidFill>
                <a:latin typeface="Arial"/>
                <a:cs typeface="Arial"/>
              </a:rPr>
              <a:t>t</a:t>
            </a:r>
            <a:r>
              <a:rPr dirty="0" sz="1200" spc="-5">
                <a:solidFill>
                  <a:srgbClr val="818779"/>
                </a:solidFill>
                <a:latin typeface="Arial"/>
                <a:cs typeface="Arial"/>
              </a:rPr>
              <a:t>.</a:t>
            </a:r>
            <a:endParaRPr sz="1200">
              <a:latin typeface="Arial"/>
              <a:cs typeface="Arial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595344" y="957923"/>
            <a:ext cx="6043295" cy="0"/>
          </a:xfrm>
          <a:custGeom>
            <a:avLst/>
            <a:gdLst/>
            <a:ahLst/>
            <a:cxnLst/>
            <a:rect l="l" t="t" r="r" b="b"/>
            <a:pathLst>
              <a:path w="6043295" h="0">
                <a:moveTo>
                  <a:pt x="0" y="0"/>
                </a:moveTo>
                <a:lnTo>
                  <a:pt x="6042760" y="0"/>
                </a:lnTo>
              </a:path>
            </a:pathLst>
          </a:custGeom>
          <a:ln w="9516">
            <a:solidFill>
              <a:srgbClr val="818779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 txBox="1"/>
          <p:nvPr/>
        </p:nvSpPr>
        <p:spPr>
          <a:xfrm>
            <a:off x="1241366" y="8274867"/>
            <a:ext cx="3176905" cy="200850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algn="ctr">
              <a:lnSpc>
                <a:spcPct val="100000"/>
              </a:lnSpc>
            </a:pPr>
            <a:r>
              <a:rPr dirty="0" sz="1900" spc="135">
                <a:solidFill>
                  <a:srgbClr val="181818"/>
                </a:solidFill>
                <a:latin typeface="Trebuchet MS"/>
                <a:cs typeface="Trebuchet MS"/>
              </a:rPr>
              <a:t>B</a:t>
            </a:r>
            <a:r>
              <a:rPr dirty="0" sz="1900" spc="-145">
                <a:solidFill>
                  <a:srgbClr val="181818"/>
                </a:solidFill>
                <a:latin typeface="Trebuchet MS"/>
                <a:cs typeface="Trebuchet MS"/>
              </a:rPr>
              <a:t>r</a:t>
            </a:r>
            <a:r>
              <a:rPr dirty="0" sz="1900" spc="-160">
                <a:solidFill>
                  <a:srgbClr val="181818"/>
                </a:solidFill>
                <a:latin typeface="Trebuchet MS"/>
                <a:cs typeface="Trebuchet MS"/>
              </a:rPr>
              <a:t>e</a:t>
            </a:r>
            <a:r>
              <a:rPr dirty="0" sz="1900" spc="-160">
                <a:solidFill>
                  <a:srgbClr val="181818"/>
                </a:solidFill>
                <a:latin typeface="Trebuchet MS"/>
                <a:cs typeface="Trebuchet MS"/>
              </a:rPr>
              <a:t>a</a:t>
            </a:r>
            <a:r>
              <a:rPr dirty="0" sz="1900" spc="-30">
                <a:solidFill>
                  <a:srgbClr val="181818"/>
                </a:solidFill>
                <a:latin typeface="Trebuchet MS"/>
                <a:cs typeface="Trebuchet MS"/>
              </a:rPr>
              <a:t>k</a:t>
            </a:r>
            <a:r>
              <a:rPr dirty="0" sz="1900" spc="-80">
                <a:solidFill>
                  <a:srgbClr val="181818"/>
                </a:solidFill>
                <a:latin typeface="Trebuchet MS"/>
                <a:cs typeface="Trebuchet MS"/>
              </a:rPr>
              <a:t>f</a:t>
            </a:r>
            <a:r>
              <a:rPr dirty="0" sz="1900" spc="-160">
                <a:solidFill>
                  <a:srgbClr val="181818"/>
                </a:solidFill>
                <a:latin typeface="Trebuchet MS"/>
                <a:cs typeface="Trebuchet MS"/>
              </a:rPr>
              <a:t>a</a:t>
            </a:r>
            <a:r>
              <a:rPr dirty="0" sz="1900" spc="-70">
                <a:solidFill>
                  <a:srgbClr val="181818"/>
                </a:solidFill>
                <a:latin typeface="Trebuchet MS"/>
                <a:cs typeface="Trebuchet MS"/>
              </a:rPr>
              <a:t>s</a:t>
            </a:r>
            <a:r>
              <a:rPr dirty="0" sz="1900" spc="-130">
                <a:solidFill>
                  <a:srgbClr val="181818"/>
                </a:solidFill>
                <a:latin typeface="Trebuchet MS"/>
                <a:cs typeface="Trebuchet MS"/>
              </a:rPr>
              <a:t>t</a:t>
            </a:r>
            <a:endParaRPr sz="190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  <a:spcBef>
                <a:spcPts val="48"/>
              </a:spcBef>
            </a:pPr>
            <a:endParaRPr sz="1850">
              <a:latin typeface="Times New Roman"/>
              <a:cs typeface="Times New Roman"/>
            </a:endParaRPr>
          </a:p>
          <a:p>
            <a:pPr algn="ctr" marL="215265" marR="207645" indent="-635">
              <a:lnSpc>
                <a:spcPct val="116599"/>
              </a:lnSpc>
            </a:pPr>
            <a:r>
              <a:rPr dirty="0" sz="1000">
                <a:solidFill>
                  <a:srgbClr val="181818"/>
                </a:solidFill>
                <a:latin typeface="Arial"/>
                <a:cs typeface="Arial"/>
              </a:rPr>
              <a:t>W</a:t>
            </a:r>
            <a:r>
              <a:rPr dirty="0" sz="1000" spc="30">
                <a:solidFill>
                  <a:srgbClr val="181818"/>
                </a:solidFill>
                <a:latin typeface="Arial"/>
                <a:cs typeface="Arial"/>
              </a:rPr>
              <a:t>h</a:t>
            </a:r>
            <a:r>
              <a:rPr dirty="0" sz="1000" spc="35">
                <a:solidFill>
                  <a:srgbClr val="181818"/>
                </a:solidFill>
                <a:latin typeface="Arial"/>
                <a:cs typeface="Arial"/>
              </a:rPr>
              <a:t>o</a:t>
            </a:r>
            <a:r>
              <a:rPr dirty="0" sz="1000" spc="10">
                <a:solidFill>
                  <a:srgbClr val="181818"/>
                </a:solidFill>
                <a:latin typeface="Arial"/>
                <a:cs typeface="Arial"/>
              </a:rPr>
              <a:t>l</a:t>
            </a:r>
            <a:r>
              <a:rPr dirty="0" sz="1000" spc="20">
                <a:solidFill>
                  <a:srgbClr val="181818"/>
                </a:solidFill>
                <a:latin typeface="Arial"/>
                <a:cs typeface="Arial"/>
              </a:rPr>
              <a:t>e</a:t>
            </a:r>
            <a:r>
              <a:rPr dirty="0" sz="1000" spc="20">
                <a:solidFill>
                  <a:srgbClr val="181818"/>
                </a:solidFill>
                <a:latin typeface="Arial"/>
                <a:cs typeface="Arial"/>
              </a:rPr>
              <a:t> </a:t>
            </a:r>
            <a:r>
              <a:rPr dirty="0" sz="1000" spc="-40">
                <a:solidFill>
                  <a:srgbClr val="181818"/>
                </a:solidFill>
                <a:latin typeface="Arial"/>
                <a:cs typeface="Arial"/>
              </a:rPr>
              <a:t>G</a:t>
            </a:r>
            <a:r>
              <a:rPr dirty="0" sz="1000" spc="50">
                <a:solidFill>
                  <a:srgbClr val="181818"/>
                </a:solidFill>
                <a:latin typeface="Arial"/>
                <a:cs typeface="Arial"/>
              </a:rPr>
              <a:t>r</a:t>
            </a:r>
            <a:r>
              <a:rPr dirty="0" sz="1000" spc="5">
                <a:solidFill>
                  <a:srgbClr val="181818"/>
                </a:solidFill>
                <a:latin typeface="Arial"/>
                <a:cs typeface="Arial"/>
              </a:rPr>
              <a:t>a</a:t>
            </a:r>
            <a:r>
              <a:rPr dirty="0" sz="1000" spc="10">
                <a:solidFill>
                  <a:srgbClr val="181818"/>
                </a:solidFill>
                <a:latin typeface="Arial"/>
                <a:cs typeface="Arial"/>
              </a:rPr>
              <a:t>i</a:t>
            </a:r>
            <a:r>
              <a:rPr dirty="0" sz="1000" spc="25">
                <a:solidFill>
                  <a:srgbClr val="181818"/>
                </a:solidFill>
                <a:latin typeface="Arial"/>
                <a:cs typeface="Arial"/>
              </a:rPr>
              <a:t>n</a:t>
            </a:r>
            <a:r>
              <a:rPr dirty="0" sz="1000" spc="25">
                <a:solidFill>
                  <a:srgbClr val="181818"/>
                </a:solidFill>
                <a:latin typeface="Arial"/>
                <a:cs typeface="Arial"/>
              </a:rPr>
              <a:t> </a:t>
            </a:r>
            <a:r>
              <a:rPr dirty="0" sz="1000" spc="-35">
                <a:solidFill>
                  <a:srgbClr val="181818"/>
                </a:solidFill>
                <a:latin typeface="Arial"/>
                <a:cs typeface="Arial"/>
              </a:rPr>
              <a:t>P</a:t>
            </a:r>
            <a:r>
              <a:rPr dirty="0" sz="1000" spc="5">
                <a:solidFill>
                  <a:srgbClr val="181818"/>
                </a:solidFill>
                <a:latin typeface="Arial"/>
                <a:cs typeface="Arial"/>
              </a:rPr>
              <a:t>a</a:t>
            </a:r>
            <a:r>
              <a:rPr dirty="0" sz="1000" spc="25">
                <a:solidFill>
                  <a:srgbClr val="181818"/>
                </a:solidFill>
                <a:latin typeface="Arial"/>
                <a:cs typeface="Arial"/>
              </a:rPr>
              <a:t>n</a:t>
            </a:r>
            <a:r>
              <a:rPr dirty="0" sz="1000" spc="55">
                <a:solidFill>
                  <a:srgbClr val="181818"/>
                </a:solidFill>
                <a:latin typeface="Arial"/>
                <a:cs typeface="Arial"/>
              </a:rPr>
              <a:t>c</a:t>
            </a:r>
            <a:r>
              <a:rPr dirty="0" sz="1000" spc="5">
                <a:solidFill>
                  <a:srgbClr val="181818"/>
                </a:solidFill>
                <a:latin typeface="Arial"/>
                <a:cs typeface="Arial"/>
              </a:rPr>
              <a:t>a</a:t>
            </a:r>
            <a:r>
              <a:rPr dirty="0" sz="1000" spc="40">
                <a:solidFill>
                  <a:srgbClr val="181818"/>
                </a:solidFill>
                <a:latin typeface="Arial"/>
                <a:cs typeface="Arial"/>
              </a:rPr>
              <a:t>k</a:t>
            </a:r>
            <a:r>
              <a:rPr dirty="0" sz="1000" spc="20">
                <a:solidFill>
                  <a:srgbClr val="181818"/>
                </a:solidFill>
                <a:latin typeface="Arial"/>
                <a:cs typeface="Arial"/>
              </a:rPr>
              <a:t>es</a:t>
            </a:r>
            <a:r>
              <a:rPr dirty="0" sz="1000" spc="20">
                <a:solidFill>
                  <a:srgbClr val="181818"/>
                </a:solidFill>
                <a:latin typeface="Arial"/>
                <a:cs typeface="Arial"/>
              </a:rPr>
              <a:t> </a:t>
            </a:r>
            <a:r>
              <a:rPr dirty="0" sz="1000" spc="35">
                <a:solidFill>
                  <a:srgbClr val="181818"/>
                </a:solidFill>
                <a:latin typeface="Arial"/>
                <a:cs typeface="Arial"/>
              </a:rPr>
              <a:t>(2</a:t>
            </a:r>
            <a:r>
              <a:rPr dirty="0" sz="1000" spc="35">
                <a:solidFill>
                  <a:srgbClr val="181818"/>
                </a:solidFill>
                <a:latin typeface="Arial"/>
                <a:cs typeface="Arial"/>
              </a:rPr>
              <a:t> </a:t>
            </a:r>
            <a:r>
              <a:rPr dirty="0" sz="1000" spc="50">
                <a:solidFill>
                  <a:srgbClr val="181818"/>
                </a:solidFill>
                <a:latin typeface="Arial"/>
                <a:cs typeface="Arial"/>
              </a:rPr>
              <a:t>p</a:t>
            </a:r>
            <a:r>
              <a:rPr dirty="0" sz="1000" spc="5">
                <a:solidFill>
                  <a:srgbClr val="181818"/>
                </a:solidFill>
                <a:latin typeface="Arial"/>
                <a:cs typeface="Arial"/>
              </a:rPr>
              <a:t>a</a:t>
            </a:r>
            <a:r>
              <a:rPr dirty="0" sz="1000" spc="25">
                <a:solidFill>
                  <a:srgbClr val="181818"/>
                </a:solidFill>
                <a:latin typeface="Arial"/>
                <a:cs typeface="Arial"/>
              </a:rPr>
              <a:t>n</a:t>
            </a:r>
            <a:r>
              <a:rPr dirty="0" sz="1000" spc="55">
                <a:solidFill>
                  <a:srgbClr val="181818"/>
                </a:solidFill>
                <a:latin typeface="Arial"/>
                <a:cs typeface="Arial"/>
              </a:rPr>
              <a:t>c</a:t>
            </a:r>
            <a:r>
              <a:rPr dirty="0" sz="1000" spc="5">
                <a:solidFill>
                  <a:srgbClr val="181818"/>
                </a:solidFill>
                <a:latin typeface="Arial"/>
                <a:cs typeface="Arial"/>
              </a:rPr>
              <a:t>a</a:t>
            </a:r>
            <a:r>
              <a:rPr dirty="0" sz="1000" spc="40">
                <a:solidFill>
                  <a:srgbClr val="181818"/>
                </a:solidFill>
                <a:latin typeface="Arial"/>
                <a:cs typeface="Arial"/>
              </a:rPr>
              <a:t>k</a:t>
            </a:r>
            <a:r>
              <a:rPr dirty="0" sz="1000" spc="20">
                <a:solidFill>
                  <a:srgbClr val="181818"/>
                </a:solidFill>
                <a:latin typeface="Arial"/>
                <a:cs typeface="Arial"/>
              </a:rPr>
              <a:t>es</a:t>
            </a:r>
            <a:r>
              <a:rPr dirty="0" sz="1000" spc="25">
                <a:solidFill>
                  <a:srgbClr val="181818"/>
                </a:solidFill>
                <a:latin typeface="Arial"/>
                <a:cs typeface="Arial"/>
              </a:rPr>
              <a:t>)</a:t>
            </a:r>
            <a:r>
              <a:rPr dirty="0" sz="1000" spc="25">
                <a:solidFill>
                  <a:srgbClr val="181818"/>
                </a:solidFill>
                <a:latin typeface="Arial"/>
                <a:cs typeface="Arial"/>
              </a:rPr>
              <a:t>, </a:t>
            </a:r>
            <a:r>
              <a:rPr dirty="0" sz="1000" spc="10">
                <a:solidFill>
                  <a:srgbClr val="181818"/>
                </a:solidFill>
                <a:latin typeface="Arial"/>
                <a:cs typeface="Arial"/>
              </a:rPr>
              <a:t>H</a:t>
            </a:r>
            <a:r>
              <a:rPr dirty="0" sz="1000" spc="5">
                <a:solidFill>
                  <a:srgbClr val="181818"/>
                </a:solidFill>
                <a:latin typeface="Arial"/>
                <a:cs typeface="Arial"/>
              </a:rPr>
              <a:t>a</a:t>
            </a:r>
            <a:r>
              <a:rPr dirty="0" sz="1000" spc="10">
                <a:solidFill>
                  <a:srgbClr val="181818"/>
                </a:solidFill>
                <a:latin typeface="Arial"/>
                <a:cs typeface="Arial"/>
              </a:rPr>
              <a:t>l</a:t>
            </a:r>
            <a:r>
              <a:rPr dirty="0" sz="1000" spc="5">
                <a:solidFill>
                  <a:srgbClr val="181818"/>
                </a:solidFill>
                <a:latin typeface="Arial"/>
                <a:cs typeface="Arial"/>
              </a:rPr>
              <a:t>a</a:t>
            </a:r>
            <a:r>
              <a:rPr dirty="0" sz="1000" spc="10">
                <a:solidFill>
                  <a:srgbClr val="181818"/>
                </a:solidFill>
                <a:latin typeface="Arial"/>
                <a:cs typeface="Arial"/>
              </a:rPr>
              <a:t>l</a:t>
            </a:r>
            <a:r>
              <a:rPr dirty="0" sz="1000" spc="15">
                <a:solidFill>
                  <a:srgbClr val="181818"/>
                </a:solidFill>
                <a:latin typeface="Arial"/>
                <a:cs typeface="Arial"/>
              </a:rPr>
              <a:t> </a:t>
            </a:r>
            <a:r>
              <a:rPr dirty="0" sz="1000" spc="15">
                <a:solidFill>
                  <a:srgbClr val="181818"/>
                </a:solidFill>
                <a:latin typeface="Arial"/>
                <a:cs typeface="Arial"/>
              </a:rPr>
              <a:t>C</a:t>
            </a:r>
            <a:r>
              <a:rPr dirty="0" sz="1000" spc="20">
                <a:solidFill>
                  <a:srgbClr val="181818"/>
                </a:solidFill>
                <a:latin typeface="Arial"/>
                <a:cs typeface="Arial"/>
              </a:rPr>
              <a:t>hi</a:t>
            </a:r>
            <a:r>
              <a:rPr dirty="0" sz="1000" spc="55">
                <a:solidFill>
                  <a:srgbClr val="181818"/>
                </a:solidFill>
                <a:latin typeface="Arial"/>
                <a:cs typeface="Arial"/>
              </a:rPr>
              <a:t>c</a:t>
            </a:r>
            <a:r>
              <a:rPr dirty="0" sz="1000" spc="40">
                <a:solidFill>
                  <a:srgbClr val="181818"/>
                </a:solidFill>
                <a:latin typeface="Arial"/>
                <a:cs typeface="Arial"/>
              </a:rPr>
              <a:t>k</a:t>
            </a:r>
            <a:r>
              <a:rPr dirty="0" sz="1000" spc="20">
                <a:solidFill>
                  <a:srgbClr val="181818"/>
                </a:solidFill>
                <a:latin typeface="Arial"/>
                <a:cs typeface="Arial"/>
              </a:rPr>
              <a:t>e</a:t>
            </a:r>
            <a:r>
              <a:rPr dirty="0" sz="1000" spc="25">
                <a:solidFill>
                  <a:srgbClr val="181818"/>
                </a:solidFill>
                <a:latin typeface="Arial"/>
                <a:cs typeface="Arial"/>
              </a:rPr>
              <a:t>n</a:t>
            </a:r>
            <a:r>
              <a:rPr dirty="0" sz="1000" spc="25">
                <a:solidFill>
                  <a:srgbClr val="181818"/>
                </a:solidFill>
                <a:latin typeface="Arial"/>
                <a:cs typeface="Arial"/>
              </a:rPr>
              <a:t> </a:t>
            </a:r>
            <a:r>
              <a:rPr dirty="0" sz="1000" spc="-35">
                <a:solidFill>
                  <a:srgbClr val="181818"/>
                </a:solidFill>
                <a:latin typeface="Arial"/>
                <a:cs typeface="Arial"/>
              </a:rPr>
              <a:t>S</a:t>
            </a:r>
            <a:r>
              <a:rPr dirty="0" sz="1000" spc="80">
                <a:solidFill>
                  <a:srgbClr val="181818"/>
                </a:solidFill>
                <a:latin typeface="Arial"/>
                <a:cs typeface="Arial"/>
              </a:rPr>
              <a:t>t</a:t>
            </a:r>
            <a:r>
              <a:rPr dirty="0" sz="1000" spc="50">
                <a:solidFill>
                  <a:srgbClr val="181818"/>
                </a:solidFill>
                <a:latin typeface="Arial"/>
                <a:cs typeface="Arial"/>
              </a:rPr>
              <a:t>r</a:t>
            </a:r>
            <a:r>
              <a:rPr dirty="0" sz="1000" spc="10">
                <a:solidFill>
                  <a:srgbClr val="181818"/>
                </a:solidFill>
                <a:latin typeface="Arial"/>
                <a:cs typeface="Arial"/>
              </a:rPr>
              <a:t>i</a:t>
            </a:r>
            <a:r>
              <a:rPr dirty="0" sz="1000" spc="50">
                <a:solidFill>
                  <a:srgbClr val="181818"/>
                </a:solidFill>
                <a:latin typeface="Arial"/>
                <a:cs typeface="Arial"/>
              </a:rPr>
              <a:t>p</a:t>
            </a:r>
            <a:r>
              <a:rPr dirty="0" sz="1000" spc="20">
                <a:solidFill>
                  <a:srgbClr val="181818"/>
                </a:solidFill>
                <a:latin typeface="Arial"/>
                <a:cs typeface="Arial"/>
              </a:rPr>
              <a:t>s</a:t>
            </a:r>
            <a:r>
              <a:rPr dirty="0" sz="1000" spc="20">
                <a:solidFill>
                  <a:srgbClr val="181818"/>
                </a:solidFill>
                <a:latin typeface="Arial"/>
                <a:cs typeface="Arial"/>
              </a:rPr>
              <a:t> </a:t>
            </a:r>
            <a:r>
              <a:rPr dirty="0" sz="1000" spc="35">
                <a:solidFill>
                  <a:srgbClr val="181818"/>
                </a:solidFill>
                <a:latin typeface="Arial"/>
                <a:cs typeface="Arial"/>
              </a:rPr>
              <a:t>(2</a:t>
            </a:r>
            <a:r>
              <a:rPr dirty="0" sz="1000" spc="35">
                <a:solidFill>
                  <a:srgbClr val="181818"/>
                </a:solidFill>
                <a:latin typeface="Arial"/>
                <a:cs typeface="Arial"/>
              </a:rPr>
              <a:t> </a:t>
            </a:r>
            <a:r>
              <a:rPr dirty="0" sz="1000" spc="20">
                <a:solidFill>
                  <a:srgbClr val="181818"/>
                </a:solidFill>
                <a:latin typeface="Arial"/>
                <a:cs typeface="Arial"/>
              </a:rPr>
              <a:t>s</a:t>
            </a:r>
            <a:r>
              <a:rPr dirty="0" sz="1000" spc="80">
                <a:solidFill>
                  <a:srgbClr val="181818"/>
                </a:solidFill>
                <a:latin typeface="Arial"/>
                <a:cs typeface="Arial"/>
              </a:rPr>
              <a:t>t</a:t>
            </a:r>
            <a:r>
              <a:rPr dirty="0" sz="1000" spc="50">
                <a:solidFill>
                  <a:srgbClr val="181818"/>
                </a:solidFill>
                <a:latin typeface="Arial"/>
                <a:cs typeface="Arial"/>
              </a:rPr>
              <a:t>r</a:t>
            </a:r>
            <a:r>
              <a:rPr dirty="0" sz="1000" spc="10">
                <a:solidFill>
                  <a:srgbClr val="181818"/>
                </a:solidFill>
                <a:latin typeface="Arial"/>
                <a:cs typeface="Arial"/>
              </a:rPr>
              <a:t>i</a:t>
            </a:r>
            <a:r>
              <a:rPr dirty="0" sz="1000" spc="50">
                <a:solidFill>
                  <a:srgbClr val="181818"/>
                </a:solidFill>
                <a:latin typeface="Arial"/>
                <a:cs typeface="Arial"/>
              </a:rPr>
              <a:t>p</a:t>
            </a:r>
            <a:r>
              <a:rPr dirty="0" sz="1000" spc="20">
                <a:solidFill>
                  <a:srgbClr val="181818"/>
                </a:solidFill>
                <a:latin typeface="Arial"/>
                <a:cs typeface="Arial"/>
              </a:rPr>
              <a:t>s</a:t>
            </a:r>
            <a:r>
              <a:rPr dirty="0" sz="1000" spc="25">
                <a:solidFill>
                  <a:srgbClr val="181818"/>
                </a:solidFill>
                <a:latin typeface="Arial"/>
                <a:cs typeface="Arial"/>
              </a:rPr>
              <a:t>)</a:t>
            </a:r>
            <a:r>
              <a:rPr dirty="0" sz="1000" spc="25">
                <a:solidFill>
                  <a:srgbClr val="181818"/>
                </a:solidFill>
                <a:latin typeface="Arial"/>
                <a:cs typeface="Arial"/>
              </a:rPr>
              <a:t>, </a:t>
            </a:r>
            <a:r>
              <a:rPr dirty="0" sz="1000" spc="-25">
                <a:solidFill>
                  <a:srgbClr val="181818"/>
                </a:solidFill>
                <a:latin typeface="Arial"/>
                <a:cs typeface="Arial"/>
              </a:rPr>
              <a:t>O</a:t>
            </a:r>
            <a:r>
              <a:rPr dirty="0" sz="1000" spc="50">
                <a:solidFill>
                  <a:srgbClr val="181818"/>
                </a:solidFill>
                <a:latin typeface="Arial"/>
                <a:cs typeface="Arial"/>
              </a:rPr>
              <a:t>r</a:t>
            </a:r>
            <a:r>
              <a:rPr dirty="0" sz="1000" spc="5">
                <a:solidFill>
                  <a:srgbClr val="181818"/>
                </a:solidFill>
                <a:latin typeface="Arial"/>
                <a:cs typeface="Arial"/>
              </a:rPr>
              <a:t>a</a:t>
            </a:r>
            <a:r>
              <a:rPr dirty="0" sz="1000" spc="25">
                <a:solidFill>
                  <a:srgbClr val="181818"/>
                </a:solidFill>
                <a:latin typeface="Arial"/>
                <a:cs typeface="Arial"/>
              </a:rPr>
              <a:t>n</a:t>
            </a:r>
            <a:r>
              <a:rPr dirty="0" sz="1000" spc="50">
                <a:solidFill>
                  <a:srgbClr val="181818"/>
                </a:solidFill>
                <a:latin typeface="Arial"/>
                <a:cs typeface="Arial"/>
              </a:rPr>
              <a:t>g</a:t>
            </a:r>
            <a:r>
              <a:rPr dirty="0" sz="1000" spc="20">
                <a:solidFill>
                  <a:srgbClr val="181818"/>
                </a:solidFill>
                <a:latin typeface="Arial"/>
                <a:cs typeface="Arial"/>
              </a:rPr>
              <a:t>e</a:t>
            </a:r>
            <a:r>
              <a:rPr dirty="0" sz="1000" spc="20">
                <a:solidFill>
                  <a:srgbClr val="181818"/>
                </a:solidFill>
                <a:latin typeface="Arial"/>
                <a:cs typeface="Arial"/>
              </a:rPr>
              <a:t> W</a:t>
            </a:r>
            <a:r>
              <a:rPr dirty="0" sz="1000" spc="20">
                <a:solidFill>
                  <a:srgbClr val="181818"/>
                </a:solidFill>
                <a:latin typeface="Arial"/>
                <a:cs typeface="Arial"/>
              </a:rPr>
              <a:t>e</a:t>
            </a:r>
            <a:r>
              <a:rPr dirty="0" sz="1000" spc="60">
                <a:solidFill>
                  <a:srgbClr val="181818"/>
                </a:solidFill>
                <a:latin typeface="Arial"/>
                <a:cs typeface="Arial"/>
              </a:rPr>
              <a:t>d</a:t>
            </a:r>
            <a:r>
              <a:rPr dirty="0" sz="1000" spc="50">
                <a:solidFill>
                  <a:srgbClr val="181818"/>
                </a:solidFill>
                <a:latin typeface="Arial"/>
                <a:cs typeface="Arial"/>
              </a:rPr>
              <a:t>g</a:t>
            </a:r>
            <a:r>
              <a:rPr dirty="0" sz="1000" spc="20">
                <a:solidFill>
                  <a:srgbClr val="181818"/>
                </a:solidFill>
                <a:latin typeface="Arial"/>
                <a:cs typeface="Arial"/>
              </a:rPr>
              <a:t>es</a:t>
            </a:r>
            <a:r>
              <a:rPr dirty="0" sz="1000" spc="20">
                <a:solidFill>
                  <a:srgbClr val="181818"/>
                </a:solidFill>
                <a:latin typeface="Arial"/>
                <a:cs typeface="Arial"/>
              </a:rPr>
              <a:t> </a:t>
            </a:r>
            <a:r>
              <a:rPr dirty="0" sz="1000" spc="25">
                <a:solidFill>
                  <a:srgbClr val="181818"/>
                </a:solidFill>
                <a:latin typeface="Arial"/>
                <a:cs typeface="Arial"/>
              </a:rPr>
              <a:t>(</a:t>
            </a:r>
            <a:r>
              <a:rPr dirty="0" sz="1000" spc="-120">
                <a:solidFill>
                  <a:srgbClr val="181818"/>
                </a:solidFill>
                <a:latin typeface="Arial"/>
                <a:cs typeface="Arial"/>
              </a:rPr>
              <a:t>1</a:t>
            </a:r>
            <a:r>
              <a:rPr dirty="0" sz="1000" spc="75">
                <a:solidFill>
                  <a:srgbClr val="181818"/>
                </a:solidFill>
                <a:latin typeface="Arial"/>
                <a:cs typeface="Arial"/>
              </a:rPr>
              <a:t>/</a:t>
            </a:r>
            <a:r>
              <a:rPr dirty="0" sz="1000" spc="40">
                <a:solidFill>
                  <a:srgbClr val="181818"/>
                </a:solidFill>
                <a:latin typeface="Arial"/>
                <a:cs typeface="Arial"/>
              </a:rPr>
              <a:t>2</a:t>
            </a:r>
            <a:r>
              <a:rPr dirty="0" sz="1000" spc="20">
                <a:solidFill>
                  <a:srgbClr val="181818"/>
                </a:solidFill>
                <a:latin typeface="Arial"/>
                <a:cs typeface="Arial"/>
              </a:rPr>
              <a:t> </a:t>
            </a:r>
            <a:r>
              <a:rPr dirty="0" sz="1000" spc="35">
                <a:solidFill>
                  <a:srgbClr val="181818"/>
                </a:solidFill>
                <a:latin typeface="Arial"/>
                <a:cs typeface="Arial"/>
              </a:rPr>
              <a:t>o</a:t>
            </a:r>
            <a:r>
              <a:rPr dirty="0" sz="1000" spc="50">
                <a:solidFill>
                  <a:srgbClr val="181818"/>
                </a:solidFill>
                <a:latin typeface="Arial"/>
                <a:cs typeface="Arial"/>
              </a:rPr>
              <a:t>r</a:t>
            </a:r>
            <a:r>
              <a:rPr dirty="0" sz="1000" spc="5">
                <a:solidFill>
                  <a:srgbClr val="181818"/>
                </a:solidFill>
                <a:latin typeface="Arial"/>
                <a:cs typeface="Arial"/>
              </a:rPr>
              <a:t>a</a:t>
            </a:r>
            <a:r>
              <a:rPr dirty="0" sz="1000" spc="25">
                <a:solidFill>
                  <a:srgbClr val="181818"/>
                </a:solidFill>
                <a:latin typeface="Arial"/>
                <a:cs typeface="Arial"/>
              </a:rPr>
              <a:t>n</a:t>
            </a:r>
            <a:r>
              <a:rPr dirty="0" sz="1000" spc="50">
                <a:solidFill>
                  <a:srgbClr val="181818"/>
                </a:solidFill>
                <a:latin typeface="Arial"/>
                <a:cs typeface="Arial"/>
              </a:rPr>
              <a:t>g</a:t>
            </a:r>
            <a:r>
              <a:rPr dirty="0" sz="1000" spc="20">
                <a:solidFill>
                  <a:srgbClr val="181818"/>
                </a:solidFill>
                <a:latin typeface="Arial"/>
                <a:cs typeface="Arial"/>
              </a:rPr>
              <a:t>e</a:t>
            </a:r>
            <a:r>
              <a:rPr dirty="0" sz="1000" spc="25">
                <a:solidFill>
                  <a:srgbClr val="181818"/>
                </a:solidFill>
                <a:latin typeface="Arial"/>
                <a:cs typeface="Arial"/>
              </a:rPr>
              <a:t>)</a:t>
            </a:r>
            <a:r>
              <a:rPr dirty="0" sz="1000" spc="25">
                <a:solidFill>
                  <a:srgbClr val="181818"/>
                </a:solidFill>
                <a:latin typeface="Arial"/>
                <a:cs typeface="Arial"/>
              </a:rPr>
              <a:t>, </a:t>
            </a:r>
            <a:r>
              <a:rPr dirty="0" sz="1000" spc="75">
                <a:solidFill>
                  <a:srgbClr val="181818"/>
                </a:solidFill>
                <a:latin typeface="Arial"/>
                <a:cs typeface="Arial"/>
              </a:rPr>
              <a:t>M</a:t>
            </a:r>
            <a:r>
              <a:rPr dirty="0" sz="1000" spc="10">
                <a:solidFill>
                  <a:srgbClr val="181818"/>
                </a:solidFill>
                <a:latin typeface="Arial"/>
                <a:cs typeface="Arial"/>
              </a:rPr>
              <a:t>il</a:t>
            </a:r>
            <a:r>
              <a:rPr dirty="0" sz="1000" spc="40">
                <a:solidFill>
                  <a:srgbClr val="181818"/>
                </a:solidFill>
                <a:latin typeface="Arial"/>
                <a:cs typeface="Arial"/>
              </a:rPr>
              <a:t>k</a:t>
            </a:r>
            <a:r>
              <a:rPr dirty="0" sz="1000" spc="40">
                <a:solidFill>
                  <a:srgbClr val="181818"/>
                </a:solidFill>
                <a:latin typeface="Arial"/>
                <a:cs typeface="Arial"/>
              </a:rPr>
              <a:t> </a:t>
            </a:r>
            <a:r>
              <a:rPr dirty="0" sz="1000" spc="25">
                <a:solidFill>
                  <a:srgbClr val="181818"/>
                </a:solidFill>
                <a:latin typeface="Arial"/>
                <a:cs typeface="Arial"/>
              </a:rPr>
              <a:t>(</a:t>
            </a:r>
            <a:r>
              <a:rPr dirty="0" sz="1000" spc="55">
                <a:solidFill>
                  <a:srgbClr val="181818"/>
                </a:solidFill>
                <a:latin typeface="Arial"/>
                <a:cs typeface="Arial"/>
              </a:rPr>
              <a:t>8</a:t>
            </a:r>
            <a:r>
              <a:rPr dirty="0" sz="1000" spc="55">
                <a:solidFill>
                  <a:srgbClr val="181818"/>
                </a:solidFill>
                <a:latin typeface="Arial"/>
                <a:cs typeface="Arial"/>
              </a:rPr>
              <a:t> </a:t>
            </a:r>
            <a:r>
              <a:rPr dirty="0" sz="1000" spc="35">
                <a:solidFill>
                  <a:srgbClr val="181818"/>
                </a:solidFill>
                <a:latin typeface="Arial"/>
                <a:cs typeface="Arial"/>
              </a:rPr>
              <a:t>o</a:t>
            </a:r>
            <a:r>
              <a:rPr dirty="0" sz="1000" spc="30">
                <a:solidFill>
                  <a:srgbClr val="181818"/>
                </a:solidFill>
                <a:latin typeface="Arial"/>
                <a:cs typeface="Arial"/>
              </a:rPr>
              <a:t>z)</a:t>
            </a:r>
            <a:endParaRPr sz="10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10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950">
              <a:latin typeface="Times New Roman"/>
              <a:cs typeface="Times New Roman"/>
            </a:endParaRPr>
          </a:p>
          <a:p>
            <a:pPr algn="ctr" marL="226695" marR="219710" indent="-635">
              <a:lnSpc>
                <a:spcPct val="116599"/>
              </a:lnSpc>
            </a:pPr>
            <a:r>
              <a:rPr dirty="0" sz="1000" spc="-20">
                <a:solidFill>
                  <a:srgbClr val="181818"/>
                </a:solidFill>
                <a:latin typeface="Arial"/>
                <a:cs typeface="Arial"/>
              </a:rPr>
              <a:t>B</a:t>
            </a:r>
            <a:r>
              <a:rPr dirty="0" sz="1000" spc="35">
                <a:solidFill>
                  <a:srgbClr val="181818"/>
                </a:solidFill>
                <a:latin typeface="Arial"/>
                <a:cs typeface="Arial"/>
              </a:rPr>
              <a:t>o</a:t>
            </a:r>
            <a:r>
              <a:rPr dirty="0" sz="1000" spc="10">
                <a:solidFill>
                  <a:srgbClr val="181818"/>
                </a:solidFill>
                <a:latin typeface="Arial"/>
                <a:cs typeface="Arial"/>
              </a:rPr>
              <a:t>il</a:t>
            </a:r>
            <a:r>
              <a:rPr dirty="0" sz="1000" spc="20">
                <a:solidFill>
                  <a:srgbClr val="181818"/>
                </a:solidFill>
                <a:latin typeface="Arial"/>
                <a:cs typeface="Arial"/>
              </a:rPr>
              <a:t>e</a:t>
            </a:r>
            <a:r>
              <a:rPr dirty="0" sz="1000" spc="60">
                <a:solidFill>
                  <a:srgbClr val="181818"/>
                </a:solidFill>
                <a:latin typeface="Arial"/>
                <a:cs typeface="Arial"/>
              </a:rPr>
              <a:t>d</a:t>
            </a:r>
            <a:r>
              <a:rPr dirty="0" sz="1000" spc="60">
                <a:solidFill>
                  <a:srgbClr val="181818"/>
                </a:solidFill>
                <a:latin typeface="Arial"/>
                <a:cs typeface="Arial"/>
              </a:rPr>
              <a:t> </a:t>
            </a:r>
            <a:r>
              <a:rPr dirty="0" sz="1000" spc="-75">
                <a:solidFill>
                  <a:srgbClr val="181818"/>
                </a:solidFill>
                <a:latin typeface="Arial"/>
                <a:cs typeface="Arial"/>
              </a:rPr>
              <a:t>E</a:t>
            </a:r>
            <a:r>
              <a:rPr dirty="0" sz="1000" spc="50">
                <a:solidFill>
                  <a:srgbClr val="181818"/>
                </a:solidFill>
                <a:latin typeface="Arial"/>
                <a:cs typeface="Arial"/>
              </a:rPr>
              <a:t>gg</a:t>
            </a:r>
            <a:r>
              <a:rPr dirty="0" sz="1000" spc="20">
                <a:solidFill>
                  <a:srgbClr val="181818"/>
                </a:solidFill>
                <a:latin typeface="Arial"/>
                <a:cs typeface="Arial"/>
              </a:rPr>
              <a:t>s</a:t>
            </a:r>
            <a:r>
              <a:rPr dirty="0" sz="1000" spc="20">
                <a:solidFill>
                  <a:srgbClr val="181818"/>
                </a:solidFill>
                <a:latin typeface="Arial"/>
                <a:cs typeface="Arial"/>
              </a:rPr>
              <a:t> </a:t>
            </a:r>
            <a:r>
              <a:rPr dirty="0" sz="1000" spc="35">
                <a:solidFill>
                  <a:srgbClr val="181818"/>
                </a:solidFill>
                <a:latin typeface="Arial"/>
                <a:cs typeface="Arial"/>
              </a:rPr>
              <a:t>(2</a:t>
            </a:r>
            <a:r>
              <a:rPr dirty="0" sz="1000" spc="35">
                <a:solidFill>
                  <a:srgbClr val="181818"/>
                </a:solidFill>
                <a:latin typeface="Arial"/>
                <a:cs typeface="Arial"/>
              </a:rPr>
              <a:t> </a:t>
            </a:r>
            <a:r>
              <a:rPr dirty="0" sz="1000" spc="20">
                <a:solidFill>
                  <a:srgbClr val="181818"/>
                </a:solidFill>
                <a:latin typeface="Arial"/>
                <a:cs typeface="Arial"/>
              </a:rPr>
              <a:t>e</a:t>
            </a:r>
            <a:r>
              <a:rPr dirty="0" sz="1000" spc="50">
                <a:solidFill>
                  <a:srgbClr val="181818"/>
                </a:solidFill>
                <a:latin typeface="Arial"/>
                <a:cs typeface="Arial"/>
              </a:rPr>
              <a:t>gg</a:t>
            </a:r>
            <a:r>
              <a:rPr dirty="0" sz="1000" spc="20">
                <a:solidFill>
                  <a:srgbClr val="181818"/>
                </a:solidFill>
                <a:latin typeface="Arial"/>
                <a:cs typeface="Arial"/>
              </a:rPr>
              <a:t>s</a:t>
            </a:r>
            <a:r>
              <a:rPr dirty="0" sz="1000" spc="25">
                <a:solidFill>
                  <a:srgbClr val="181818"/>
                </a:solidFill>
                <a:latin typeface="Arial"/>
                <a:cs typeface="Arial"/>
              </a:rPr>
              <a:t>)</a:t>
            </a:r>
            <a:r>
              <a:rPr dirty="0" sz="1000" spc="25">
                <a:solidFill>
                  <a:srgbClr val="181818"/>
                </a:solidFill>
                <a:latin typeface="Arial"/>
                <a:cs typeface="Arial"/>
              </a:rPr>
              <a:t>, W</a:t>
            </a:r>
            <a:r>
              <a:rPr dirty="0" sz="1000" spc="30">
                <a:solidFill>
                  <a:srgbClr val="181818"/>
                </a:solidFill>
                <a:latin typeface="Arial"/>
                <a:cs typeface="Arial"/>
              </a:rPr>
              <a:t>h</a:t>
            </a:r>
            <a:r>
              <a:rPr dirty="0" sz="1000" spc="35">
                <a:solidFill>
                  <a:srgbClr val="181818"/>
                </a:solidFill>
                <a:latin typeface="Arial"/>
                <a:cs typeface="Arial"/>
              </a:rPr>
              <a:t>o</a:t>
            </a:r>
            <a:r>
              <a:rPr dirty="0" sz="1000" spc="10">
                <a:solidFill>
                  <a:srgbClr val="181818"/>
                </a:solidFill>
                <a:latin typeface="Arial"/>
                <a:cs typeface="Arial"/>
              </a:rPr>
              <a:t>l</a:t>
            </a:r>
            <a:r>
              <a:rPr dirty="0" sz="1000" spc="20">
                <a:solidFill>
                  <a:srgbClr val="181818"/>
                </a:solidFill>
                <a:latin typeface="Arial"/>
                <a:cs typeface="Arial"/>
              </a:rPr>
              <a:t>e</a:t>
            </a:r>
            <a:r>
              <a:rPr dirty="0" sz="1000" spc="20">
                <a:solidFill>
                  <a:srgbClr val="181818"/>
                </a:solidFill>
                <a:latin typeface="Arial"/>
                <a:cs typeface="Arial"/>
              </a:rPr>
              <a:t> W</a:t>
            </a:r>
            <a:r>
              <a:rPr dirty="0" sz="1000" spc="30">
                <a:solidFill>
                  <a:srgbClr val="181818"/>
                </a:solidFill>
                <a:latin typeface="Arial"/>
                <a:cs typeface="Arial"/>
              </a:rPr>
              <a:t>h</a:t>
            </a:r>
            <a:r>
              <a:rPr dirty="0" sz="1000" spc="20">
                <a:solidFill>
                  <a:srgbClr val="181818"/>
                </a:solidFill>
                <a:latin typeface="Arial"/>
                <a:cs typeface="Arial"/>
              </a:rPr>
              <a:t>e</a:t>
            </a:r>
            <a:r>
              <a:rPr dirty="0" sz="1000" spc="5">
                <a:solidFill>
                  <a:srgbClr val="181818"/>
                </a:solidFill>
                <a:latin typeface="Arial"/>
                <a:cs typeface="Arial"/>
              </a:rPr>
              <a:t>a</a:t>
            </a:r>
            <a:r>
              <a:rPr dirty="0" sz="1000" spc="80">
                <a:solidFill>
                  <a:srgbClr val="181818"/>
                </a:solidFill>
                <a:latin typeface="Arial"/>
                <a:cs typeface="Arial"/>
              </a:rPr>
              <a:t>t</a:t>
            </a:r>
            <a:r>
              <a:rPr dirty="0" sz="1000" spc="80">
                <a:solidFill>
                  <a:srgbClr val="181818"/>
                </a:solidFill>
                <a:latin typeface="Arial"/>
                <a:cs typeface="Arial"/>
              </a:rPr>
              <a:t> </a:t>
            </a:r>
            <a:r>
              <a:rPr dirty="0" sz="1000" spc="30">
                <a:solidFill>
                  <a:srgbClr val="181818"/>
                </a:solidFill>
                <a:latin typeface="Arial"/>
                <a:cs typeface="Arial"/>
              </a:rPr>
              <a:t>T</a:t>
            </a:r>
            <a:r>
              <a:rPr dirty="0" sz="1000" spc="35">
                <a:solidFill>
                  <a:srgbClr val="181818"/>
                </a:solidFill>
                <a:latin typeface="Arial"/>
                <a:cs typeface="Arial"/>
              </a:rPr>
              <a:t>o</a:t>
            </a:r>
            <a:r>
              <a:rPr dirty="0" sz="1000" spc="5">
                <a:solidFill>
                  <a:srgbClr val="181818"/>
                </a:solidFill>
                <a:latin typeface="Arial"/>
                <a:cs typeface="Arial"/>
              </a:rPr>
              <a:t>a</a:t>
            </a:r>
            <a:r>
              <a:rPr dirty="0" sz="1000" spc="20">
                <a:solidFill>
                  <a:srgbClr val="181818"/>
                </a:solidFill>
                <a:latin typeface="Arial"/>
                <a:cs typeface="Arial"/>
              </a:rPr>
              <a:t>s</a:t>
            </a:r>
            <a:r>
              <a:rPr dirty="0" sz="1000" spc="80">
                <a:solidFill>
                  <a:srgbClr val="181818"/>
                </a:solidFill>
                <a:latin typeface="Arial"/>
                <a:cs typeface="Arial"/>
              </a:rPr>
              <a:t>t</a:t>
            </a:r>
            <a:r>
              <a:rPr dirty="0" sz="1000" spc="80">
                <a:solidFill>
                  <a:srgbClr val="181818"/>
                </a:solidFill>
                <a:latin typeface="Arial"/>
                <a:cs typeface="Arial"/>
              </a:rPr>
              <a:t> </a:t>
            </a:r>
            <a:r>
              <a:rPr dirty="0" sz="1000" spc="35">
                <a:solidFill>
                  <a:srgbClr val="181818"/>
                </a:solidFill>
                <a:latin typeface="Arial"/>
                <a:cs typeface="Arial"/>
              </a:rPr>
              <a:t>(2</a:t>
            </a:r>
            <a:r>
              <a:rPr dirty="0" sz="1000" spc="20">
                <a:solidFill>
                  <a:srgbClr val="181818"/>
                </a:solidFill>
                <a:latin typeface="Arial"/>
                <a:cs typeface="Arial"/>
              </a:rPr>
              <a:t> </a:t>
            </a:r>
            <a:r>
              <a:rPr dirty="0" sz="1000" spc="20">
                <a:solidFill>
                  <a:srgbClr val="181818"/>
                </a:solidFill>
                <a:latin typeface="Arial"/>
                <a:cs typeface="Arial"/>
              </a:rPr>
              <a:t>s</a:t>
            </a:r>
            <a:r>
              <a:rPr dirty="0" sz="1000" spc="10">
                <a:solidFill>
                  <a:srgbClr val="181818"/>
                </a:solidFill>
                <a:latin typeface="Arial"/>
                <a:cs typeface="Arial"/>
              </a:rPr>
              <a:t>li</a:t>
            </a:r>
            <a:r>
              <a:rPr dirty="0" sz="1000" spc="55">
                <a:solidFill>
                  <a:srgbClr val="181818"/>
                </a:solidFill>
                <a:latin typeface="Arial"/>
                <a:cs typeface="Arial"/>
              </a:rPr>
              <a:t>c</a:t>
            </a:r>
            <a:r>
              <a:rPr dirty="0" sz="1000" spc="20">
                <a:solidFill>
                  <a:srgbClr val="181818"/>
                </a:solidFill>
                <a:latin typeface="Arial"/>
                <a:cs typeface="Arial"/>
              </a:rPr>
              <a:t>es</a:t>
            </a:r>
            <a:r>
              <a:rPr dirty="0" sz="1000" spc="25">
                <a:solidFill>
                  <a:srgbClr val="181818"/>
                </a:solidFill>
                <a:latin typeface="Arial"/>
                <a:cs typeface="Arial"/>
              </a:rPr>
              <a:t>)</a:t>
            </a:r>
            <a:r>
              <a:rPr dirty="0" sz="1000" spc="25">
                <a:solidFill>
                  <a:srgbClr val="181818"/>
                </a:solidFill>
                <a:latin typeface="Arial"/>
                <a:cs typeface="Arial"/>
              </a:rPr>
              <a:t>, </a:t>
            </a:r>
            <a:r>
              <a:rPr dirty="0" sz="1000" spc="-35">
                <a:solidFill>
                  <a:srgbClr val="181818"/>
                </a:solidFill>
                <a:latin typeface="Arial"/>
                <a:cs typeface="Arial"/>
              </a:rPr>
              <a:t>S</a:t>
            </a:r>
            <a:r>
              <a:rPr dirty="0" sz="1000" spc="10">
                <a:solidFill>
                  <a:srgbClr val="181818"/>
                </a:solidFill>
                <a:latin typeface="Arial"/>
                <a:cs typeface="Arial"/>
              </a:rPr>
              <a:t>li</a:t>
            </a:r>
            <a:r>
              <a:rPr dirty="0" sz="1000" spc="55">
                <a:solidFill>
                  <a:srgbClr val="181818"/>
                </a:solidFill>
                <a:latin typeface="Arial"/>
                <a:cs typeface="Arial"/>
              </a:rPr>
              <a:t>c</a:t>
            </a:r>
            <a:r>
              <a:rPr dirty="0" sz="1000" spc="20">
                <a:solidFill>
                  <a:srgbClr val="181818"/>
                </a:solidFill>
                <a:latin typeface="Arial"/>
                <a:cs typeface="Arial"/>
              </a:rPr>
              <a:t>e</a:t>
            </a:r>
            <a:r>
              <a:rPr dirty="0" sz="1000" spc="60">
                <a:solidFill>
                  <a:srgbClr val="181818"/>
                </a:solidFill>
                <a:latin typeface="Arial"/>
                <a:cs typeface="Arial"/>
              </a:rPr>
              <a:t>d</a:t>
            </a:r>
            <a:r>
              <a:rPr dirty="0" sz="1000" spc="60">
                <a:solidFill>
                  <a:srgbClr val="181818"/>
                </a:solidFill>
                <a:latin typeface="Arial"/>
                <a:cs typeface="Arial"/>
              </a:rPr>
              <a:t> </a:t>
            </a:r>
            <a:r>
              <a:rPr dirty="0" sz="1000" spc="30">
                <a:solidFill>
                  <a:srgbClr val="181818"/>
                </a:solidFill>
                <a:latin typeface="Arial"/>
                <a:cs typeface="Arial"/>
              </a:rPr>
              <a:t>T</a:t>
            </a:r>
            <a:r>
              <a:rPr dirty="0" sz="1000" spc="35">
                <a:solidFill>
                  <a:srgbClr val="181818"/>
                </a:solidFill>
                <a:latin typeface="Arial"/>
                <a:cs typeface="Arial"/>
              </a:rPr>
              <a:t>o</a:t>
            </a:r>
            <a:r>
              <a:rPr dirty="0" sz="1000" spc="30">
                <a:solidFill>
                  <a:srgbClr val="181818"/>
                </a:solidFill>
                <a:latin typeface="Arial"/>
                <a:cs typeface="Arial"/>
              </a:rPr>
              <a:t>m</a:t>
            </a:r>
            <a:r>
              <a:rPr dirty="0" sz="1000" spc="5">
                <a:solidFill>
                  <a:srgbClr val="181818"/>
                </a:solidFill>
                <a:latin typeface="Arial"/>
                <a:cs typeface="Arial"/>
              </a:rPr>
              <a:t>a</a:t>
            </a:r>
            <a:r>
              <a:rPr dirty="0" sz="1000" spc="80">
                <a:solidFill>
                  <a:srgbClr val="181818"/>
                </a:solidFill>
                <a:latin typeface="Arial"/>
                <a:cs typeface="Arial"/>
              </a:rPr>
              <a:t>t</a:t>
            </a:r>
            <a:r>
              <a:rPr dirty="0" sz="1000" spc="35">
                <a:solidFill>
                  <a:srgbClr val="181818"/>
                </a:solidFill>
                <a:latin typeface="Arial"/>
                <a:cs typeface="Arial"/>
              </a:rPr>
              <a:t>o</a:t>
            </a:r>
            <a:r>
              <a:rPr dirty="0" sz="1000" spc="20">
                <a:solidFill>
                  <a:srgbClr val="181818"/>
                </a:solidFill>
                <a:latin typeface="Arial"/>
                <a:cs typeface="Arial"/>
              </a:rPr>
              <a:t>es</a:t>
            </a:r>
            <a:r>
              <a:rPr dirty="0" sz="1000" spc="20">
                <a:solidFill>
                  <a:srgbClr val="181818"/>
                </a:solidFill>
                <a:latin typeface="Arial"/>
                <a:cs typeface="Arial"/>
              </a:rPr>
              <a:t> </a:t>
            </a:r>
            <a:r>
              <a:rPr dirty="0" sz="1000" spc="25">
                <a:solidFill>
                  <a:srgbClr val="181818"/>
                </a:solidFill>
                <a:latin typeface="Arial"/>
                <a:cs typeface="Arial"/>
              </a:rPr>
              <a:t>(</a:t>
            </a:r>
            <a:r>
              <a:rPr dirty="0" sz="1000" spc="-120">
                <a:solidFill>
                  <a:srgbClr val="181818"/>
                </a:solidFill>
                <a:latin typeface="Arial"/>
                <a:cs typeface="Arial"/>
              </a:rPr>
              <a:t>1</a:t>
            </a:r>
            <a:r>
              <a:rPr dirty="0" sz="1000" spc="75">
                <a:solidFill>
                  <a:srgbClr val="181818"/>
                </a:solidFill>
                <a:latin typeface="Arial"/>
                <a:cs typeface="Arial"/>
              </a:rPr>
              <a:t>/</a:t>
            </a:r>
            <a:r>
              <a:rPr dirty="0" sz="1000" spc="40">
                <a:solidFill>
                  <a:srgbClr val="181818"/>
                </a:solidFill>
                <a:latin typeface="Arial"/>
                <a:cs typeface="Arial"/>
              </a:rPr>
              <a:t>2</a:t>
            </a:r>
            <a:r>
              <a:rPr dirty="0" sz="1000" spc="40">
                <a:solidFill>
                  <a:srgbClr val="181818"/>
                </a:solidFill>
                <a:latin typeface="Arial"/>
                <a:cs typeface="Arial"/>
              </a:rPr>
              <a:t> </a:t>
            </a:r>
            <a:r>
              <a:rPr dirty="0" sz="1000" spc="55">
                <a:solidFill>
                  <a:srgbClr val="181818"/>
                </a:solidFill>
                <a:latin typeface="Arial"/>
                <a:cs typeface="Arial"/>
              </a:rPr>
              <a:t>c</a:t>
            </a:r>
            <a:r>
              <a:rPr dirty="0" sz="1000" spc="20">
                <a:solidFill>
                  <a:srgbClr val="181818"/>
                </a:solidFill>
                <a:latin typeface="Arial"/>
                <a:cs typeface="Arial"/>
              </a:rPr>
              <a:t>u</a:t>
            </a:r>
            <a:r>
              <a:rPr dirty="0" sz="1000" spc="50">
                <a:solidFill>
                  <a:srgbClr val="181818"/>
                </a:solidFill>
                <a:latin typeface="Arial"/>
                <a:cs typeface="Arial"/>
              </a:rPr>
              <a:t>p</a:t>
            </a:r>
            <a:r>
              <a:rPr dirty="0" sz="1000" spc="25">
                <a:solidFill>
                  <a:srgbClr val="181818"/>
                </a:solidFill>
                <a:latin typeface="Arial"/>
                <a:cs typeface="Arial"/>
              </a:rPr>
              <a:t>)</a:t>
            </a:r>
            <a:r>
              <a:rPr dirty="0" sz="1000" spc="25">
                <a:solidFill>
                  <a:srgbClr val="181818"/>
                </a:solidFill>
                <a:latin typeface="Arial"/>
                <a:cs typeface="Arial"/>
              </a:rPr>
              <a:t>, </a:t>
            </a:r>
            <a:r>
              <a:rPr dirty="0" sz="1000" spc="75">
                <a:solidFill>
                  <a:srgbClr val="181818"/>
                </a:solidFill>
                <a:latin typeface="Arial"/>
                <a:cs typeface="Arial"/>
              </a:rPr>
              <a:t>M</a:t>
            </a:r>
            <a:r>
              <a:rPr dirty="0" sz="1000" spc="10">
                <a:solidFill>
                  <a:srgbClr val="181818"/>
                </a:solidFill>
                <a:latin typeface="Arial"/>
                <a:cs typeface="Arial"/>
              </a:rPr>
              <a:t>il</a:t>
            </a:r>
            <a:r>
              <a:rPr dirty="0" sz="1000" spc="40">
                <a:solidFill>
                  <a:srgbClr val="181818"/>
                </a:solidFill>
                <a:latin typeface="Arial"/>
                <a:cs typeface="Arial"/>
              </a:rPr>
              <a:t>k</a:t>
            </a:r>
            <a:r>
              <a:rPr dirty="0" sz="1000" spc="40">
                <a:solidFill>
                  <a:srgbClr val="181818"/>
                </a:solidFill>
                <a:latin typeface="Arial"/>
                <a:cs typeface="Arial"/>
              </a:rPr>
              <a:t> </a:t>
            </a:r>
            <a:r>
              <a:rPr dirty="0" sz="1000" spc="25">
                <a:solidFill>
                  <a:srgbClr val="181818"/>
                </a:solidFill>
                <a:latin typeface="Arial"/>
                <a:cs typeface="Arial"/>
              </a:rPr>
              <a:t>(</a:t>
            </a:r>
            <a:r>
              <a:rPr dirty="0" sz="1000" spc="55">
                <a:solidFill>
                  <a:srgbClr val="181818"/>
                </a:solidFill>
                <a:latin typeface="Arial"/>
                <a:cs typeface="Arial"/>
              </a:rPr>
              <a:t>8</a:t>
            </a:r>
            <a:r>
              <a:rPr dirty="0" sz="1000" spc="55">
                <a:solidFill>
                  <a:srgbClr val="181818"/>
                </a:solidFill>
                <a:latin typeface="Arial"/>
                <a:cs typeface="Arial"/>
              </a:rPr>
              <a:t> </a:t>
            </a:r>
            <a:r>
              <a:rPr dirty="0" sz="1000" spc="35">
                <a:solidFill>
                  <a:srgbClr val="181818"/>
                </a:solidFill>
                <a:latin typeface="Arial"/>
                <a:cs typeface="Arial"/>
              </a:rPr>
              <a:t>o</a:t>
            </a:r>
            <a:r>
              <a:rPr dirty="0" sz="1000" spc="30">
                <a:solidFill>
                  <a:srgbClr val="181818"/>
                </a:solidFill>
                <a:latin typeface="Arial"/>
                <a:cs typeface="Arial"/>
              </a:rPr>
              <a:t>z)</a:t>
            </a:r>
            <a:endParaRPr sz="10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4417681" y="8274867"/>
            <a:ext cx="2988310" cy="200850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algn="ctr">
              <a:lnSpc>
                <a:spcPct val="100000"/>
              </a:lnSpc>
            </a:pPr>
            <a:r>
              <a:rPr dirty="0" sz="1900" spc="-40">
                <a:solidFill>
                  <a:srgbClr val="181818"/>
                </a:solidFill>
                <a:latin typeface="Trebuchet MS"/>
                <a:cs typeface="Trebuchet MS"/>
              </a:rPr>
              <a:t>L</a:t>
            </a:r>
            <a:r>
              <a:rPr dirty="0" sz="1900" spc="-135">
                <a:solidFill>
                  <a:srgbClr val="181818"/>
                </a:solidFill>
                <a:latin typeface="Trebuchet MS"/>
                <a:cs typeface="Trebuchet MS"/>
              </a:rPr>
              <a:t>u</a:t>
            </a:r>
            <a:r>
              <a:rPr dirty="0" sz="1900" spc="-95">
                <a:solidFill>
                  <a:srgbClr val="181818"/>
                </a:solidFill>
                <a:latin typeface="Trebuchet MS"/>
                <a:cs typeface="Trebuchet MS"/>
              </a:rPr>
              <a:t>n</a:t>
            </a:r>
            <a:r>
              <a:rPr dirty="0" sz="1900" spc="-180">
                <a:solidFill>
                  <a:srgbClr val="181818"/>
                </a:solidFill>
                <a:latin typeface="Trebuchet MS"/>
                <a:cs typeface="Trebuchet MS"/>
              </a:rPr>
              <a:t>c</a:t>
            </a:r>
            <a:r>
              <a:rPr dirty="0" sz="1900" spc="-85">
                <a:solidFill>
                  <a:srgbClr val="181818"/>
                </a:solidFill>
                <a:latin typeface="Trebuchet MS"/>
                <a:cs typeface="Trebuchet MS"/>
              </a:rPr>
              <a:t>h</a:t>
            </a:r>
            <a:endParaRPr sz="190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  <a:spcBef>
                <a:spcPts val="48"/>
              </a:spcBef>
            </a:pPr>
            <a:endParaRPr sz="1850">
              <a:latin typeface="Times New Roman"/>
              <a:cs typeface="Times New Roman"/>
            </a:endParaRPr>
          </a:p>
          <a:p>
            <a:pPr algn="ctr" marL="177800" marR="170180">
              <a:lnSpc>
                <a:spcPct val="116599"/>
              </a:lnSpc>
            </a:pPr>
            <a:r>
              <a:rPr dirty="0" sz="1000" spc="-20">
                <a:solidFill>
                  <a:srgbClr val="181818"/>
                </a:solidFill>
                <a:latin typeface="Arial"/>
                <a:cs typeface="Arial"/>
              </a:rPr>
              <a:t>B</a:t>
            </a:r>
            <a:r>
              <a:rPr dirty="0" sz="1000" spc="20">
                <a:solidFill>
                  <a:srgbClr val="181818"/>
                </a:solidFill>
                <a:latin typeface="Arial"/>
                <a:cs typeface="Arial"/>
              </a:rPr>
              <a:t>ee</a:t>
            </a:r>
            <a:r>
              <a:rPr dirty="0" sz="1000" spc="80">
                <a:solidFill>
                  <a:srgbClr val="181818"/>
                </a:solidFill>
                <a:latin typeface="Arial"/>
                <a:cs typeface="Arial"/>
              </a:rPr>
              <a:t>f</a:t>
            </a:r>
            <a:r>
              <a:rPr dirty="0" sz="1000" spc="80">
                <a:solidFill>
                  <a:srgbClr val="181818"/>
                </a:solidFill>
                <a:latin typeface="Arial"/>
                <a:cs typeface="Arial"/>
              </a:rPr>
              <a:t> </a:t>
            </a:r>
            <a:r>
              <a:rPr dirty="0" sz="1000" spc="-35">
                <a:solidFill>
                  <a:srgbClr val="181818"/>
                </a:solidFill>
                <a:latin typeface="Arial"/>
                <a:cs typeface="Arial"/>
              </a:rPr>
              <a:t>S</a:t>
            </a:r>
            <a:r>
              <a:rPr dirty="0" sz="1000" spc="80">
                <a:solidFill>
                  <a:srgbClr val="181818"/>
                </a:solidFill>
                <a:latin typeface="Arial"/>
                <a:cs typeface="Arial"/>
              </a:rPr>
              <a:t>t</a:t>
            </a:r>
            <a:r>
              <a:rPr dirty="0" sz="1000" spc="20">
                <a:solidFill>
                  <a:srgbClr val="181818"/>
                </a:solidFill>
                <a:latin typeface="Arial"/>
                <a:cs typeface="Arial"/>
              </a:rPr>
              <a:t>e</a:t>
            </a:r>
            <a:r>
              <a:rPr dirty="0" sz="1000" spc="85">
                <a:solidFill>
                  <a:srgbClr val="181818"/>
                </a:solidFill>
                <a:latin typeface="Arial"/>
                <a:cs typeface="Arial"/>
              </a:rPr>
              <a:t>w</a:t>
            </a:r>
            <a:r>
              <a:rPr dirty="0" sz="1000" spc="85">
                <a:solidFill>
                  <a:srgbClr val="181818"/>
                </a:solidFill>
                <a:latin typeface="Arial"/>
                <a:cs typeface="Arial"/>
              </a:rPr>
              <a:t> </a:t>
            </a:r>
            <a:r>
              <a:rPr dirty="0" sz="1000" spc="25">
                <a:solidFill>
                  <a:srgbClr val="181818"/>
                </a:solidFill>
                <a:latin typeface="Arial"/>
                <a:cs typeface="Arial"/>
              </a:rPr>
              <a:t>(</a:t>
            </a:r>
            <a:r>
              <a:rPr dirty="0" sz="1000" spc="-120">
                <a:solidFill>
                  <a:srgbClr val="181818"/>
                </a:solidFill>
                <a:latin typeface="Arial"/>
                <a:cs typeface="Arial"/>
              </a:rPr>
              <a:t>1</a:t>
            </a:r>
            <a:r>
              <a:rPr dirty="0" sz="1000" spc="-120">
                <a:solidFill>
                  <a:srgbClr val="181818"/>
                </a:solidFill>
                <a:latin typeface="Arial"/>
                <a:cs typeface="Arial"/>
              </a:rPr>
              <a:t> </a:t>
            </a:r>
            <a:r>
              <a:rPr dirty="0" sz="1000" spc="55">
                <a:solidFill>
                  <a:srgbClr val="181818"/>
                </a:solidFill>
                <a:latin typeface="Arial"/>
                <a:cs typeface="Arial"/>
              </a:rPr>
              <a:t>c</a:t>
            </a:r>
            <a:r>
              <a:rPr dirty="0" sz="1000" spc="20">
                <a:solidFill>
                  <a:srgbClr val="181818"/>
                </a:solidFill>
                <a:latin typeface="Arial"/>
                <a:cs typeface="Arial"/>
              </a:rPr>
              <a:t>u</a:t>
            </a:r>
            <a:r>
              <a:rPr dirty="0" sz="1000" spc="50">
                <a:solidFill>
                  <a:srgbClr val="181818"/>
                </a:solidFill>
                <a:latin typeface="Arial"/>
                <a:cs typeface="Arial"/>
              </a:rPr>
              <a:t>p</a:t>
            </a:r>
            <a:r>
              <a:rPr dirty="0" sz="1000" spc="25">
                <a:solidFill>
                  <a:srgbClr val="181818"/>
                </a:solidFill>
                <a:latin typeface="Arial"/>
                <a:cs typeface="Arial"/>
              </a:rPr>
              <a:t>)</a:t>
            </a:r>
            <a:r>
              <a:rPr dirty="0" sz="1000" spc="25">
                <a:solidFill>
                  <a:srgbClr val="181818"/>
                </a:solidFill>
                <a:latin typeface="Arial"/>
                <a:cs typeface="Arial"/>
              </a:rPr>
              <a:t>, </a:t>
            </a:r>
            <a:r>
              <a:rPr dirty="0" sz="1000" spc="-20">
                <a:solidFill>
                  <a:srgbClr val="181818"/>
                </a:solidFill>
                <a:latin typeface="Arial"/>
                <a:cs typeface="Arial"/>
              </a:rPr>
              <a:t>B</a:t>
            </a:r>
            <a:r>
              <a:rPr dirty="0" sz="1000" spc="50">
                <a:solidFill>
                  <a:srgbClr val="181818"/>
                </a:solidFill>
                <a:latin typeface="Arial"/>
                <a:cs typeface="Arial"/>
              </a:rPr>
              <a:t>r</a:t>
            </a:r>
            <a:r>
              <a:rPr dirty="0" sz="1000" spc="35">
                <a:solidFill>
                  <a:srgbClr val="181818"/>
                </a:solidFill>
                <a:latin typeface="Arial"/>
                <a:cs typeface="Arial"/>
              </a:rPr>
              <a:t>o</a:t>
            </a:r>
            <a:r>
              <a:rPr dirty="0" sz="1000" spc="85">
                <a:solidFill>
                  <a:srgbClr val="181818"/>
                </a:solidFill>
                <a:latin typeface="Arial"/>
                <a:cs typeface="Arial"/>
              </a:rPr>
              <a:t>w</a:t>
            </a:r>
            <a:r>
              <a:rPr dirty="0" sz="1000" spc="25">
                <a:solidFill>
                  <a:srgbClr val="181818"/>
                </a:solidFill>
                <a:latin typeface="Arial"/>
                <a:cs typeface="Arial"/>
              </a:rPr>
              <a:t>n</a:t>
            </a:r>
            <a:r>
              <a:rPr dirty="0" sz="1000" spc="25">
                <a:solidFill>
                  <a:srgbClr val="181818"/>
                </a:solidFill>
                <a:latin typeface="Arial"/>
                <a:cs typeface="Arial"/>
              </a:rPr>
              <a:t> </a:t>
            </a:r>
            <a:r>
              <a:rPr dirty="0" sz="1000" spc="-90">
                <a:solidFill>
                  <a:srgbClr val="181818"/>
                </a:solidFill>
                <a:latin typeface="Arial"/>
                <a:cs typeface="Arial"/>
              </a:rPr>
              <a:t>R</a:t>
            </a:r>
            <a:r>
              <a:rPr dirty="0" sz="1000" spc="10">
                <a:solidFill>
                  <a:srgbClr val="181818"/>
                </a:solidFill>
                <a:latin typeface="Arial"/>
                <a:cs typeface="Arial"/>
              </a:rPr>
              <a:t>i</a:t>
            </a:r>
            <a:r>
              <a:rPr dirty="0" sz="1000" spc="55">
                <a:solidFill>
                  <a:srgbClr val="181818"/>
                </a:solidFill>
                <a:latin typeface="Arial"/>
                <a:cs typeface="Arial"/>
              </a:rPr>
              <a:t>c</a:t>
            </a:r>
            <a:r>
              <a:rPr dirty="0" sz="1000" spc="20">
                <a:solidFill>
                  <a:srgbClr val="181818"/>
                </a:solidFill>
                <a:latin typeface="Arial"/>
                <a:cs typeface="Arial"/>
              </a:rPr>
              <a:t>e</a:t>
            </a:r>
            <a:r>
              <a:rPr dirty="0" sz="1000" spc="20">
                <a:solidFill>
                  <a:srgbClr val="181818"/>
                </a:solidFill>
                <a:latin typeface="Arial"/>
                <a:cs typeface="Arial"/>
              </a:rPr>
              <a:t> </a:t>
            </a:r>
            <a:r>
              <a:rPr dirty="0" sz="1000" spc="25">
                <a:solidFill>
                  <a:srgbClr val="181818"/>
                </a:solidFill>
                <a:latin typeface="Arial"/>
                <a:cs typeface="Arial"/>
              </a:rPr>
              <a:t>(</a:t>
            </a:r>
            <a:r>
              <a:rPr dirty="0" sz="1000" spc="-120">
                <a:solidFill>
                  <a:srgbClr val="181818"/>
                </a:solidFill>
                <a:latin typeface="Arial"/>
                <a:cs typeface="Arial"/>
              </a:rPr>
              <a:t>1</a:t>
            </a:r>
            <a:r>
              <a:rPr dirty="0" sz="1000" spc="75">
                <a:solidFill>
                  <a:srgbClr val="181818"/>
                </a:solidFill>
                <a:latin typeface="Arial"/>
                <a:cs typeface="Arial"/>
              </a:rPr>
              <a:t>/</a:t>
            </a:r>
            <a:r>
              <a:rPr dirty="0" sz="1000" spc="40">
                <a:solidFill>
                  <a:srgbClr val="181818"/>
                </a:solidFill>
                <a:latin typeface="Arial"/>
                <a:cs typeface="Arial"/>
              </a:rPr>
              <a:t>2</a:t>
            </a:r>
            <a:r>
              <a:rPr dirty="0" sz="1000" spc="40">
                <a:solidFill>
                  <a:srgbClr val="181818"/>
                </a:solidFill>
                <a:latin typeface="Arial"/>
                <a:cs typeface="Arial"/>
              </a:rPr>
              <a:t> </a:t>
            </a:r>
            <a:r>
              <a:rPr dirty="0" sz="1000" spc="55">
                <a:solidFill>
                  <a:srgbClr val="181818"/>
                </a:solidFill>
                <a:latin typeface="Arial"/>
                <a:cs typeface="Arial"/>
              </a:rPr>
              <a:t>c</a:t>
            </a:r>
            <a:r>
              <a:rPr dirty="0" sz="1000" spc="20">
                <a:solidFill>
                  <a:srgbClr val="181818"/>
                </a:solidFill>
                <a:latin typeface="Arial"/>
                <a:cs typeface="Arial"/>
              </a:rPr>
              <a:t>u</a:t>
            </a:r>
            <a:r>
              <a:rPr dirty="0" sz="1000" spc="50">
                <a:solidFill>
                  <a:srgbClr val="181818"/>
                </a:solidFill>
                <a:latin typeface="Arial"/>
                <a:cs typeface="Arial"/>
              </a:rPr>
              <a:t>p</a:t>
            </a:r>
            <a:r>
              <a:rPr dirty="0" sz="1000" spc="25">
                <a:solidFill>
                  <a:srgbClr val="181818"/>
                </a:solidFill>
                <a:latin typeface="Arial"/>
                <a:cs typeface="Arial"/>
              </a:rPr>
              <a:t>)</a:t>
            </a:r>
            <a:r>
              <a:rPr dirty="0" sz="1000" spc="25">
                <a:solidFill>
                  <a:srgbClr val="181818"/>
                </a:solidFill>
                <a:latin typeface="Arial"/>
                <a:cs typeface="Arial"/>
              </a:rPr>
              <a:t>,</a:t>
            </a:r>
            <a:r>
              <a:rPr dirty="0" sz="1000" spc="25">
                <a:solidFill>
                  <a:srgbClr val="181818"/>
                </a:solidFill>
                <a:latin typeface="Arial"/>
                <a:cs typeface="Arial"/>
              </a:rPr>
              <a:t> C</a:t>
            </a:r>
            <a:r>
              <a:rPr dirty="0" sz="1000" spc="20">
                <a:solidFill>
                  <a:srgbClr val="181818"/>
                </a:solidFill>
                <a:latin typeface="Arial"/>
                <a:cs typeface="Arial"/>
              </a:rPr>
              <a:t>u</a:t>
            </a:r>
            <a:r>
              <a:rPr dirty="0" sz="1000" spc="55">
                <a:solidFill>
                  <a:srgbClr val="181818"/>
                </a:solidFill>
                <a:latin typeface="Arial"/>
                <a:cs typeface="Arial"/>
              </a:rPr>
              <a:t>c</a:t>
            </a:r>
            <a:r>
              <a:rPr dirty="0" sz="1000" spc="25">
                <a:solidFill>
                  <a:srgbClr val="181818"/>
                </a:solidFill>
                <a:latin typeface="Arial"/>
                <a:cs typeface="Arial"/>
              </a:rPr>
              <a:t>um</a:t>
            </a:r>
            <a:r>
              <a:rPr dirty="0" sz="1000" spc="60">
                <a:solidFill>
                  <a:srgbClr val="181818"/>
                </a:solidFill>
                <a:latin typeface="Arial"/>
                <a:cs typeface="Arial"/>
              </a:rPr>
              <a:t>b</a:t>
            </a:r>
            <a:r>
              <a:rPr dirty="0" sz="1000" spc="20">
                <a:solidFill>
                  <a:srgbClr val="181818"/>
                </a:solidFill>
                <a:latin typeface="Arial"/>
                <a:cs typeface="Arial"/>
              </a:rPr>
              <a:t>e</a:t>
            </a:r>
            <a:r>
              <a:rPr dirty="0" sz="1000" spc="50">
                <a:solidFill>
                  <a:srgbClr val="181818"/>
                </a:solidFill>
                <a:latin typeface="Arial"/>
                <a:cs typeface="Arial"/>
              </a:rPr>
              <a:t>r</a:t>
            </a:r>
            <a:r>
              <a:rPr dirty="0" sz="1000" spc="50">
                <a:solidFill>
                  <a:srgbClr val="181818"/>
                </a:solidFill>
                <a:latin typeface="Arial"/>
                <a:cs typeface="Arial"/>
              </a:rPr>
              <a:t> </a:t>
            </a:r>
            <a:r>
              <a:rPr dirty="0" sz="1000" spc="-35">
                <a:solidFill>
                  <a:srgbClr val="181818"/>
                </a:solidFill>
                <a:latin typeface="Arial"/>
                <a:cs typeface="Arial"/>
              </a:rPr>
              <a:t>S</a:t>
            </a:r>
            <a:r>
              <a:rPr dirty="0" sz="1000" spc="5">
                <a:solidFill>
                  <a:srgbClr val="181818"/>
                </a:solidFill>
                <a:latin typeface="Arial"/>
                <a:cs typeface="Arial"/>
              </a:rPr>
              <a:t>a</a:t>
            </a:r>
            <a:r>
              <a:rPr dirty="0" sz="1000" spc="10">
                <a:solidFill>
                  <a:srgbClr val="181818"/>
                </a:solidFill>
                <a:latin typeface="Arial"/>
                <a:cs typeface="Arial"/>
              </a:rPr>
              <a:t>l</a:t>
            </a:r>
            <a:r>
              <a:rPr dirty="0" sz="1000" spc="5">
                <a:solidFill>
                  <a:srgbClr val="181818"/>
                </a:solidFill>
                <a:latin typeface="Arial"/>
                <a:cs typeface="Arial"/>
              </a:rPr>
              <a:t>a</a:t>
            </a:r>
            <a:r>
              <a:rPr dirty="0" sz="1000" spc="60">
                <a:solidFill>
                  <a:srgbClr val="181818"/>
                </a:solidFill>
                <a:latin typeface="Arial"/>
                <a:cs typeface="Arial"/>
              </a:rPr>
              <a:t>d</a:t>
            </a:r>
            <a:r>
              <a:rPr dirty="0" sz="1000" spc="60">
                <a:solidFill>
                  <a:srgbClr val="181818"/>
                </a:solidFill>
                <a:latin typeface="Arial"/>
                <a:cs typeface="Arial"/>
              </a:rPr>
              <a:t> </a:t>
            </a:r>
            <a:r>
              <a:rPr dirty="0" sz="1000" spc="25">
                <a:solidFill>
                  <a:srgbClr val="181818"/>
                </a:solidFill>
                <a:latin typeface="Arial"/>
                <a:cs typeface="Arial"/>
              </a:rPr>
              <a:t>(</a:t>
            </a:r>
            <a:r>
              <a:rPr dirty="0" sz="1000" spc="-120">
                <a:solidFill>
                  <a:srgbClr val="181818"/>
                </a:solidFill>
                <a:latin typeface="Arial"/>
                <a:cs typeface="Arial"/>
              </a:rPr>
              <a:t>1</a:t>
            </a:r>
            <a:r>
              <a:rPr dirty="0" sz="1000" spc="75">
                <a:solidFill>
                  <a:srgbClr val="181818"/>
                </a:solidFill>
                <a:latin typeface="Arial"/>
                <a:cs typeface="Arial"/>
              </a:rPr>
              <a:t>/</a:t>
            </a:r>
            <a:r>
              <a:rPr dirty="0" sz="1000" spc="40">
                <a:solidFill>
                  <a:srgbClr val="181818"/>
                </a:solidFill>
                <a:latin typeface="Arial"/>
                <a:cs typeface="Arial"/>
              </a:rPr>
              <a:t>2</a:t>
            </a:r>
            <a:r>
              <a:rPr dirty="0" sz="1000" spc="40">
                <a:solidFill>
                  <a:srgbClr val="181818"/>
                </a:solidFill>
                <a:latin typeface="Arial"/>
                <a:cs typeface="Arial"/>
              </a:rPr>
              <a:t> </a:t>
            </a:r>
            <a:r>
              <a:rPr dirty="0" sz="1000" spc="55">
                <a:solidFill>
                  <a:srgbClr val="181818"/>
                </a:solidFill>
                <a:latin typeface="Arial"/>
                <a:cs typeface="Arial"/>
              </a:rPr>
              <a:t>c</a:t>
            </a:r>
            <a:r>
              <a:rPr dirty="0" sz="1000" spc="20">
                <a:solidFill>
                  <a:srgbClr val="181818"/>
                </a:solidFill>
                <a:latin typeface="Arial"/>
                <a:cs typeface="Arial"/>
              </a:rPr>
              <a:t>u</a:t>
            </a:r>
            <a:r>
              <a:rPr dirty="0" sz="1000" spc="50">
                <a:solidFill>
                  <a:srgbClr val="181818"/>
                </a:solidFill>
                <a:latin typeface="Arial"/>
                <a:cs typeface="Arial"/>
              </a:rPr>
              <a:t>p</a:t>
            </a:r>
            <a:r>
              <a:rPr dirty="0" sz="1000" spc="25">
                <a:solidFill>
                  <a:srgbClr val="181818"/>
                </a:solidFill>
                <a:latin typeface="Arial"/>
                <a:cs typeface="Arial"/>
              </a:rPr>
              <a:t>)</a:t>
            </a:r>
            <a:r>
              <a:rPr dirty="0" sz="1000" spc="25">
                <a:solidFill>
                  <a:srgbClr val="181818"/>
                </a:solidFill>
                <a:latin typeface="Arial"/>
                <a:cs typeface="Arial"/>
              </a:rPr>
              <a:t>, </a:t>
            </a:r>
            <a:r>
              <a:rPr dirty="0" sz="1000" spc="-35">
                <a:solidFill>
                  <a:srgbClr val="181818"/>
                </a:solidFill>
                <a:latin typeface="Arial"/>
                <a:cs typeface="Arial"/>
              </a:rPr>
              <a:t>P</a:t>
            </a:r>
            <a:r>
              <a:rPr dirty="0" sz="1000" spc="20">
                <a:solidFill>
                  <a:srgbClr val="181818"/>
                </a:solidFill>
                <a:latin typeface="Arial"/>
                <a:cs typeface="Arial"/>
              </a:rPr>
              <a:t>e</a:t>
            </a:r>
            <a:r>
              <a:rPr dirty="0" sz="1000" spc="5">
                <a:solidFill>
                  <a:srgbClr val="181818"/>
                </a:solidFill>
                <a:latin typeface="Arial"/>
                <a:cs typeface="Arial"/>
              </a:rPr>
              <a:t>a</a:t>
            </a:r>
            <a:r>
              <a:rPr dirty="0" sz="1000" spc="50">
                <a:solidFill>
                  <a:srgbClr val="181818"/>
                </a:solidFill>
                <a:latin typeface="Arial"/>
                <a:cs typeface="Arial"/>
              </a:rPr>
              <a:t>r</a:t>
            </a:r>
            <a:r>
              <a:rPr dirty="0" sz="1000" spc="50">
                <a:solidFill>
                  <a:srgbClr val="181818"/>
                </a:solidFill>
                <a:latin typeface="Arial"/>
                <a:cs typeface="Arial"/>
              </a:rPr>
              <a:t> </a:t>
            </a:r>
            <a:r>
              <a:rPr dirty="0" sz="1000" spc="25">
                <a:solidFill>
                  <a:srgbClr val="181818"/>
                </a:solidFill>
                <a:latin typeface="Arial"/>
                <a:cs typeface="Arial"/>
              </a:rPr>
              <a:t>(</a:t>
            </a:r>
            <a:r>
              <a:rPr dirty="0" sz="1000" spc="-120">
                <a:solidFill>
                  <a:srgbClr val="181818"/>
                </a:solidFill>
                <a:latin typeface="Arial"/>
                <a:cs typeface="Arial"/>
              </a:rPr>
              <a:t>1</a:t>
            </a:r>
            <a:r>
              <a:rPr dirty="0" sz="1000" spc="-120">
                <a:solidFill>
                  <a:srgbClr val="181818"/>
                </a:solidFill>
                <a:latin typeface="Arial"/>
                <a:cs typeface="Arial"/>
              </a:rPr>
              <a:t> </a:t>
            </a:r>
            <a:r>
              <a:rPr dirty="0" sz="1000" spc="25">
                <a:solidFill>
                  <a:srgbClr val="181818"/>
                </a:solidFill>
                <a:latin typeface="Arial"/>
                <a:cs typeface="Arial"/>
              </a:rPr>
              <a:t>me</a:t>
            </a:r>
            <a:r>
              <a:rPr dirty="0" sz="1000" spc="60">
                <a:solidFill>
                  <a:srgbClr val="181818"/>
                </a:solidFill>
                <a:latin typeface="Arial"/>
                <a:cs typeface="Arial"/>
              </a:rPr>
              <a:t>d</a:t>
            </a:r>
            <a:r>
              <a:rPr dirty="0" sz="1000" spc="10">
                <a:solidFill>
                  <a:srgbClr val="181818"/>
                </a:solidFill>
                <a:latin typeface="Arial"/>
                <a:cs typeface="Arial"/>
              </a:rPr>
              <a:t>i</a:t>
            </a:r>
            <a:r>
              <a:rPr dirty="0" sz="1000" spc="25">
                <a:solidFill>
                  <a:srgbClr val="181818"/>
                </a:solidFill>
                <a:latin typeface="Arial"/>
                <a:cs typeface="Arial"/>
              </a:rPr>
              <a:t>um</a:t>
            </a:r>
            <a:r>
              <a:rPr dirty="0" sz="1000" spc="25">
                <a:solidFill>
                  <a:srgbClr val="181818"/>
                </a:solidFill>
                <a:latin typeface="Arial"/>
                <a:cs typeface="Arial"/>
              </a:rPr>
              <a:t>)</a:t>
            </a:r>
            <a:r>
              <a:rPr dirty="0" sz="1000" spc="25">
                <a:solidFill>
                  <a:srgbClr val="181818"/>
                </a:solidFill>
                <a:latin typeface="Arial"/>
                <a:cs typeface="Arial"/>
              </a:rPr>
              <a:t>,</a:t>
            </a:r>
            <a:r>
              <a:rPr dirty="0" sz="1000" spc="25">
                <a:solidFill>
                  <a:srgbClr val="181818"/>
                </a:solidFill>
                <a:latin typeface="Arial"/>
                <a:cs typeface="Arial"/>
              </a:rPr>
              <a:t> </a:t>
            </a:r>
            <a:r>
              <a:rPr dirty="0" sz="1000" spc="75">
                <a:solidFill>
                  <a:srgbClr val="181818"/>
                </a:solidFill>
                <a:latin typeface="Arial"/>
                <a:cs typeface="Arial"/>
              </a:rPr>
              <a:t>M</a:t>
            </a:r>
            <a:r>
              <a:rPr dirty="0" sz="1000" spc="10">
                <a:solidFill>
                  <a:srgbClr val="181818"/>
                </a:solidFill>
                <a:latin typeface="Arial"/>
                <a:cs typeface="Arial"/>
              </a:rPr>
              <a:t>il</a:t>
            </a:r>
            <a:r>
              <a:rPr dirty="0" sz="1000" spc="40">
                <a:solidFill>
                  <a:srgbClr val="181818"/>
                </a:solidFill>
                <a:latin typeface="Arial"/>
                <a:cs typeface="Arial"/>
              </a:rPr>
              <a:t>k</a:t>
            </a:r>
            <a:r>
              <a:rPr dirty="0" sz="1000" spc="40">
                <a:solidFill>
                  <a:srgbClr val="181818"/>
                </a:solidFill>
                <a:latin typeface="Arial"/>
                <a:cs typeface="Arial"/>
              </a:rPr>
              <a:t> </a:t>
            </a:r>
            <a:r>
              <a:rPr dirty="0" sz="1000" spc="25">
                <a:solidFill>
                  <a:srgbClr val="181818"/>
                </a:solidFill>
                <a:latin typeface="Arial"/>
                <a:cs typeface="Arial"/>
              </a:rPr>
              <a:t>(</a:t>
            </a:r>
            <a:r>
              <a:rPr dirty="0" sz="1000" spc="55">
                <a:solidFill>
                  <a:srgbClr val="181818"/>
                </a:solidFill>
                <a:latin typeface="Arial"/>
                <a:cs typeface="Arial"/>
              </a:rPr>
              <a:t>8</a:t>
            </a:r>
            <a:r>
              <a:rPr dirty="0" sz="1000" spc="55">
                <a:solidFill>
                  <a:srgbClr val="181818"/>
                </a:solidFill>
                <a:latin typeface="Arial"/>
                <a:cs typeface="Arial"/>
              </a:rPr>
              <a:t> </a:t>
            </a:r>
            <a:r>
              <a:rPr dirty="0" sz="1000" spc="35">
                <a:solidFill>
                  <a:srgbClr val="181818"/>
                </a:solidFill>
                <a:latin typeface="Arial"/>
                <a:cs typeface="Arial"/>
              </a:rPr>
              <a:t>o</a:t>
            </a:r>
            <a:r>
              <a:rPr dirty="0" sz="1000" spc="30">
                <a:solidFill>
                  <a:srgbClr val="181818"/>
                </a:solidFill>
                <a:latin typeface="Arial"/>
                <a:cs typeface="Arial"/>
              </a:rPr>
              <a:t>z)</a:t>
            </a:r>
            <a:endParaRPr sz="10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10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950">
              <a:latin typeface="Times New Roman"/>
              <a:cs typeface="Times New Roman"/>
            </a:endParaRPr>
          </a:p>
          <a:p>
            <a:pPr algn="ctr" marL="208279" marR="200660">
              <a:lnSpc>
                <a:spcPct val="116599"/>
              </a:lnSpc>
            </a:pPr>
            <a:r>
              <a:rPr dirty="0" sz="1000" spc="5">
                <a:solidFill>
                  <a:srgbClr val="181818"/>
                </a:solidFill>
                <a:latin typeface="Arial"/>
                <a:cs typeface="Arial"/>
              </a:rPr>
              <a:t>L</a:t>
            </a:r>
            <a:r>
              <a:rPr dirty="0" sz="1000" spc="20">
                <a:solidFill>
                  <a:srgbClr val="181818"/>
                </a:solidFill>
                <a:latin typeface="Arial"/>
                <a:cs typeface="Arial"/>
              </a:rPr>
              <a:t>e</a:t>
            </a:r>
            <a:r>
              <a:rPr dirty="0" sz="1000" spc="25">
                <a:solidFill>
                  <a:srgbClr val="181818"/>
                </a:solidFill>
                <a:latin typeface="Arial"/>
                <a:cs typeface="Arial"/>
              </a:rPr>
              <a:t>n</a:t>
            </a:r>
            <a:r>
              <a:rPr dirty="0" sz="1000" spc="80">
                <a:solidFill>
                  <a:srgbClr val="181818"/>
                </a:solidFill>
                <a:latin typeface="Arial"/>
                <a:cs typeface="Arial"/>
              </a:rPr>
              <a:t>t</a:t>
            </a:r>
            <a:r>
              <a:rPr dirty="0" sz="1000" spc="10">
                <a:solidFill>
                  <a:srgbClr val="181818"/>
                </a:solidFill>
                <a:latin typeface="Arial"/>
                <a:cs typeface="Arial"/>
              </a:rPr>
              <a:t>il</a:t>
            </a:r>
            <a:r>
              <a:rPr dirty="0" sz="1000" spc="10">
                <a:solidFill>
                  <a:srgbClr val="181818"/>
                </a:solidFill>
                <a:latin typeface="Arial"/>
                <a:cs typeface="Arial"/>
              </a:rPr>
              <a:t> </a:t>
            </a:r>
            <a:r>
              <a:rPr dirty="0" sz="1000" spc="-35">
                <a:solidFill>
                  <a:srgbClr val="181818"/>
                </a:solidFill>
                <a:latin typeface="Arial"/>
                <a:cs typeface="Arial"/>
              </a:rPr>
              <a:t>S</a:t>
            </a:r>
            <a:r>
              <a:rPr dirty="0" sz="1000" spc="35">
                <a:solidFill>
                  <a:srgbClr val="181818"/>
                </a:solidFill>
                <a:latin typeface="Arial"/>
                <a:cs typeface="Arial"/>
              </a:rPr>
              <a:t>o</a:t>
            </a:r>
            <a:r>
              <a:rPr dirty="0" sz="1000" spc="20">
                <a:solidFill>
                  <a:srgbClr val="181818"/>
                </a:solidFill>
                <a:latin typeface="Arial"/>
                <a:cs typeface="Arial"/>
              </a:rPr>
              <a:t>u</a:t>
            </a:r>
            <a:r>
              <a:rPr dirty="0" sz="1000" spc="50">
                <a:solidFill>
                  <a:srgbClr val="181818"/>
                </a:solidFill>
                <a:latin typeface="Arial"/>
                <a:cs typeface="Arial"/>
              </a:rPr>
              <a:t>p</a:t>
            </a:r>
            <a:r>
              <a:rPr dirty="0" sz="1000" spc="50">
                <a:solidFill>
                  <a:srgbClr val="181818"/>
                </a:solidFill>
                <a:latin typeface="Arial"/>
                <a:cs typeface="Arial"/>
              </a:rPr>
              <a:t> </a:t>
            </a:r>
            <a:r>
              <a:rPr dirty="0" sz="1000" spc="25">
                <a:solidFill>
                  <a:srgbClr val="181818"/>
                </a:solidFill>
                <a:latin typeface="Arial"/>
                <a:cs typeface="Arial"/>
              </a:rPr>
              <a:t>(</a:t>
            </a:r>
            <a:r>
              <a:rPr dirty="0" sz="1000" spc="-120">
                <a:solidFill>
                  <a:srgbClr val="181818"/>
                </a:solidFill>
                <a:latin typeface="Arial"/>
                <a:cs typeface="Arial"/>
              </a:rPr>
              <a:t>1</a:t>
            </a:r>
            <a:r>
              <a:rPr dirty="0" sz="1000" spc="-120">
                <a:solidFill>
                  <a:srgbClr val="181818"/>
                </a:solidFill>
                <a:latin typeface="Arial"/>
                <a:cs typeface="Arial"/>
              </a:rPr>
              <a:t> </a:t>
            </a:r>
            <a:r>
              <a:rPr dirty="0" sz="1000" spc="55">
                <a:solidFill>
                  <a:srgbClr val="181818"/>
                </a:solidFill>
                <a:latin typeface="Arial"/>
                <a:cs typeface="Arial"/>
              </a:rPr>
              <a:t>c</a:t>
            </a:r>
            <a:r>
              <a:rPr dirty="0" sz="1000" spc="20">
                <a:solidFill>
                  <a:srgbClr val="181818"/>
                </a:solidFill>
                <a:latin typeface="Arial"/>
                <a:cs typeface="Arial"/>
              </a:rPr>
              <a:t>u</a:t>
            </a:r>
            <a:r>
              <a:rPr dirty="0" sz="1000" spc="50">
                <a:solidFill>
                  <a:srgbClr val="181818"/>
                </a:solidFill>
                <a:latin typeface="Arial"/>
                <a:cs typeface="Arial"/>
              </a:rPr>
              <a:t>p</a:t>
            </a:r>
            <a:r>
              <a:rPr dirty="0" sz="1000" spc="25">
                <a:solidFill>
                  <a:srgbClr val="181818"/>
                </a:solidFill>
                <a:latin typeface="Arial"/>
                <a:cs typeface="Arial"/>
              </a:rPr>
              <a:t>)</a:t>
            </a:r>
            <a:r>
              <a:rPr dirty="0" sz="1000" spc="25">
                <a:solidFill>
                  <a:srgbClr val="181818"/>
                </a:solidFill>
                <a:latin typeface="Arial"/>
                <a:cs typeface="Arial"/>
              </a:rPr>
              <a:t>, </a:t>
            </a:r>
            <a:r>
              <a:rPr dirty="0" sz="1000" spc="-25">
                <a:solidFill>
                  <a:srgbClr val="181818"/>
                </a:solidFill>
                <a:latin typeface="Arial"/>
                <a:cs typeface="Arial"/>
              </a:rPr>
              <a:t>Q</a:t>
            </a:r>
            <a:r>
              <a:rPr dirty="0" sz="1000" spc="20">
                <a:solidFill>
                  <a:srgbClr val="181818"/>
                </a:solidFill>
                <a:latin typeface="Arial"/>
                <a:cs typeface="Arial"/>
              </a:rPr>
              <a:t>u</a:t>
            </a:r>
            <a:r>
              <a:rPr dirty="0" sz="1000" spc="10">
                <a:solidFill>
                  <a:srgbClr val="181818"/>
                </a:solidFill>
                <a:latin typeface="Arial"/>
                <a:cs typeface="Arial"/>
              </a:rPr>
              <a:t>i</a:t>
            </a:r>
            <a:r>
              <a:rPr dirty="0" sz="1000" spc="25">
                <a:solidFill>
                  <a:srgbClr val="181818"/>
                </a:solidFill>
                <a:latin typeface="Arial"/>
                <a:cs typeface="Arial"/>
              </a:rPr>
              <a:t>n</a:t>
            </a:r>
            <a:r>
              <a:rPr dirty="0" sz="1000" spc="35">
                <a:solidFill>
                  <a:srgbClr val="181818"/>
                </a:solidFill>
                <a:latin typeface="Arial"/>
                <a:cs typeface="Arial"/>
              </a:rPr>
              <a:t>o</a:t>
            </a:r>
            <a:r>
              <a:rPr dirty="0" sz="1000" spc="5">
                <a:solidFill>
                  <a:srgbClr val="181818"/>
                </a:solidFill>
                <a:latin typeface="Arial"/>
                <a:cs typeface="Arial"/>
              </a:rPr>
              <a:t>a</a:t>
            </a:r>
            <a:r>
              <a:rPr dirty="0" sz="1000" spc="5">
                <a:solidFill>
                  <a:srgbClr val="181818"/>
                </a:solidFill>
                <a:latin typeface="Arial"/>
                <a:cs typeface="Arial"/>
              </a:rPr>
              <a:t> </a:t>
            </a:r>
            <a:r>
              <a:rPr dirty="0" sz="1000" spc="-35">
                <a:solidFill>
                  <a:srgbClr val="181818"/>
                </a:solidFill>
                <a:latin typeface="Arial"/>
                <a:cs typeface="Arial"/>
              </a:rPr>
              <a:t>S</a:t>
            </a:r>
            <a:r>
              <a:rPr dirty="0" sz="1000" spc="5">
                <a:solidFill>
                  <a:srgbClr val="181818"/>
                </a:solidFill>
                <a:latin typeface="Arial"/>
                <a:cs typeface="Arial"/>
              </a:rPr>
              <a:t>a</a:t>
            </a:r>
            <a:r>
              <a:rPr dirty="0" sz="1000" spc="10">
                <a:solidFill>
                  <a:srgbClr val="181818"/>
                </a:solidFill>
                <a:latin typeface="Arial"/>
                <a:cs typeface="Arial"/>
              </a:rPr>
              <a:t>l</a:t>
            </a:r>
            <a:r>
              <a:rPr dirty="0" sz="1000" spc="5">
                <a:solidFill>
                  <a:srgbClr val="181818"/>
                </a:solidFill>
                <a:latin typeface="Arial"/>
                <a:cs typeface="Arial"/>
              </a:rPr>
              <a:t>a</a:t>
            </a:r>
            <a:r>
              <a:rPr dirty="0" sz="1000" spc="60">
                <a:solidFill>
                  <a:srgbClr val="181818"/>
                </a:solidFill>
                <a:latin typeface="Arial"/>
                <a:cs typeface="Arial"/>
              </a:rPr>
              <a:t>d</a:t>
            </a:r>
            <a:r>
              <a:rPr dirty="0" sz="1000" spc="60">
                <a:solidFill>
                  <a:srgbClr val="181818"/>
                </a:solidFill>
                <a:latin typeface="Arial"/>
                <a:cs typeface="Arial"/>
              </a:rPr>
              <a:t> </a:t>
            </a:r>
            <a:r>
              <a:rPr dirty="0" sz="1000" spc="25">
                <a:solidFill>
                  <a:srgbClr val="181818"/>
                </a:solidFill>
                <a:latin typeface="Arial"/>
                <a:cs typeface="Arial"/>
              </a:rPr>
              <a:t>(</a:t>
            </a:r>
            <a:r>
              <a:rPr dirty="0" sz="1000" spc="-120">
                <a:solidFill>
                  <a:srgbClr val="181818"/>
                </a:solidFill>
                <a:latin typeface="Arial"/>
                <a:cs typeface="Arial"/>
              </a:rPr>
              <a:t>1</a:t>
            </a:r>
            <a:r>
              <a:rPr dirty="0" sz="1000" spc="75">
                <a:solidFill>
                  <a:srgbClr val="181818"/>
                </a:solidFill>
                <a:latin typeface="Arial"/>
                <a:cs typeface="Arial"/>
              </a:rPr>
              <a:t>/</a:t>
            </a:r>
            <a:r>
              <a:rPr dirty="0" sz="1000" spc="40">
                <a:solidFill>
                  <a:srgbClr val="181818"/>
                </a:solidFill>
                <a:latin typeface="Arial"/>
                <a:cs typeface="Arial"/>
              </a:rPr>
              <a:t>2</a:t>
            </a:r>
            <a:r>
              <a:rPr dirty="0" sz="1000" spc="40">
                <a:solidFill>
                  <a:srgbClr val="181818"/>
                </a:solidFill>
                <a:latin typeface="Arial"/>
                <a:cs typeface="Arial"/>
              </a:rPr>
              <a:t> </a:t>
            </a:r>
            <a:r>
              <a:rPr dirty="0" sz="1000" spc="55">
                <a:solidFill>
                  <a:srgbClr val="181818"/>
                </a:solidFill>
                <a:latin typeface="Arial"/>
                <a:cs typeface="Arial"/>
              </a:rPr>
              <a:t>c</a:t>
            </a:r>
            <a:r>
              <a:rPr dirty="0" sz="1000" spc="20">
                <a:solidFill>
                  <a:srgbClr val="181818"/>
                </a:solidFill>
                <a:latin typeface="Arial"/>
                <a:cs typeface="Arial"/>
              </a:rPr>
              <a:t>u</a:t>
            </a:r>
            <a:r>
              <a:rPr dirty="0" sz="1000" spc="50">
                <a:solidFill>
                  <a:srgbClr val="181818"/>
                </a:solidFill>
                <a:latin typeface="Arial"/>
                <a:cs typeface="Arial"/>
              </a:rPr>
              <a:t>p</a:t>
            </a:r>
            <a:r>
              <a:rPr dirty="0" sz="1000" spc="25">
                <a:solidFill>
                  <a:srgbClr val="181818"/>
                </a:solidFill>
                <a:latin typeface="Arial"/>
                <a:cs typeface="Arial"/>
              </a:rPr>
              <a:t>)</a:t>
            </a:r>
            <a:r>
              <a:rPr dirty="0" sz="1000" spc="25">
                <a:solidFill>
                  <a:srgbClr val="181818"/>
                </a:solidFill>
                <a:latin typeface="Arial"/>
                <a:cs typeface="Arial"/>
              </a:rPr>
              <a:t>,</a:t>
            </a:r>
            <a:r>
              <a:rPr dirty="0" sz="1000" spc="25">
                <a:solidFill>
                  <a:srgbClr val="181818"/>
                </a:solidFill>
                <a:latin typeface="Arial"/>
                <a:cs typeface="Arial"/>
              </a:rPr>
              <a:t> </a:t>
            </a:r>
            <a:r>
              <a:rPr dirty="0" sz="1000" spc="75">
                <a:solidFill>
                  <a:srgbClr val="181818"/>
                </a:solidFill>
                <a:latin typeface="Arial"/>
                <a:cs typeface="Arial"/>
              </a:rPr>
              <a:t>M</a:t>
            </a:r>
            <a:r>
              <a:rPr dirty="0" sz="1000" spc="10">
                <a:solidFill>
                  <a:srgbClr val="181818"/>
                </a:solidFill>
                <a:latin typeface="Arial"/>
                <a:cs typeface="Arial"/>
              </a:rPr>
              <a:t>i</a:t>
            </a:r>
            <a:r>
              <a:rPr dirty="0" sz="1000" spc="35">
                <a:solidFill>
                  <a:srgbClr val="181818"/>
                </a:solidFill>
                <a:latin typeface="Arial"/>
                <a:cs typeface="Arial"/>
              </a:rPr>
              <a:t>x</a:t>
            </a:r>
            <a:r>
              <a:rPr dirty="0" sz="1000" spc="20">
                <a:solidFill>
                  <a:srgbClr val="181818"/>
                </a:solidFill>
                <a:latin typeface="Arial"/>
                <a:cs typeface="Arial"/>
              </a:rPr>
              <a:t>e</a:t>
            </a:r>
            <a:r>
              <a:rPr dirty="0" sz="1000" spc="60">
                <a:solidFill>
                  <a:srgbClr val="181818"/>
                </a:solidFill>
                <a:latin typeface="Arial"/>
                <a:cs typeface="Arial"/>
              </a:rPr>
              <a:t>d</a:t>
            </a:r>
            <a:r>
              <a:rPr dirty="0" sz="1000" spc="60">
                <a:solidFill>
                  <a:srgbClr val="181818"/>
                </a:solidFill>
                <a:latin typeface="Arial"/>
                <a:cs typeface="Arial"/>
              </a:rPr>
              <a:t> </a:t>
            </a:r>
            <a:r>
              <a:rPr dirty="0" sz="1000" spc="-25">
                <a:solidFill>
                  <a:srgbClr val="181818"/>
                </a:solidFill>
                <a:latin typeface="Arial"/>
                <a:cs typeface="Arial"/>
              </a:rPr>
              <a:t>F</a:t>
            </a:r>
            <a:r>
              <a:rPr dirty="0" sz="1000" spc="50">
                <a:solidFill>
                  <a:srgbClr val="181818"/>
                </a:solidFill>
                <a:latin typeface="Arial"/>
                <a:cs typeface="Arial"/>
              </a:rPr>
              <a:t>r</a:t>
            </a:r>
            <a:r>
              <a:rPr dirty="0" sz="1000" spc="20">
                <a:solidFill>
                  <a:srgbClr val="181818"/>
                </a:solidFill>
                <a:latin typeface="Arial"/>
                <a:cs typeface="Arial"/>
              </a:rPr>
              <a:t>u</a:t>
            </a:r>
            <a:r>
              <a:rPr dirty="0" sz="1000" spc="10">
                <a:solidFill>
                  <a:srgbClr val="181818"/>
                </a:solidFill>
                <a:latin typeface="Arial"/>
                <a:cs typeface="Arial"/>
              </a:rPr>
              <a:t>i</a:t>
            </a:r>
            <a:r>
              <a:rPr dirty="0" sz="1000" spc="80">
                <a:solidFill>
                  <a:srgbClr val="181818"/>
                </a:solidFill>
                <a:latin typeface="Arial"/>
                <a:cs typeface="Arial"/>
              </a:rPr>
              <a:t>t</a:t>
            </a:r>
            <a:r>
              <a:rPr dirty="0" sz="1000" spc="80">
                <a:solidFill>
                  <a:srgbClr val="181818"/>
                </a:solidFill>
                <a:latin typeface="Arial"/>
                <a:cs typeface="Arial"/>
              </a:rPr>
              <a:t> C</a:t>
            </a:r>
            <a:r>
              <a:rPr dirty="0" sz="1000" spc="20">
                <a:solidFill>
                  <a:srgbClr val="181818"/>
                </a:solidFill>
                <a:latin typeface="Arial"/>
                <a:cs typeface="Arial"/>
              </a:rPr>
              <a:t>u</a:t>
            </a:r>
            <a:r>
              <a:rPr dirty="0" sz="1000" spc="50">
                <a:solidFill>
                  <a:srgbClr val="181818"/>
                </a:solidFill>
                <a:latin typeface="Arial"/>
                <a:cs typeface="Arial"/>
              </a:rPr>
              <a:t>p</a:t>
            </a:r>
            <a:r>
              <a:rPr dirty="0" sz="1000" spc="50">
                <a:solidFill>
                  <a:srgbClr val="181818"/>
                </a:solidFill>
                <a:latin typeface="Arial"/>
                <a:cs typeface="Arial"/>
              </a:rPr>
              <a:t> </a:t>
            </a:r>
            <a:r>
              <a:rPr dirty="0" sz="1000" spc="25">
                <a:solidFill>
                  <a:srgbClr val="181818"/>
                </a:solidFill>
                <a:latin typeface="Arial"/>
                <a:cs typeface="Arial"/>
              </a:rPr>
              <a:t>(</a:t>
            </a:r>
            <a:r>
              <a:rPr dirty="0" sz="1000" spc="-120">
                <a:solidFill>
                  <a:srgbClr val="181818"/>
                </a:solidFill>
                <a:latin typeface="Arial"/>
                <a:cs typeface="Arial"/>
              </a:rPr>
              <a:t>1</a:t>
            </a:r>
            <a:r>
              <a:rPr dirty="0" sz="1000" spc="75">
                <a:solidFill>
                  <a:srgbClr val="181818"/>
                </a:solidFill>
                <a:latin typeface="Arial"/>
                <a:cs typeface="Arial"/>
              </a:rPr>
              <a:t>/</a:t>
            </a:r>
            <a:r>
              <a:rPr dirty="0" sz="1000" spc="40">
                <a:solidFill>
                  <a:srgbClr val="181818"/>
                </a:solidFill>
                <a:latin typeface="Arial"/>
                <a:cs typeface="Arial"/>
              </a:rPr>
              <a:t>2</a:t>
            </a:r>
            <a:r>
              <a:rPr dirty="0" sz="1000" spc="40">
                <a:solidFill>
                  <a:srgbClr val="181818"/>
                </a:solidFill>
                <a:latin typeface="Arial"/>
                <a:cs typeface="Arial"/>
              </a:rPr>
              <a:t> </a:t>
            </a:r>
            <a:r>
              <a:rPr dirty="0" sz="1000" spc="55">
                <a:solidFill>
                  <a:srgbClr val="181818"/>
                </a:solidFill>
                <a:latin typeface="Arial"/>
                <a:cs typeface="Arial"/>
              </a:rPr>
              <a:t>c</a:t>
            </a:r>
            <a:r>
              <a:rPr dirty="0" sz="1000" spc="20">
                <a:solidFill>
                  <a:srgbClr val="181818"/>
                </a:solidFill>
                <a:latin typeface="Arial"/>
                <a:cs typeface="Arial"/>
              </a:rPr>
              <a:t>u</a:t>
            </a:r>
            <a:r>
              <a:rPr dirty="0" sz="1000" spc="50">
                <a:solidFill>
                  <a:srgbClr val="181818"/>
                </a:solidFill>
                <a:latin typeface="Arial"/>
                <a:cs typeface="Arial"/>
              </a:rPr>
              <a:t>p</a:t>
            </a:r>
            <a:r>
              <a:rPr dirty="0" sz="1000" spc="25">
                <a:solidFill>
                  <a:srgbClr val="181818"/>
                </a:solidFill>
                <a:latin typeface="Arial"/>
                <a:cs typeface="Arial"/>
              </a:rPr>
              <a:t>)</a:t>
            </a:r>
            <a:r>
              <a:rPr dirty="0" sz="1000" spc="25">
                <a:solidFill>
                  <a:srgbClr val="181818"/>
                </a:solidFill>
                <a:latin typeface="Arial"/>
                <a:cs typeface="Arial"/>
              </a:rPr>
              <a:t>, </a:t>
            </a:r>
            <a:r>
              <a:rPr dirty="0" sz="1000" spc="75">
                <a:solidFill>
                  <a:srgbClr val="181818"/>
                </a:solidFill>
                <a:latin typeface="Arial"/>
                <a:cs typeface="Arial"/>
              </a:rPr>
              <a:t>M</a:t>
            </a:r>
            <a:r>
              <a:rPr dirty="0" sz="1000" spc="10">
                <a:solidFill>
                  <a:srgbClr val="181818"/>
                </a:solidFill>
                <a:latin typeface="Arial"/>
                <a:cs typeface="Arial"/>
              </a:rPr>
              <a:t>il</a:t>
            </a:r>
            <a:r>
              <a:rPr dirty="0" sz="1000" spc="40">
                <a:solidFill>
                  <a:srgbClr val="181818"/>
                </a:solidFill>
                <a:latin typeface="Arial"/>
                <a:cs typeface="Arial"/>
              </a:rPr>
              <a:t>k</a:t>
            </a:r>
            <a:r>
              <a:rPr dirty="0" sz="1000" spc="40">
                <a:solidFill>
                  <a:srgbClr val="181818"/>
                </a:solidFill>
                <a:latin typeface="Arial"/>
                <a:cs typeface="Arial"/>
              </a:rPr>
              <a:t> </a:t>
            </a:r>
            <a:r>
              <a:rPr dirty="0" sz="1000" spc="25">
                <a:solidFill>
                  <a:srgbClr val="181818"/>
                </a:solidFill>
                <a:latin typeface="Arial"/>
                <a:cs typeface="Arial"/>
              </a:rPr>
              <a:t>(</a:t>
            </a:r>
            <a:r>
              <a:rPr dirty="0" sz="1000" spc="55">
                <a:solidFill>
                  <a:srgbClr val="181818"/>
                </a:solidFill>
                <a:latin typeface="Arial"/>
                <a:cs typeface="Arial"/>
              </a:rPr>
              <a:t>8</a:t>
            </a:r>
            <a:r>
              <a:rPr dirty="0" sz="1000" spc="55">
                <a:solidFill>
                  <a:srgbClr val="181818"/>
                </a:solidFill>
                <a:latin typeface="Arial"/>
                <a:cs typeface="Arial"/>
              </a:rPr>
              <a:t> </a:t>
            </a:r>
            <a:r>
              <a:rPr dirty="0" sz="1000" spc="35">
                <a:solidFill>
                  <a:srgbClr val="181818"/>
                </a:solidFill>
                <a:latin typeface="Arial"/>
                <a:cs typeface="Arial"/>
              </a:rPr>
              <a:t>o</a:t>
            </a:r>
            <a:r>
              <a:rPr dirty="0" sz="1000" spc="30">
                <a:solidFill>
                  <a:srgbClr val="181818"/>
                </a:solidFill>
                <a:latin typeface="Arial"/>
                <a:cs typeface="Arial"/>
              </a:rPr>
              <a:t>z)</a:t>
            </a:r>
            <a:endParaRPr sz="100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219358" y="8274867"/>
            <a:ext cx="1022350" cy="200850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259079">
              <a:lnSpc>
                <a:spcPct val="100000"/>
              </a:lnSpc>
            </a:pPr>
            <a:r>
              <a:rPr dirty="0" sz="1000" spc="35" b="1">
                <a:solidFill>
                  <a:srgbClr val="181818"/>
                </a:solidFill>
                <a:latin typeface="Gill Sans MT"/>
                <a:cs typeface="Gill Sans MT"/>
              </a:rPr>
              <a:t>M</a:t>
            </a:r>
            <a:r>
              <a:rPr dirty="0" sz="1000" spc="15" b="1">
                <a:solidFill>
                  <a:srgbClr val="181818"/>
                </a:solidFill>
                <a:latin typeface="Gill Sans MT"/>
                <a:cs typeface="Gill Sans MT"/>
              </a:rPr>
              <a:t>o</a:t>
            </a:r>
            <a:r>
              <a:rPr dirty="0" sz="1000" spc="35" b="1">
                <a:solidFill>
                  <a:srgbClr val="181818"/>
                </a:solidFill>
                <a:latin typeface="Gill Sans MT"/>
                <a:cs typeface="Gill Sans MT"/>
              </a:rPr>
              <a:t>n</a:t>
            </a:r>
            <a:r>
              <a:rPr dirty="0" sz="1000" spc="45" b="1">
                <a:solidFill>
                  <a:srgbClr val="181818"/>
                </a:solidFill>
                <a:latin typeface="Gill Sans MT"/>
                <a:cs typeface="Gill Sans MT"/>
              </a:rPr>
              <a:t>d</a:t>
            </a:r>
            <a:r>
              <a:rPr dirty="0" sz="1000" spc="45" b="1">
                <a:solidFill>
                  <a:srgbClr val="181818"/>
                </a:solidFill>
                <a:latin typeface="Gill Sans MT"/>
                <a:cs typeface="Gill Sans MT"/>
              </a:rPr>
              <a:t>a</a:t>
            </a:r>
            <a:r>
              <a:rPr dirty="0" sz="1000" spc="70" b="1">
                <a:solidFill>
                  <a:srgbClr val="181818"/>
                </a:solidFill>
                <a:latin typeface="Gill Sans MT"/>
                <a:cs typeface="Gill Sans MT"/>
              </a:rPr>
              <a:t>y</a:t>
            </a:r>
            <a:endParaRPr sz="1000">
              <a:latin typeface="Gill Sans MT"/>
              <a:cs typeface="Gill Sans MT"/>
            </a:endParaRPr>
          </a:p>
          <a:p>
            <a:pPr>
              <a:lnSpc>
                <a:spcPct val="100000"/>
              </a:lnSpc>
            </a:pPr>
            <a:endParaRPr sz="10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0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0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27"/>
              </a:spcBef>
            </a:pPr>
            <a:endParaRPr sz="900">
              <a:latin typeface="Times New Roman"/>
              <a:cs typeface="Times New Roman"/>
            </a:endParaRPr>
          </a:p>
          <a:p>
            <a:pPr marL="240665">
              <a:lnSpc>
                <a:spcPct val="100000"/>
              </a:lnSpc>
            </a:pPr>
            <a:r>
              <a:rPr dirty="0" sz="1000" spc="-60" b="1">
                <a:solidFill>
                  <a:srgbClr val="181818"/>
                </a:solidFill>
                <a:latin typeface="Gill Sans MT"/>
                <a:cs typeface="Gill Sans MT"/>
              </a:rPr>
              <a:t>T</a:t>
            </a:r>
            <a:r>
              <a:rPr dirty="0" sz="1000" spc="35" b="1">
                <a:solidFill>
                  <a:srgbClr val="181818"/>
                </a:solidFill>
                <a:latin typeface="Gill Sans MT"/>
                <a:cs typeface="Gill Sans MT"/>
              </a:rPr>
              <a:t>u</a:t>
            </a:r>
            <a:r>
              <a:rPr dirty="0" sz="1000" spc="40" b="1">
                <a:solidFill>
                  <a:srgbClr val="181818"/>
                </a:solidFill>
                <a:latin typeface="Gill Sans MT"/>
                <a:cs typeface="Gill Sans MT"/>
              </a:rPr>
              <a:t>e</a:t>
            </a:r>
            <a:r>
              <a:rPr dirty="0" sz="1000" spc="130" b="1">
                <a:solidFill>
                  <a:srgbClr val="181818"/>
                </a:solidFill>
                <a:latin typeface="Gill Sans MT"/>
                <a:cs typeface="Gill Sans MT"/>
              </a:rPr>
              <a:t>s</a:t>
            </a:r>
            <a:r>
              <a:rPr dirty="0" sz="1000" spc="45" b="1">
                <a:solidFill>
                  <a:srgbClr val="181818"/>
                </a:solidFill>
                <a:latin typeface="Gill Sans MT"/>
                <a:cs typeface="Gill Sans MT"/>
              </a:rPr>
              <a:t>d</a:t>
            </a:r>
            <a:r>
              <a:rPr dirty="0" sz="1000" spc="45" b="1">
                <a:solidFill>
                  <a:srgbClr val="181818"/>
                </a:solidFill>
                <a:latin typeface="Gill Sans MT"/>
                <a:cs typeface="Gill Sans MT"/>
              </a:rPr>
              <a:t>a</a:t>
            </a:r>
            <a:r>
              <a:rPr dirty="0" sz="1000" spc="70" b="1">
                <a:solidFill>
                  <a:srgbClr val="181818"/>
                </a:solidFill>
                <a:latin typeface="Gill Sans MT"/>
                <a:cs typeface="Gill Sans MT"/>
              </a:rPr>
              <a:t>y</a:t>
            </a:r>
            <a:endParaRPr sz="1000">
              <a:latin typeface="Gill Sans MT"/>
              <a:cs typeface="Gill Sans MT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1432439" y="2270282"/>
            <a:ext cx="3126740" cy="470662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algn="ctr">
              <a:lnSpc>
                <a:spcPct val="100000"/>
              </a:lnSpc>
            </a:pPr>
            <a:r>
              <a:rPr dirty="0" sz="1900" spc="135">
                <a:solidFill>
                  <a:srgbClr val="181818"/>
                </a:solidFill>
                <a:latin typeface="Trebuchet MS"/>
                <a:cs typeface="Trebuchet MS"/>
              </a:rPr>
              <a:t>B</a:t>
            </a:r>
            <a:r>
              <a:rPr dirty="0" sz="1900" spc="-145">
                <a:solidFill>
                  <a:srgbClr val="181818"/>
                </a:solidFill>
                <a:latin typeface="Trebuchet MS"/>
                <a:cs typeface="Trebuchet MS"/>
              </a:rPr>
              <a:t>r</a:t>
            </a:r>
            <a:r>
              <a:rPr dirty="0" sz="1900" spc="-160">
                <a:solidFill>
                  <a:srgbClr val="181818"/>
                </a:solidFill>
                <a:latin typeface="Trebuchet MS"/>
                <a:cs typeface="Trebuchet MS"/>
              </a:rPr>
              <a:t>e</a:t>
            </a:r>
            <a:r>
              <a:rPr dirty="0" sz="1900" spc="-160">
                <a:solidFill>
                  <a:srgbClr val="181818"/>
                </a:solidFill>
                <a:latin typeface="Trebuchet MS"/>
                <a:cs typeface="Trebuchet MS"/>
              </a:rPr>
              <a:t>a</a:t>
            </a:r>
            <a:r>
              <a:rPr dirty="0" sz="1900" spc="-30">
                <a:solidFill>
                  <a:srgbClr val="181818"/>
                </a:solidFill>
                <a:latin typeface="Trebuchet MS"/>
                <a:cs typeface="Trebuchet MS"/>
              </a:rPr>
              <a:t>k</a:t>
            </a:r>
            <a:r>
              <a:rPr dirty="0" sz="1900" spc="-80">
                <a:solidFill>
                  <a:srgbClr val="181818"/>
                </a:solidFill>
                <a:latin typeface="Trebuchet MS"/>
                <a:cs typeface="Trebuchet MS"/>
              </a:rPr>
              <a:t>f</a:t>
            </a:r>
            <a:r>
              <a:rPr dirty="0" sz="1900" spc="-160">
                <a:solidFill>
                  <a:srgbClr val="181818"/>
                </a:solidFill>
                <a:latin typeface="Trebuchet MS"/>
                <a:cs typeface="Trebuchet MS"/>
              </a:rPr>
              <a:t>a</a:t>
            </a:r>
            <a:r>
              <a:rPr dirty="0" sz="1900" spc="-70">
                <a:solidFill>
                  <a:srgbClr val="181818"/>
                </a:solidFill>
                <a:latin typeface="Trebuchet MS"/>
                <a:cs typeface="Trebuchet MS"/>
              </a:rPr>
              <a:t>s</a:t>
            </a:r>
            <a:r>
              <a:rPr dirty="0" sz="1900" spc="-130">
                <a:solidFill>
                  <a:srgbClr val="181818"/>
                </a:solidFill>
                <a:latin typeface="Trebuchet MS"/>
                <a:cs typeface="Trebuchet MS"/>
              </a:rPr>
              <a:t>t</a:t>
            </a:r>
            <a:endParaRPr sz="190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  <a:spcBef>
                <a:spcPts val="27"/>
              </a:spcBef>
            </a:pPr>
            <a:endParaRPr sz="2100">
              <a:latin typeface="Times New Roman"/>
              <a:cs typeface="Times New Roman"/>
            </a:endParaRPr>
          </a:p>
          <a:p>
            <a:pPr algn="ctr" marL="204470" marR="197485">
              <a:lnSpc>
                <a:spcPct val="116599"/>
              </a:lnSpc>
            </a:pPr>
            <a:r>
              <a:rPr dirty="0" sz="1000" spc="85">
                <a:solidFill>
                  <a:srgbClr val="181818"/>
                </a:solidFill>
                <a:latin typeface="Lucida Sans Unicode"/>
                <a:cs typeface="Lucida Sans Unicode"/>
              </a:rPr>
              <a:t>W</a:t>
            </a:r>
            <a:r>
              <a:rPr dirty="0" sz="1000" spc="-20">
                <a:solidFill>
                  <a:srgbClr val="181818"/>
                </a:solidFill>
                <a:latin typeface="Lucida Sans Unicode"/>
                <a:cs typeface="Lucida Sans Unicode"/>
              </a:rPr>
              <a:t>h</a:t>
            </a:r>
            <a:r>
              <a:rPr dirty="0" sz="1000" spc="-10">
                <a:solidFill>
                  <a:srgbClr val="181818"/>
                </a:solidFill>
                <a:latin typeface="Lucida Sans Unicode"/>
                <a:cs typeface="Lucida Sans Unicode"/>
              </a:rPr>
              <a:t>o</a:t>
            </a:r>
            <a:r>
              <a:rPr dirty="0" sz="1000" spc="20">
                <a:solidFill>
                  <a:srgbClr val="181818"/>
                </a:solidFill>
                <a:latin typeface="Lucida Sans Unicode"/>
                <a:cs typeface="Lucida Sans Unicode"/>
              </a:rPr>
              <a:t>l</a:t>
            </a:r>
            <a:r>
              <a:rPr dirty="0" sz="1000" spc="10">
                <a:solidFill>
                  <a:srgbClr val="181818"/>
                </a:solidFill>
                <a:latin typeface="Lucida Sans Unicode"/>
                <a:cs typeface="Lucida Sans Unicode"/>
              </a:rPr>
              <a:t>e</a:t>
            </a:r>
            <a:r>
              <a:rPr dirty="0" sz="1000" spc="-70">
                <a:solidFill>
                  <a:srgbClr val="181818"/>
                </a:solidFill>
                <a:latin typeface="Lucida Sans Unicode"/>
                <a:cs typeface="Lucida Sans Unicode"/>
              </a:rPr>
              <a:t> </a:t>
            </a:r>
            <a:r>
              <a:rPr dirty="0" sz="1000" spc="20">
                <a:solidFill>
                  <a:srgbClr val="181818"/>
                </a:solidFill>
                <a:latin typeface="Lucida Sans Unicode"/>
                <a:cs typeface="Lucida Sans Unicode"/>
              </a:rPr>
              <a:t>G</a:t>
            </a:r>
            <a:r>
              <a:rPr dirty="0" sz="1000" spc="20">
                <a:solidFill>
                  <a:srgbClr val="181818"/>
                </a:solidFill>
                <a:latin typeface="Lucida Sans Unicode"/>
                <a:cs typeface="Lucida Sans Unicode"/>
              </a:rPr>
              <a:t>r</a:t>
            </a:r>
            <a:r>
              <a:rPr dirty="0" sz="1000" spc="70">
                <a:solidFill>
                  <a:srgbClr val="181818"/>
                </a:solidFill>
                <a:latin typeface="Lucida Sans Unicode"/>
                <a:cs typeface="Lucida Sans Unicode"/>
              </a:rPr>
              <a:t>a</a:t>
            </a:r>
            <a:r>
              <a:rPr dirty="0" sz="1000" spc="-45">
                <a:solidFill>
                  <a:srgbClr val="181818"/>
                </a:solidFill>
                <a:latin typeface="Lucida Sans Unicode"/>
                <a:cs typeface="Lucida Sans Unicode"/>
              </a:rPr>
              <a:t>i</a:t>
            </a:r>
            <a:r>
              <a:rPr dirty="0" sz="1000" spc="10">
                <a:solidFill>
                  <a:srgbClr val="181818"/>
                </a:solidFill>
                <a:latin typeface="Lucida Sans Unicode"/>
                <a:cs typeface="Lucida Sans Unicode"/>
              </a:rPr>
              <a:t>n</a:t>
            </a:r>
            <a:r>
              <a:rPr dirty="0" sz="1000" spc="-70">
                <a:solidFill>
                  <a:srgbClr val="181818"/>
                </a:solidFill>
                <a:latin typeface="Lucida Sans Unicode"/>
                <a:cs typeface="Lucida Sans Unicode"/>
              </a:rPr>
              <a:t> </a:t>
            </a:r>
            <a:r>
              <a:rPr dirty="0" sz="1000" spc="85">
                <a:solidFill>
                  <a:srgbClr val="181818"/>
                </a:solidFill>
                <a:latin typeface="Lucida Sans Unicode"/>
                <a:cs typeface="Lucida Sans Unicode"/>
              </a:rPr>
              <a:t>P</a:t>
            </a:r>
            <a:r>
              <a:rPr dirty="0" sz="1000" spc="70">
                <a:solidFill>
                  <a:srgbClr val="181818"/>
                </a:solidFill>
                <a:latin typeface="Lucida Sans Unicode"/>
                <a:cs typeface="Lucida Sans Unicode"/>
              </a:rPr>
              <a:t>a</a:t>
            </a:r>
            <a:r>
              <a:rPr dirty="0" sz="1000" spc="10">
                <a:solidFill>
                  <a:srgbClr val="181818"/>
                </a:solidFill>
                <a:latin typeface="Lucida Sans Unicode"/>
                <a:cs typeface="Lucida Sans Unicode"/>
              </a:rPr>
              <a:t>n</a:t>
            </a:r>
            <a:r>
              <a:rPr dirty="0" sz="1000" spc="5">
                <a:solidFill>
                  <a:srgbClr val="181818"/>
                </a:solidFill>
                <a:latin typeface="Lucida Sans Unicode"/>
                <a:cs typeface="Lucida Sans Unicode"/>
              </a:rPr>
              <a:t>c</a:t>
            </a:r>
            <a:r>
              <a:rPr dirty="0" sz="1000" spc="70">
                <a:solidFill>
                  <a:srgbClr val="181818"/>
                </a:solidFill>
                <a:latin typeface="Lucida Sans Unicode"/>
                <a:cs typeface="Lucida Sans Unicode"/>
              </a:rPr>
              <a:t>a</a:t>
            </a:r>
            <a:r>
              <a:rPr dirty="0" sz="1000" spc="-35">
                <a:solidFill>
                  <a:srgbClr val="181818"/>
                </a:solidFill>
                <a:latin typeface="Lucida Sans Unicode"/>
                <a:cs typeface="Lucida Sans Unicode"/>
              </a:rPr>
              <a:t>k</a:t>
            </a:r>
            <a:r>
              <a:rPr dirty="0" sz="1000" spc="10">
                <a:solidFill>
                  <a:srgbClr val="181818"/>
                </a:solidFill>
                <a:latin typeface="Lucida Sans Unicode"/>
                <a:cs typeface="Lucida Sans Unicode"/>
              </a:rPr>
              <a:t>e</a:t>
            </a:r>
            <a:r>
              <a:rPr dirty="0" sz="1000" spc="-25">
                <a:solidFill>
                  <a:srgbClr val="181818"/>
                </a:solidFill>
                <a:latin typeface="Lucida Sans Unicode"/>
                <a:cs typeface="Lucida Sans Unicode"/>
              </a:rPr>
              <a:t>s</a:t>
            </a:r>
            <a:r>
              <a:rPr dirty="0" sz="1000" spc="-105">
                <a:solidFill>
                  <a:srgbClr val="181818"/>
                </a:solidFill>
                <a:latin typeface="Lucida Sans Unicode"/>
                <a:cs typeface="Lucida Sans Unicode"/>
              </a:rPr>
              <a:t>,</a:t>
            </a:r>
            <a:r>
              <a:rPr dirty="0" sz="1000" spc="-70">
                <a:solidFill>
                  <a:srgbClr val="181818"/>
                </a:solidFill>
                <a:latin typeface="Lucida Sans Unicode"/>
                <a:cs typeface="Lucida Sans Unicode"/>
              </a:rPr>
              <a:t> </a:t>
            </a:r>
            <a:r>
              <a:rPr dirty="0" sz="1000" spc="20">
                <a:solidFill>
                  <a:srgbClr val="181818"/>
                </a:solidFill>
                <a:latin typeface="Lucida Sans Unicode"/>
                <a:cs typeface="Lucida Sans Unicode"/>
              </a:rPr>
              <a:t>H</a:t>
            </a:r>
            <a:r>
              <a:rPr dirty="0" sz="1000" spc="70">
                <a:solidFill>
                  <a:srgbClr val="181818"/>
                </a:solidFill>
                <a:latin typeface="Lucida Sans Unicode"/>
                <a:cs typeface="Lucida Sans Unicode"/>
              </a:rPr>
              <a:t>a</a:t>
            </a:r>
            <a:r>
              <a:rPr dirty="0" sz="1000" spc="20">
                <a:solidFill>
                  <a:srgbClr val="181818"/>
                </a:solidFill>
                <a:latin typeface="Lucida Sans Unicode"/>
                <a:cs typeface="Lucida Sans Unicode"/>
              </a:rPr>
              <a:t>l</a:t>
            </a:r>
            <a:r>
              <a:rPr dirty="0" sz="1000" spc="70">
                <a:solidFill>
                  <a:srgbClr val="181818"/>
                </a:solidFill>
                <a:latin typeface="Lucida Sans Unicode"/>
                <a:cs typeface="Lucida Sans Unicode"/>
              </a:rPr>
              <a:t>a</a:t>
            </a:r>
            <a:r>
              <a:rPr dirty="0" sz="1000" spc="20">
                <a:solidFill>
                  <a:srgbClr val="181818"/>
                </a:solidFill>
                <a:latin typeface="Lucida Sans Unicode"/>
                <a:cs typeface="Lucida Sans Unicode"/>
              </a:rPr>
              <a:t>l</a:t>
            </a:r>
            <a:r>
              <a:rPr dirty="0" sz="1000" spc="-70">
                <a:solidFill>
                  <a:srgbClr val="181818"/>
                </a:solidFill>
                <a:latin typeface="Lucida Sans Unicode"/>
                <a:cs typeface="Lucida Sans Unicode"/>
              </a:rPr>
              <a:t> </a:t>
            </a:r>
            <a:r>
              <a:rPr dirty="0" sz="1000" spc="-20">
                <a:solidFill>
                  <a:srgbClr val="181818"/>
                </a:solidFill>
                <a:latin typeface="Lucida Sans Unicode"/>
                <a:cs typeface="Lucida Sans Unicode"/>
              </a:rPr>
              <a:t>Ch</a:t>
            </a:r>
            <a:r>
              <a:rPr dirty="0" sz="1000" spc="-45">
                <a:solidFill>
                  <a:srgbClr val="181818"/>
                </a:solidFill>
                <a:latin typeface="Lucida Sans Unicode"/>
                <a:cs typeface="Lucida Sans Unicode"/>
              </a:rPr>
              <a:t>i</a:t>
            </a:r>
            <a:r>
              <a:rPr dirty="0" sz="1000" spc="5">
                <a:solidFill>
                  <a:srgbClr val="181818"/>
                </a:solidFill>
                <a:latin typeface="Lucida Sans Unicode"/>
                <a:cs typeface="Lucida Sans Unicode"/>
              </a:rPr>
              <a:t>c</a:t>
            </a:r>
            <a:r>
              <a:rPr dirty="0" sz="1000" spc="-35">
                <a:solidFill>
                  <a:srgbClr val="181818"/>
                </a:solidFill>
                <a:latin typeface="Lucida Sans Unicode"/>
                <a:cs typeface="Lucida Sans Unicode"/>
              </a:rPr>
              <a:t>k</a:t>
            </a:r>
            <a:r>
              <a:rPr dirty="0" sz="1000" spc="10">
                <a:solidFill>
                  <a:srgbClr val="181818"/>
                </a:solidFill>
                <a:latin typeface="Lucida Sans Unicode"/>
                <a:cs typeface="Lucida Sans Unicode"/>
              </a:rPr>
              <a:t>en</a:t>
            </a:r>
            <a:r>
              <a:rPr dirty="0" sz="1000" spc="-70">
                <a:solidFill>
                  <a:srgbClr val="181818"/>
                </a:solidFill>
                <a:latin typeface="Lucida Sans Unicode"/>
                <a:cs typeface="Lucida Sans Unicode"/>
              </a:rPr>
              <a:t> </a:t>
            </a:r>
            <a:r>
              <a:rPr dirty="0" sz="1000" spc="55">
                <a:solidFill>
                  <a:srgbClr val="181818"/>
                </a:solidFill>
                <a:latin typeface="Lucida Sans Unicode"/>
                <a:cs typeface="Lucida Sans Unicode"/>
              </a:rPr>
              <a:t>S</a:t>
            </a:r>
            <a:r>
              <a:rPr dirty="0" sz="1000" spc="80">
                <a:solidFill>
                  <a:srgbClr val="181818"/>
                </a:solidFill>
                <a:latin typeface="Lucida Sans Unicode"/>
                <a:cs typeface="Lucida Sans Unicode"/>
              </a:rPr>
              <a:t>t</a:t>
            </a:r>
            <a:r>
              <a:rPr dirty="0" sz="1000" spc="20">
                <a:solidFill>
                  <a:srgbClr val="181818"/>
                </a:solidFill>
                <a:latin typeface="Lucida Sans Unicode"/>
                <a:cs typeface="Lucida Sans Unicode"/>
              </a:rPr>
              <a:t>r</a:t>
            </a:r>
            <a:r>
              <a:rPr dirty="0" sz="1000" spc="-45">
                <a:solidFill>
                  <a:srgbClr val="181818"/>
                </a:solidFill>
                <a:latin typeface="Lucida Sans Unicode"/>
                <a:cs typeface="Lucida Sans Unicode"/>
              </a:rPr>
              <a:t>i</a:t>
            </a:r>
            <a:r>
              <a:rPr dirty="0" sz="1000" spc="-10">
                <a:solidFill>
                  <a:srgbClr val="181818"/>
                </a:solidFill>
                <a:latin typeface="Lucida Sans Unicode"/>
                <a:cs typeface="Lucida Sans Unicode"/>
              </a:rPr>
              <a:t>p</a:t>
            </a:r>
            <a:r>
              <a:rPr dirty="0" sz="1000" spc="-25">
                <a:solidFill>
                  <a:srgbClr val="181818"/>
                </a:solidFill>
                <a:latin typeface="Lucida Sans Unicode"/>
                <a:cs typeface="Lucida Sans Unicode"/>
              </a:rPr>
              <a:t>s</a:t>
            </a:r>
            <a:r>
              <a:rPr dirty="0" sz="1000" spc="-105">
                <a:solidFill>
                  <a:srgbClr val="181818"/>
                </a:solidFill>
                <a:latin typeface="Lucida Sans Unicode"/>
                <a:cs typeface="Lucida Sans Unicode"/>
              </a:rPr>
              <a:t>,</a:t>
            </a:r>
            <a:r>
              <a:rPr dirty="0" sz="1000" spc="-105">
                <a:solidFill>
                  <a:srgbClr val="181818"/>
                </a:solidFill>
                <a:latin typeface="Lucida Sans Unicode"/>
                <a:cs typeface="Lucida Sans Unicode"/>
              </a:rPr>
              <a:t> </a:t>
            </a:r>
            <a:r>
              <a:rPr dirty="0" sz="1000" spc="15">
                <a:solidFill>
                  <a:srgbClr val="181818"/>
                </a:solidFill>
                <a:latin typeface="Lucida Sans Unicode"/>
                <a:cs typeface="Lucida Sans Unicode"/>
              </a:rPr>
              <a:t>O</a:t>
            </a:r>
            <a:r>
              <a:rPr dirty="0" sz="1000" spc="20">
                <a:solidFill>
                  <a:srgbClr val="181818"/>
                </a:solidFill>
                <a:latin typeface="Lucida Sans Unicode"/>
                <a:cs typeface="Lucida Sans Unicode"/>
              </a:rPr>
              <a:t>r</a:t>
            </a:r>
            <a:r>
              <a:rPr dirty="0" sz="1000" spc="70">
                <a:solidFill>
                  <a:srgbClr val="181818"/>
                </a:solidFill>
                <a:latin typeface="Lucida Sans Unicode"/>
                <a:cs typeface="Lucida Sans Unicode"/>
              </a:rPr>
              <a:t>a</a:t>
            </a:r>
            <a:r>
              <a:rPr dirty="0" sz="1000" spc="10">
                <a:solidFill>
                  <a:srgbClr val="181818"/>
                </a:solidFill>
                <a:latin typeface="Lucida Sans Unicode"/>
                <a:cs typeface="Lucida Sans Unicode"/>
              </a:rPr>
              <a:t>n</a:t>
            </a:r>
            <a:r>
              <a:rPr dirty="0" sz="1000" spc="-40">
                <a:solidFill>
                  <a:srgbClr val="181818"/>
                </a:solidFill>
                <a:latin typeface="Lucida Sans Unicode"/>
                <a:cs typeface="Lucida Sans Unicode"/>
              </a:rPr>
              <a:t>g</a:t>
            </a:r>
            <a:r>
              <a:rPr dirty="0" sz="1000" spc="10">
                <a:solidFill>
                  <a:srgbClr val="181818"/>
                </a:solidFill>
                <a:latin typeface="Lucida Sans Unicode"/>
                <a:cs typeface="Lucida Sans Unicode"/>
              </a:rPr>
              <a:t>e</a:t>
            </a:r>
            <a:r>
              <a:rPr dirty="0" sz="1000" spc="-70">
                <a:solidFill>
                  <a:srgbClr val="181818"/>
                </a:solidFill>
                <a:latin typeface="Lucida Sans Unicode"/>
                <a:cs typeface="Lucida Sans Unicode"/>
              </a:rPr>
              <a:t> </a:t>
            </a:r>
            <a:r>
              <a:rPr dirty="0" sz="1000" spc="85">
                <a:solidFill>
                  <a:srgbClr val="181818"/>
                </a:solidFill>
                <a:latin typeface="Lucida Sans Unicode"/>
                <a:cs typeface="Lucida Sans Unicode"/>
              </a:rPr>
              <a:t>W</a:t>
            </a:r>
            <a:r>
              <a:rPr dirty="0" sz="1000" spc="10">
                <a:solidFill>
                  <a:srgbClr val="181818"/>
                </a:solidFill>
                <a:latin typeface="Lucida Sans Unicode"/>
                <a:cs typeface="Lucida Sans Unicode"/>
              </a:rPr>
              <a:t>e</a:t>
            </a:r>
            <a:r>
              <a:rPr dirty="0" sz="1000" spc="-10">
                <a:solidFill>
                  <a:srgbClr val="181818"/>
                </a:solidFill>
                <a:latin typeface="Lucida Sans Unicode"/>
                <a:cs typeface="Lucida Sans Unicode"/>
              </a:rPr>
              <a:t>d</a:t>
            </a:r>
            <a:r>
              <a:rPr dirty="0" sz="1000" spc="-40">
                <a:solidFill>
                  <a:srgbClr val="181818"/>
                </a:solidFill>
                <a:latin typeface="Lucida Sans Unicode"/>
                <a:cs typeface="Lucida Sans Unicode"/>
              </a:rPr>
              <a:t>g</a:t>
            </a:r>
            <a:r>
              <a:rPr dirty="0" sz="1000" spc="10">
                <a:solidFill>
                  <a:srgbClr val="181818"/>
                </a:solidFill>
                <a:latin typeface="Lucida Sans Unicode"/>
                <a:cs typeface="Lucida Sans Unicode"/>
              </a:rPr>
              <a:t>e</a:t>
            </a:r>
            <a:r>
              <a:rPr dirty="0" sz="1000" spc="-25">
                <a:solidFill>
                  <a:srgbClr val="181818"/>
                </a:solidFill>
                <a:latin typeface="Lucida Sans Unicode"/>
                <a:cs typeface="Lucida Sans Unicode"/>
              </a:rPr>
              <a:t>s</a:t>
            </a:r>
            <a:r>
              <a:rPr dirty="0" sz="1000" spc="-105">
                <a:solidFill>
                  <a:srgbClr val="181818"/>
                </a:solidFill>
                <a:latin typeface="Lucida Sans Unicode"/>
                <a:cs typeface="Lucida Sans Unicode"/>
              </a:rPr>
              <a:t>,</a:t>
            </a:r>
            <a:r>
              <a:rPr dirty="0" sz="1000" spc="-70">
                <a:solidFill>
                  <a:srgbClr val="181818"/>
                </a:solidFill>
                <a:latin typeface="Lucida Sans Unicode"/>
                <a:cs typeface="Lucida Sans Unicode"/>
              </a:rPr>
              <a:t> </a:t>
            </a:r>
            <a:r>
              <a:rPr dirty="0" sz="1000" spc="55">
                <a:solidFill>
                  <a:srgbClr val="181818"/>
                </a:solidFill>
                <a:latin typeface="Lucida Sans Unicode"/>
                <a:cs typeface="Lucida Sans Unicode"/>
              </a:rPr>
              <a:t>R</a:t>
            </a:r>
            <a:r>
              <a:rPr dirty="0" sz="1000" spc="10">
                <a:solidFill>
                  <a:srgbClr val="181818"/>
                </a:solidFill>
                <a:latin typeface="Lucida Sans Unicode"/>
                <a:cs typeface="Lucida Sans Unicode"/>
              </a:rPr>
              <a:t>e</a:t>
            </a:r>
            <a:r>
              <a:rPr dirty="0" sz="1000" spc="-40">
                <a:solidFill>
                  <a:srgbClr val="181818"/>
                </a:solidFill>
                <a:latin typeface="Lucida Sans Unicode"/>
                <a:cs typeface="Lucida Sans Unicode"/>
              </a:rPr>
              <a:t>g</a:t>
            </a:r>
            <a:r>
              <a:rPr dirty="0" sz="1000" spc="-20">
                <a:solidFill>
                  <a:srgbClr val="181818"/>
                </a:solidFill>
                <a:latin typeface="Lucida Sans Unicode"/>
                <a:cs typeface="Lucida Sans Unicode"/>
              </a:rPr>
              <a:t>u</a:t>
            </a:r>
            <a:r>
              <a:rPr dirty="0" sz="1000" spc="20">
                <a:solidFill>
                  <a:srgbClr val="181818"/>
                </a:solidFill>
                <a:latin typeface="Lucida Sans Unicode"/>
                <a:cs typeface="Lucida Sans Unicode"/>
              </a:rPr>
              <a:t>l</a:t>
            </a:r>
            <a:r>
              <a:rPr dirty="0" sz="1000" spc="70">
                <a:solidFill>
                  <a:srgbClr val="181818"/>
                </a:solidFill>
                <a:latin typeface="Lucida Sans Unicode"/>
                <a:cs typeface="Lucida Sans Unicode"/>
              </a:rPr>
              <a:t>a</a:t>
            </a:r>
            <a:r>
              <a:rPr dirty="0" sz="1000" spc="20">
                <a:solidFill>
                  <a:srgbClr val="181818"/>
                </a:solidFill>
                <a:latin typeface="Lucida Sans Unicode"/>
                <a:cs typeface="Lucida Sans Unicode"/>
              </a:rPr>
              <a:t>r</a:t>
            </a:r>
            <a:r>
              <a:rPr dirty="0" sz="1000" spc="15">
                <a:solidFill>
                  <a:srgbClr val="181818"/>
                </a:solidFill>
                <a:latin typeface="Lucida Sans Unicode"/>
                <a:cs typeface="Lucida Sans Unicode"/>
              </a:rPr>
              <a:t>/</a:t>
            </a:r>
            <a:r>
              <a:rPr dirty="0" sz="1000" spc="30">
                <a:solidFill>
                  <a:srgbClr val="181818"/>
                </a:solidFill>
                <a:latin typeface="Lucida Sans Unicode"/>
                <a:cs typeface="Lucida Sans Unicode"/>
              </a:rPr>
              <a:t>L</a:t>
            </a:r>
            <a:r>
              <a:rPr dirty="0" sz="1000" spc="70">
                <a:solidFill>
                  <a:srgbClr val="181818"/>
                </a:solidFill>
                <a:latin typeface="Lucida Sans Unicode"/>
                <a:cs typeface="Lucida Sans Unicode"/>
              </a:rPr>
              <a:t>a</a:t>
            </a:r>
            <a:r>
              <a:rPr dirty="0" sz="1000" spc="5">
                <a:solidFill>
                  <a:srgbClr val="181818"/>
                </a:solidFill>
                <a:latin typeface="Lucida Sans Unicode"/>
                <a:cs typeface="Lucida Sans Unicode"/>
              </a:rPr>
              <a:t>c</a:t>
            </a:r>
            <a:r>
              <a:rPr dirty="0" sz="1000" spc="80">
                <a:solidFill>
                  <a:srgbClr val="181818"/>
                </a:solidFill>
                <a:latin typeface="Lucida Sans Unicode"/>
                <a:cs typeface="Lucida Sans Unicode"/>
              </a:rPr>
              <a:t>t</a:t>
            </a:r>
            <a:r>
              <a:rPr dirty="0" sz="1000" spc="-10">
                <a:solidFill>
                  <a:srgbClr val="181818"/>
                </a:solidFill>
                <a:latin typeface="Lucida Sans Unicode"/>
                <a:cs typeface="Lucida Sans Unicode"/>
              </a:rPr>
              <a:t>o</a:t>
            </a:r>
            <a:r>
              <a:rPr dirty="0" sz="1000" spc="-25">
                <a:solidFill>
                  <a:srgbClr val="181818"/>
                </a:solidFill>
                <a:latin typeface="Lucida Sans Unicode"/>
                <a:cs typeface="Lucida Sans Unicode"/>
              </a:rPr>
              <a:t>s</a:t>
            </a:r>
            <a:r>
              <a:rPr dirty="0" sz="1000" spc="10">
                <a:solidFill>
                  <a:srgbClr val="181818"/>
                </a:solidFill>
                <a:latin typeface="Lucida Sans Unicode"/>
                <a:cs typeface="Lucida Sans Unicode"/>
              </a:rPr>
              <a:t>e</a:t>
            </a:r>
            <a:r>
              <a:rPr dirty="0" sz="1000" spc="-130">
                <a:solidFill>
                  <a:srgbClr val="181818"/>
                </a:solidFill>
                <a:latin typeface="Lucida Sans Unicode"/>
                <a:cs typeface="Lucida Sans Unicode"/>
              </a:rPr>
              <a:t>-</a:t>
            </a:r>
            <a:r>
              <a:rPr dirty="0" sz="1000" spc="-70">
                <a:solidFill>
                  <a:srgbClr val="181818"/>
                </a:solidFill>
                <a:latin typeface="Lucida Sans Unicode"/>
                <a:cs typeface="Lucida Sans Unicode"/>
              </a:rPr>
              <a:t> </a:t>
            </a:r>
            <a:r>
              <a:rPr dirty="0" sz="1000" spc="50">
                <a:solidFill>
                  <a:srgbClr val="181818"/>
                </a:solidFill>
                <a:latin typeface="Lucida Sans Unicode"/>
                <a:cs typeface="Lucida Sans Unicode"/>
              </a:rPr>
              <a:t>F</a:t>
            </a:r>
            <a:r>
              <a:rPr dirty="0" sz="1000" spc="20">
                <a:solidFill>
                  <a:srgbClr val="181818"/>
                </a:solidFill>
                <a:latin typeface="Lucida Sans Unicode"/>
                <a:cs typeface="Lucida Sans Unicode"/>
              </a:rPr>
              <a:t>r</a:t>
            </a:r>
            <a:r>
              <a:rPr dirty="0" sz="1000" spc="10">
                <a:solidFill>
                  <a:srgbClr val="181818"/>
                </a:solidFill>
                <a:latin typeface="Lucida Sans Unicode"/>
                <a:cs typeface="Lucida Sans Unicode"/>
              </a:rPr>
              <a:t>ee</a:t>
            </a:r>
            <a:r>
              <a:rPr dirty="0" sz="1000" spc="15">
                <a:solidFill>
                  <a:srgbClr val="181818"/>
                </a:solidFill>
                <a:latin typeface="Lucida Sans Unicode"/>
                <a:cs typeface="Lucida Sans Unicode"/>
              </a:rPr>
              <a:t>/A</a:t>
            </a:r>
            <a:r>
              <a:rPr dirty="0" sz="1000" spc="20">
                <a:solidFill>
                  <a:srgbClr val="181818"/>
                </a:solidFill>
                <a:latin typeface="Lucida Sans Unicode"/>
                <a:cs typeface="Lucida Sans Unicode"/>
              </a:rPr>
              <a:t>l</a:t>
            </a:r>
            <a:r>
              <a:rPr dirty="0" sz="1000" spc="45">
                <a:solidFill>
                  <a:srgbClr val="181818"/>
                </a:solidFill>
                <a:latin typeface="Lucida Sans Unicode"/>
                <a:cs typeface="Lucida Sans Unicode"/>
              </a:rPr>
              <a:t>m</a:t>
            </a:r>
            <a:r>
              <a:rPr dirty="0" sz="1000" spc="-10">
                <a:solidFill>
                  <a:srgbClr val="181818"/>
                </a:solidFill>
                <a:latin typeface="Lucida Sans Unicode"/>
                <a:cs typeface="Lucida Sans Unicode"/>
              </a:rPr>
              <a:t>o</a:t>
            </a:r>
            <a:r>
              <a:rPr dirty="0" sz="1000" spc="10">
                <a:solidFill>
                  <a:srgbClr val="181818"/>
                </a:solidFill>
                <a:latin typeface="Lucida Sans Unicode"/>
                <a:cs typeface="Lucida Sans Unicode"/>
              </a:rPr>
              <a:t>n</a:t>
            </a:r>
            <a:r>
              <a:rPr dirty="0" sz="1000" spc="-10">
                <a:solidFill>
                  <a:srgbClr val="181818"/>
                </a:solidFill>
                <a:latin typeface="Lucida Sans Unicode"/>
                <a:cs typeface="Lucida Sans Unicode"/>
              </a:rPr>
              <a:t>d</a:t>
            </a:r>
            <a:r>
              <a:rPr dirty="0" sz="1000" spc="-70">
                <a:solidFill>
                  <a:srgbClr val="181818"/>
                </a:solidFill>
                <a:latin typeface="Lucida Sans Unicode"/>
                <a:cs typeface="Lucida Sans Unicode"/>
              </a:rPr>
              <a:t> </a:t>
            </a:r>
            <a:r>
              <a:rPr dirty="0" sz="1000" spc="90">
                <a:solidFill>
                  <a:srgbClr val="181818"/>
                </a:solidFill>
                <a:latin typeface="Lucida Sans Unicode"/>
                <a:cs typeface="Lucida Sans Unicode"/>
              </a:rPr>
              <a:t>M</a:t>
            </a:r>
            <a:r>
              <a:rPr dirty="0" sz="1000" spc="-45">
                <a:solidFill>
                  <a:srgbClr val="181818"/>
                </a:solidFill>
                <a:latin typeface="Lucida Sans Unicode"/>
                <a:cs typeface="Lucida Sans Unicode"/>
              </a:rPr>
              <a:t>i</a:t>
            </a:r>
            <a:r>
              <a:rPr dirty="0" sz="1000" spc="20">
                <a:solidFill>
                  <a:srgbClr val="181818"/>
                </a:solidFill>
                <a:latin typeface="Lucida Sans Unicode"/>
                <a:cs typeface="Lucida Sans Unicode"/>
              </a:rPr>
              <a:t>l</a:t>
            </a:r>
            <a:r>
              <a:rPr dirty="0" sz="1000" spc="-35">
                <a:solidFill>
                  <a:srgbClr val="181818"/>
                </a:solidFill>
                <a:latin typeface="Lucida Sans Unicode"/>
                <a:cs typeface="Lucida Sans Unicode"/>
              </a:rPr>
              <a:t>k</a:t>
            </a:r>
            <a:endParaRPr sz="1000">
              <a:latin typeface="Lucida Sans Unicode"/>
              <a:cs typeface="Lucida Sans Unicode"/>
            </a:endParaRPr>
          </a:p>
          <a:p>
            <a:pPr>
              <a:lnSpc>
                <a:spcPct val="100000"/>
              </a:lnSpc>
            </a:pPr>
            <a:endParaRPr sz="10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4"/>
              </a:spcBef>
            </a:pPr>
            <a:endParaRPr sz="1050">
              <a:latin typeface="Times New Roman"/>
              <a:cs typeface="Times New Roman"/>
            </a:endParaRPr>
          </a:p>
          <a:p>
            <a:pPr algn="ctr" marL="249554" marR="243204" indent="-635">
              <a:lnSpc>
                <a:spcPct val="116599"/>
              </a:lnSpc>
            </a:pPr>
            <a:r>
              <a:rPr dirty="0" sz="1000" spc="105">
                <a:solidFill>
                  <a:srgbClr val="181818"/>
                </a:solidFill>
                <a:latin typeface="Lucida Sans Unicode"/>
                <a:cs typeface="Lucida Sans Unicode"/>
              </a:rPr>
              <a:t>B</a:t>
            </a:r>
            <a:r>
              <a:rPr dirty="0" sz="1000" spc="-10">
                <a:solidFill>
                  <a:srgbClr val="181818"/>
                </a:solidFill>
                <a:latin typeface="Lucida Sans Unicode"/>
                <a:cs typeface="Lucida Sans Unicode"/>
              </a:rPr>
              <a:t>o</a:t>
            </a:r>
            <a:r>
              <a:rPr dirty="0" sz="1000" spc="-45">
                <a:solidFill>
                  <a:srgbClr val="181818"/>
                </a:solidFill>
                <a:latin typeface="Lucida Sans Unicode"/>
                <a:cs typeface="Lucida Sans Unicode"/>
              </a:rPr>
              <a:t>i</a:t>
            </a:r>
            <a:r>
              <a:rPr dirty="0" sz="1000" spc="20">
                <a:solidFill>
                  <a:srgbClr val="181818"/>
                </a:solidFill>
                <a:latin typeface="Lucida Sans Unicode"/>
                <a:cs typeface="Lucida Sans Unicode"/>
              </a:rPr>
              <a:t>l</a:t>
            </a:r>
            <a:r>
              <a:rPr dirty="0" sz="1000" spc="10">
                <a:solidFill>
                  <a:srgbClr val="181818"/>
                </a:solidFill>
                <a:latin typeface="Lucida Sans Unicode"/>
                <a:cs typeface="Lucida Sans Unicode"/>
              </a:rPr>
              <a:t>e</a:t>
            </a:r>
            <a:r>
              <a:rPr dirty="0" sz="1000" spc="-10">
                <a:solidFill>
                  <a:srgbClr val="181818"/>
                </a:solidFill>
                <a:latin typeface="Lucida Sans Unicode"/>
                <a:cs typeface="Lucida Sans Unicode"/>
              </a:rPr>
              <a:t>d</a:t>
            </a:r>
            <a:r>
              <a:rPr dirty="0" sz="1000" spc="-70">
                <a:solidFill>
                  <a:srgbClr val="181818"/>
                </a:solidFill>
                <a:latin typeface="Lucida Sans Unicode"/>
                <a:cs typeface="Lucida Sans Unicode"/>
              </a:rPr>
              <a:t> </a:t>
            </a:r>
            <a:r>
              <a:rPr dirty="0" sz="1000" spc="85">
                <a:solidFill>
                  <a:srgbClr val="181818"/>
                </a:solidFill>
                <a:latin typeface="Lucida Sans Unicode"/>
                <a:cs typeface="Lucida Sans Unicode"/>
              </a:rPr>
              <a:t>E</a:t>
            </a:r>
            <a:r>
              <a:rPr dirty="0" sz="1000" spc="-40">
                <a:solidFill>
                  <a:srgbClr val="181818"/>
                </a:solidFill>
                <a:latin typeface="Lucida Sans Unicode"/>
                <a:cs typeface="Lucida Sans Unicode"/>
              </a:rPr>
              <a:t>gg</a:t>
            </a:r>
            <a:r>
              <a:rPr dirty="0" sz="1000" spc="-25">
                <a:solidFill>
                  <a:srgbClr val="181818"/>
                </a:solidFill>
                <a:latin typeface="Lucida Sans Unicode"/>
                <a:cs typeface="Lucida Sans Unicode"/>
              </a:rPr>
              <a:t>s</a:t>
            </a:r>
            <a:r>
              <a:rPr dirty="0" sz="1000" spc="-105">
                <a:solidFill>
                  <a:srgbClr val="181818"/>
                </a:solidFill>
                <a:latin typeface="Lucida Sans Unicode"/>
                <a:cs typeface="Lucida Sans Unicode"/>
              </a:rPr>
              <a:t>,</a:t>
            </a:r>
            <a:r>
              <a:rPr dirty="0" sz="1000" spc="-70">
                <a:solidFill>
                  <a:srgbClr val="181818"/>
                </a:solidFill>
                <a:latin typeface="Lucida Sans Unicode"/>
                <a:cs typeface="Lucida Sans Unicode"/>
              </a:rPr>
              <a:t> </a:t>
            </a:r>
            <a:r>
              <a:rPr dirty="0" sz="1000" spc="85">
                <a:solidFill>
                  <a:srgbClr val="181818"/>
                </a:solidFill>
                <a:latin typeface="Lucida Sans Unicode"/>
                <a:cs typeface="Lucida Sans Unicode"/>
              </a:rPr>
              <a:t>W</a:t>
            </a:r>
            <a:r>
              <a:rPr dirty="0" sz="1000" spc="-20">
                <a:solidFill>
                  <a:srgbClr val="181818"/>
                </a:solidFill>
                <a:latin typeface="Lucida Sans Unicode"/>
                <a:cs typeface="Lucida Sans Unicode"/>
              </a:rPr>
              <a:t>h</a:t>
            </a:r>
            <a:r>
              <a:rPr dirty="0" sz="1000" spc="-10">
                <a:solidFill>
                  <a:srgbClr val="181818"/>
                </a:solidFill>
                <a:latin typeface="Lucida Sans Unicode"/>
                <a:cs typeface="Lucida Sans Unicode"/>
              </a:rPr>
              <a:t>o</a:t>
            </a:r>
            <a:r>
              <a:rPr dirty="0" sz="1000" spc="20">
                <a:solidFill>
                  <a:srgbClr val="181818"/>
                </a:solidFill>
                <a:latin typeface="Lucida Sans Unicode"/>
                <a:cs typeface="Lucida Sans Unicode"/>
              </a:rPr>
              <a:t>l</a:t>
            </a:r>
            <a:r>
              <a:rPr dirty="0" sz="1000" spc="10">
                <a:solidFill>
                  <a:srgbClr val="181818"/>
                </a:solidFill>
                <a:latin typeface="Lucida Sans Unicode"/>
                <a:cs typeface="Lucida Sans Unicode"/>
              </a:rPr>
              <a:t>e</a:t>
            </a:r>
            <a:r>
              <a:rPr dirty="0" sz="1000" spc="-70">
                <a:solidFill>
                  <a:srgbClr val="181818"/>
                </a:solidFill>
                <a:latin typeface="Lucida Sans Unicode"/>
                <a:cs typeface="Lucida Sans Unicode"/>
              </a:rPr>
              <a:t> </a:t>
            </a:r>
            <a:r>
              <a:rPr dirty="0" sz="1000" spc="85">
                <a:solidFill>
                  <a:srgbClr val="181818"/>
                </a:solidFill>
                <a:latin typeface="Lucida Sans Unicode"/>
                <a:cs typeface="Lucida Sans Unicode"/>
              </a:rPr>
              <a:t>W</a:t>
            </a:r>
            <a:r>
              <a:rPr dirty="0" sz="1000" spc="-20">
                <a:solidFill>
                  <a:srgbClr val="181818"/>
                </a:solidFill>
                <a:latin typeface="Lucida Sans Unicode"/>
                <a:cs typeface="Lucida Sans Unicode"/>
              </a:rPr>
              <a:t>h</a:t>
            </a:r>
            <a:r>
              <a:rPr dirty="0" sz="1000" spc="10">
                <a:solidFill>
                  <a:srgbClr val="181818"/>
                </a:solidFill>
                <a:latin typeface="Lucida Sans Unicode"/>
                <a:cs typeface="Lucida Sans Unicode"/>
              </a:rPr>
              <a:t>e</a:t>
            </a:r>
            <a:r>
              <a:rPr dirty="0" sz="1000" spc="70">
                <a:solidFill>
                  <a:srgbClr val="181818"/>
                </a:solidFill>
                <a:latin typeface="Lucida Sans Unicode"/>
                <a:cs typeface="Lucida Sans Unicode"/>
              </a:rPr>
              <a:t>a</a:t>
            </a:r>
            <a:r>
              <a:rPr dirty="0" sz="1000" spc="80">
                <a:solidFill>
                  <a:srgbClr val="181818"/>
                </a:solidFill>
                <a:latin typeface="Lucida Sans Unicode"/>
                <a:cs typeface="Lucida Sans Unicode"/>
              </a:rPr>
              <a:t>t</a:t>
            </a:r>
            <a:r>
              <a:rPr dirty="0" sz="1000" spc="-70">
                <a:solidFill>
                  <a:srgbClr val="181818"/>
                </a:solidFill>
                <a:latin typeface="Lucida Sans Unicode"/>
                <a:cs typeface="Lucida Sans Unicode"/>
              </a:rPr>
              <a:t> </a:t>
            </a:r>
            <a:r>
              <a:rPr dirty="0" sz="1000" spc="-35">
                <a:solidFill>
                  <a:srgbClr val="181818"/>
                </a:solidFill>
                <a:latin typeface="Lucida Sans Unicode"/>
                <a:cs typeface="Lucida Sans Unicode"/>
              </a:rPr>
              <a:t>T</a:t>
            </a:r>
            <a:r>
              <a:rPr dirty="0" sz="1000" spc="-10">
                <a:solidFill>
                  <a:srgbClr val="181818"/>
                </a:solidFill>
                <a:latin typeface="Lucida Sans Unicode"/>
                <a:cs typeface="Lucida Sans Unicode"/>
              </a:rPr>
              <a:t>o</a:t>
            </a:r>
            <a:r>
              <a:rPr dirty="0" sz="1000" spc="70">
                <a:solidFill>
                  <a:srgbClr val="181818"/>
                </a:solidFill>
                <a:latin typeface="Lucida Sans Unicode"/>
                <a:cs typeface="Lucida Sans Unicode"/>
              </a:rPr>
              <a:t>a</a:t>
            </a:r>
            <a:r>
              <a:rPr dirty="0" sz="1000" spc="-25">
                <a:solidFill>
                  <a:srgbClr val="181818"/>
                </a:solidFill>
                <a:latin typeface="Lucida Sans Unicode"/>
                <a:cs typeface="Lucida Sans Unicode"/>
              </a:rPr>
              <a:t>s</a:t>
            </a:r>
            <a:r>
              <a:rPr dirty="0" sz="1000" spc="80">
                <a:solidFill>
                  <a:srgbClr val="181818"/>
                </a:solidFill>
                <a:latin typeface="Lucida Sans Unicode"/>
                <a:cs typeface="Lucida Sans Unicode"/>
              </a:rPr>
              <a:t>t</a:t>
            </a:r>
            <a:r>
              <a:rPr dirty="0" sz="1000" spc="-105">
                <a:solidFill>
                  <a:srgbClr val="181818"/>
                </a:solidFill>
                <a:latin typeface="Lucida Sans Unicode"/>
                <a:cs typeface="Lucida Sans Unicode"/>
              </a:rPr>
              <a:t>,</a:t>
            </a:r>
            <a:r>
              <a:rPr dirty="0" sz="1000" spc="-70">
                <a:solidFill>
                  <a:srgbClr val="181818"/>
                </a:solidFill>
                <a:latin typeface="Lucida Sans Unicode"/>
                <a:cs typeface="Lucida Sans Unicode"/>
              </a:rPr>
              <a:t> </a:t>
            </a:r>
            <a:r>
              <a:rPr dirty="0" sz="1000" spc="55">
                <a:solidFill>
                  <a:srgbClr val="181818"/>
                </a:solidFill>
                <a:latin typeface="Lucida Sans Unicode"/>
                <a:cs typeface="Lucida Sans Unicode"/>
              </a:rPr>
              <a:t>S</a:t>
            </a:r>
            <a:r>
              <a:rPr dirty="0" sz="1000" spc="20">
                <a:solidFill>
                  <a:srgbClr val="181818"/>
                </a:solidFill>
                <a:latin typeface="Lucida Sans Unicode"/>
                <a:cs typeface="Lucida Sans Unicode"/>
              </a:rPr>
              <a:t>l</a:t>
            </a:r>
            <a:r>
              <a:rPr dirty="0" sz="1000" spc="-45">
                <a:solidFill>
                  <a:srgbClr val="181818"/>
                </a:solidFill>
                <a:latin typeface="Lucida Sans Unicode"/>
                <a:cs typeface="Lucida Sans Unicode"/>
              </a:rPr>
              <a:t>i</a:t>
            </a:r>
            <a:r>
              <a:rPr dirty="0" sz="1000" spc="5">
                <a:solidFill>
                  <a:srgbClr val="181818"/>
                </a:solidFill>
                <a:latin typeface="Lucida Sans Unicode"/>
                <a:cs typeface="Lucida Sans Unicode"/>
              </a:rPr>
              <a:t>c</a:t>
            </a:r>
            <a:r>
              <a:rPr dirty="0" sz="1000" spc="10">
                <a:solidFill>
                  <a:srgbClr val="181818"/>
                </a:solidFill>
                <a:latin typeface="Lucida Sans Unicode"/>
                <a:cs typeface="Lucida Sans Unicode"/>
              </a:rPr>
              <a:t>e</a:t>
            </a:r>
            <a:r>
              <a:rPr dirty="0" sz="1000" spc="-10">
                <a:solidFill>
                  <a:srgbClr val="181818"/>
                </a:solidFill>
                <a:latin typeface="Lucida Sans Unicode"/>
                <a:cs typeface="Lucida Sans Unicode"/>
              </a:rPr>
              <a:t>d</a:t>
            </a:r>
            <a:r>
              <a:rPr dirty="0" sz="1000" spc="-5">
                <a:solidFill>
                  <a:srgbClr val="181818"/>
                </a:solidFill>
                <a:latin typeface="Lucida Sans Unicode"/>
                <a:cs typeface="Lucida Sans Unicode"/>
              </a:rPr>
              <a:t> </a:t>
            </a:r>
            <a:r>
              <a:rPr dirty="0" sz="1000" spc="-35">
                <a:solidFill>
                  <a:srgbClr val="181818"/>
                </a:solidFill>
                <a:latin typeface="Lucida Sans Unicode"/>
                <a:cs typeface="Lucida Sans Unicode"/>
              </a:rPr>
              <a:t>T</a:t>
            </a:r>
            <a:r>
              <a:rPr dirty="0" sz="1000" spc="-10">
                <a:solidFill>
                  <a:srgbClr val="181818"/>
                </a:solidFill>
                <a:latin typeface="Lucida Sans Unicode"/>
                <a:cs typeface="Lucida Sans Unicode"/>
              </a:rPr>
              <a:t>o</a:t>
            </a:r>
            <a:r>
              <a:rPr dirty="0" sz="1000" spc="45">
                <a:solidFill>
                  <a:srgbClr val="181818"/>
                </a:solidFill>
                <a:latin typeface="Lucida Sans Unicode"/>
                <a:cs typeface="Lucida Sans Unicode"/>
              </a:rPr>
              <a:t>m</a:t>
            </a:r>
            <a:r>
              <a:rPr dirty="0" sz="1000" spc="70">
                <a:solidFill>
                  <a:srgbClr val="181818"/>
                </a:solidFill>
                <a:latin typeface="Lucida Sans Unicode"/>
                <a:cs typeface="Lucida Sans Unicode"/>
              </a:rPr>
              <a:t>a</a:t>
            </a:r>
            <a:r>
              <a:rPr dirty="0" sz="1000" spc="80">
                <a:solidFill>
                  <a:srgbClr val="181818"/>
                </a:solidFill>
                <a:latin typeface="Lucida Sans Unicode"/>
                <a:cs typeface="Lucida Sans Unicode"/>
              </a:rPr>
              <a:t>t</a:t>
            </a:r>
            <a:r>
              <a:rPr dirty="0" sz="1000" spc="-10">
                <a:solidFill>
                  <a:srgbClr val="181818"/>
                </a:solidFill>
                <a:latin typeface="Lucida Sans Unicode"/>
                <a:cs typeface="Lucida Sans Unicode"/>
              </a:rPr>
              <a:t>o</a:t>
            </a:r>
            <a:r>
              <a:rPr dirty="0" sz="1000" spc="10">
                <a:solidFill>
                  <a:srgbClr val="181818"/>
                </a:solidFill>
                <a:latin typeface="Lucida Sans Unicode"/>
                <a:cs typeface="Lucida Sans Unicode"/>
              </a:rPr>
              <a:t>e</a:t>
            </a:r>
            <a:r>
              <a:rPr dirty="0" sz="1000" spc="-25">
                <a:solidFill>
                  <a:srgbClr val="181818"/>
                </a:solidFill>
                <a:latin typeface="Lucida Sans Unicode"/>
                <a:cs typeface="Lucida Sans Unicode"/>
              </a:rPr>
              <a:t>s</a:t>
            </a:r>
            <a:r>
              <a:rPr dirty="0" sz="1000" spc="-105">
                <a:solidFill>
                  <a:srgbClr val="181818"/>
                </a:solidFill>
                <a:latin typeface="Lucida Sans Unicode"/>
                <a:cs typeface="Lucida Sans Unicode"/>
              </a:rPr>
              <a:t>,</a:t>
            </a:r>
            <a:r>
              <a:rPr dirty="0" sz="1000" spc="-70">
                <a:solidFill>
                  <a:srgbClr val="181818"/>
                </a:solidFill>
                <a:latin typeface="Lucida Sans Unicode"/>
                <a:cs typeface="Lucida Sans Unicode"/>
              </a:rPr>
              <a:t> </a:t>
            </a:r>
            <a:r>
              <a:rPr dirty="0" sz="1000" spc="55">
                <a:solidFill>
                  <a:srgbClr val="181818"/>
                </a:solidFill>
                <a:latin typeface="Lucida Sans Unicode"/>
                <a:cs typeface="Lucida Sans Unicode"/>
              </a:rPr>
              <a:t>R</a:t>
            </a:r>
            <a:r>
              <a:rPr dirty="0" sz="1000" spc="10">
                <a:solidFill>
                  <a:srgbClr val="181818"/>
                </a:solidFill>
                <a:latin typeface="Lucida Sans Unicode"/>
                <a:cs typeface="Lucida Sans Unicode"/>
              </a:rPr>
              <a:t>e</a:t>
            </a:r>
            <a:r>
              <a:rPr dirty="0" sz="1000" spc="-40">
                <a:solidFill>
                  <a:srgbClr val="181818"/>
                </a:solidFill>
                <a:latin typeface="Lucida Sans Unicode"/>
                <a:cs typeface="Lucida Sans Unicode"/>
              </a:rPr>
              <a:t>g</a:t>
            </a:r>
            <a:r>
              <a:rPr dirty="0" sz="1000" spc="-20">
                <a:solidFill>
                  <a:srgbClr val="181818"/>
                </a:solidFill>
                <a:latin typeface="Lucida Sans Unicode"/>
                <a:cs typeface="Lucida Sans Unicode"/>
              </a:rPr>
              <a:t>u</a:t>
            </a:r>
            <a:r>
              <a:rPr dirty="0" sz="1000" spc="20">
                <a:solidFill>
                  <a:srgbClr val="181818"/>
                </a:solidFill>
                <a:latin typeface="Lucida Sans Unicode"/>
                <a:cs typeface="Lucida Sans Unicode"/>
              </a:rPr>
              <a:t>l</a:t>
            </a:r>
            <a:r>
              <a:rPr dirty="0" sz="1000" spc="70">
                <a:solidFill>
                  <a:srgbClr val="181818"/>
                </a:solidFill>
                <a:latin typeface="Lucida Sans Unicode"/>
                <a:cs typeface="Lucida Sans Unicode"/>
              </a:rPr>
              <a:t>a</a:t>
            </a:r>
            <a:r>
              <a:rPr dirty="0" sz="1000" spc="20">
                <a:solidFill>
                  <a:srgbClr val="181818"/>
                </a:solidFill>
                <a:latin typeface="Lucida Sans Unicode"/>
                <a:cs typeface="Lucida Sans Unicode"/>
              </a:rPr>
              <a:t>r</a:t>
            </a:r>
            <a:r>
              <a:rPr dirty="0" sz="1000" spc="15">
                <a:solidFill>
                  <a:srgbClr val="181818"/>
                </a:solidFill>
                <a:latin typeface="Lucida Sans Unicode"/>
                <a:cs typeface="Lucida Sans Unicode"/>
              </a:rPr>
              <a:t>/</a:t>
            </a:r>
            <a:r>
              <a:rPr dirty="0" sz="1000" spc="30">
                <a:solidFill>
                  <a:srgbClr val="181818"/>
                </a:solidFill>
                <a:latin typeface="Lucida Sans Unicode"/>
                <a:cs typeface="Lucida Sans Unicode"/>
              </a:rPr>
              <a:t>L</a:t>
            </a:r>
            <a:r>
              <a:rPr dirty="0" sz="1000" spc="70">
                <a:solidFill>
                  <a:srgbClr val="181818"/>
                </a:solidFill>
                <a:latin typeface="Lucida Sans Unicode"/>
                <a:cs typeface="Lucida Sans Unicode"/>
              </a:rPr>
              <a:t>a</a:t>
            </a:r>
            <a:r>
              <a:rPr dirty="0" sz="1000" spc="5">
                <a:solidFill>
                  <a:srgbClr val="181818"/>
                </a:solidFill>
                <a:latin typeface="Lucida Sans Unicode"/>
                <a:cs typeface="Lucida Sans Unicode"/>
              </a:rPr>
              <a:t>c</a:t>
            </a:r>
            <a:r>
              <a:rPr dirty="0" sz="1000" spc="80">
                <a:solidFill>
                  <a:srgbClr val="181818"/>
                </a:solidFill>
                <a:latin typeface="Lucida Sans Unicode"/>
                <a:cs typeface="Lucida Sans Unicode"/>
              </a:rPr>
              <a:t>t</a:t>
            </a:r>
            <a:r>
              <a:rPr dirty="0" sz="1000" spc="-10">
                <a:solidFill>
                  <a:srgbClr val="181818"/>
                </a:solidFill>
                <a:latin typeface="Lucida Sans Unicode"/>
                <a:cs typeface="Lucida Sans Unicode"/>
              </a:rPr>
              <a:t>o</a:t>
            </a:r>
            <a:r>
              <a:rPr dirty="0" sz="1000" spc="-25">
                <a:solidFill>
                  <a:srgbClr val="181818"/>
                </a:solidFill>
                <a:latin typeface="Lucida Sans Unicode"/>
                <a:cs typeface="Lucida Sans Unicode"/>
              </a:rPr>
              <a:t>s</a:t>
            </a:r>
            <a:r>
              <a:rPr dirty="0" sz="1000" spc="10">
                <a:solidFill>
                  <a:srgbClr val="181818"/>
                </a:solidFill>
                <a:latin typeface="Lucida Sans Unicode"/>
                <a:cs typeface="Lucida Sans Unicode"/>
              </a:rPr>
              <a:t>e</a:t>
            </a:r>
            <a:r>
              <a:rPr dirty="0" sz="1000" spc="-130">
                <a:solidFill>
                  <a:srgbClr val="181818"/>
                </a:solidFill>
                <a:latin typeface="Lucida Sans Unicode"/>
                <a:cs typeface="Lucida Sans Unicode"/>
              </a:rPr>
              <a:t>-</a:t>
            </a:r>
            <a:r>
              <a:rPr dirty="0" sz="1000" spc="50">
                <a:solidFill>
                  <a:srgbClr val="181818"/>
                </a:solidFill>
                <a:latin typeface="Lucida Sans Unicode"/>
                <a:cs typeface="Lucida Sans Unicode"/>
              </a:rPr>
              <a:t>F</a:t>
            </a:r>
            <a:r>
              <a:rPr dirty="0" sz="1000" spc="20">
                <a:solidFill>
                  <a:srgbClr val="181818"/>
                </a:solidFill>
                <a:latin typeface="Lucida Sans Unicode"/>
                <a:cs typeface="Lucida Sans Unicode"/>
              </a:rPr>
              <a:t>r</a:t>
            </a:r>
            <a:r>
              <a:rPr dirty="0" sz="1000" spc="10">
                <a:solidFill>
                  <a:srgbClr val="181818"/>
                </a:solidFill>
                <a:latin typeface="Lucida Sans Unicode"/>
                <a:cs typeface="Lucida Sans Unicode"/>
              </a:rPr>
              <a:t>ee</a:t>
            </a:r>
            <a:r>
              <a:rPr dirty="0" sz="1000" spc="15">
                <a:solidFill>
                  <a:srgbClr val="181818"/>
                </a:solidFill>
                <a:latin typeface="Lucida Sans Unicode"/>
                <a:cs typeface="Lucida Sans Unicode"/>
              </a:rPr>
              <a:t>/A</a:t>
            </a:r>
            <a:r>
              <a:rPr dirty="0" sz="1000" spc="20">
                <a:solidFill>
                  <a:srgbClr val="181818"/>
                </a:solidFill>
                <a:latin typeface="Lucida Sans Unicode"/>
                <a:cs typeface="Lucida Sans Unicode"/>
              </a:rPr>
              <a:t>l</a:t>
            </a:r>
            <a:r>
              <a:rPr dirty="0" sz="1000" spc="45">
                <a:solidFill>
                  <a:srgbClr val="181818"/>
                </a:solidFill>
                <a:latin typeface="Lucida Sans Unicode"/>
                <a:cs typeface="Lucida Sans Unicode"/>
              </a:rPr>
              <a:t>m</a:t>
            </a:r>
            <a:r>
              <a:rPr dirty="0" sz="1000" spc="-10">
                <a:solidFill>
                  <a:srgbClr val="181818"/>
                </a:solidFill>
                <a:latin typeface="Lucida Sans Unicode"/>
                <a:cs typeface="Lucida Sans Unicode"/>
              </a:rPr>
              <a:t>o</a:t>
            </a:r>
            <a:r>
              <a:rPr dirty="0" sz="1000" spc="10">
                <a:solidFill>
                  <a:srgbClr val="181818"/>
                </a:solidFill>
                <a:latin typeface="Lucida Sans Unicode"/>
                <a:cs typeface="Lucida Sans Unicode"/>
              </a:rPr>
              <a:t>n</a:t>
            </a:r>
            <a:r>
              <a:rPr dirty="0" sz="1000" spc="-10">
                <a:solidFill>
                  <a:srgbClr val="181818"/>
                </a:solidFill>
                <a:latin typeface="Lucida Sans Unicode"/>
                <a:cs typeface="Lucida Sans Unicode"/>
              </a:rPr>
              <a:t>d</a:t>
            </a:r>
            <a:r>
              <a:rPr dirty="0" sz="1000" spc="-5">
                <a:solidFill>
                  <a:srgbClr val="181818"/>
                </a:solidFill>
                <a:latin typeface="Lucida Sans Unicode"/>
                <a:cs typeface="Lucida Sans Unicode"/>
              </a:rPr>
              <a:t> </a:t>
            </a:r>
            <a:r>
              <a:rPr dirty="0" sz="1000" spc="90">
                <a:solidFill>
                  <a:srgbClr val="181818"/>
                </a:solidFill>
                <a:latin typeface="Lucida Sans Unicode"/>
                <a:cs typeface="Lucida Sans Unicode"/>
              </a:rPr>
              <a:t>M</a:t>
            </a:r>
            <a:r>
              <a:rPr dirty="0" sz="1000" spc="-45">
                <a:solidFill>
                  <a:srgbClr val="181818"/>
                </a:solidFill>
                <a:latin typeface="Lucida Sans Unicode"/>
                <a:cs typeface="Lucida Sans Unicode"/>
              </a:rPr>
              <a:t>i</a:t>
            </a:r>
            <a:r>
              <a:rPr dirty="0" sz="1000" spc="20">
                <a:solidFill>
                  <a:srgbClr val="181818"/>
                </a:solidFill>
                <a:latin typeface="Lucida Sans Unicode"/>
                <a:cs typeface="Lucida Sans Unicode"/>
              </a:rPr>
              <a:t>l</a:t>
            </a:r>
            <a:r>
              <a:rPr dirty="0" sz="1000" spc="-35">
                <a:solidFill>
                  <a:srgbClr val="181818"/>
                </a:solidFill>
                <a:latin typeface="Lucida Sans Unicode"/>
                <a:cs typeface="Lucida Sans Unicode"/>
              </a:rPr>
              <a:t>k</a:t>
            </a:r>
            <a:endParaRPr sz="1000">
              <a:latin typeface="Lucida Sans Unicode"/>
              <a:cs typeface="Lucida Sans Unicode"/>
            </a:endParaRPr>
          </a:p>
          <a:p>
            <a:pPr>
              <a:lnSpc>
                <a:spcPct val="100000"/>
              </a:lnSpc>
            </a:pPr>
            <a:endParaRPr sz="10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000">
              <a:latin typeface="Times New Roman"/>
              <a:cs typeface="Times New Roman"/>
            </a:endParaRPr>
          </a:p>
          <a:p>
            <a:pPr algn="ctr" marL="346075" marR="339090">
              <a:lnSpc>
                <a:spcPct val="116599"/>
              </a:lnSpc>
              <a:spcBef>
                <a:spcPts val="755"/>
              </a:spcBef>
            </a:pPr>
            <a:r>
              <a:rPr dirty="0" sz="1000" spc="90">
                <a:solidFill>
                  <a:srgbClr val="181818"/>
                </a:solidFill>
                <a:latin typeface="Lucida Sans Unicode"/>
                <a:cs typeface="Lucida Sans Unicode"/>
              </a:rPr>
              <a:t>M</a:t>
            </a:r>
            <a:r>
              <a:rPr dirty="0" sz="1000" spc="-20">
                <a:solidFill>
                  <a:srgbClr val="181818"/>
                </a:solidFill>
                <a:latin typeface="Lucida Sans Unicode"/>
                <a:cs typeface="Lucida Sans Unicode"/>
              </a:rPr>
              <a:t>u</a:t>
            </a:r>
            <a:r>
              <a:rPr dirty="0" sz="1000" spc="10">
                <a:solidFill>
                  <a:srgbClr val="181818"/>
                </a:solidFill>
                <a:latin typeface="Lucida Sans Unicode"/>
                <a:cs typeface="Lucida Sans Unicode"/>
              </a:rPr>
              <a:t>e</a:t>
            </a:r>
            <a:r>
              <a:rPr dirty="0" sz="1000" spc="-25">
                <a:solidFill>
                  <a:srgbClr val="181818"/>
                </a:solidFill>
                <a:latin typeface="Lucida Sans Unicode"/>
                <a:cs typeface="Lucida Sans Unicode"/>
              </a:rPr>
              <a:t>s</a:t>
            </a:r>
            <a:r>
              <a:rPr dirty="0" sz="1000" spc="20">
                <a:solidFill>
                  <a:srgbClr val="181818"/>
                </a:solidFill>
                <a:latin typeface="Lucida Sans Unicode"/>
                <a:cs typeface="Lucida Sans Unicode"/>
              </a:rPr>
              <a:t>l</a:t>
            </a:r>
            <a:r>
              <a:rPr dirty="0" sz="1000" spc="-45">
                <a:solidFill>
                  <a:srgbClr val="181818"/>
                </a:solidFill>
                <a:latin typeface="Lucida Sans Unicode"/>
                <a:cs typeface="Lucida Sans Unicode"/>
              </a:rPr>
              <a:t>i</a:t>
            </a:r>
            <a:r>
              <a:rPr dirty="0" sz="1000" spc="-105">
                <a:solidFill>
                  <a:srgbClr val="181818"/>
                </a:solidFill>
                <a:latin typeface="Lucida Sans Unicode"/>
                <a:cs typeface="Lucida Sans Unicode"/>
              </a:rPr>
              <a:t>,</a:t>
            </a:r>
            <a:r>
              <a:rPr dirty="0" sz="1000" spc="-70">
                <a:solidFill>
                  <a:srgbClr val="181818"/>
                </a:solidFill>
                <a:latin typeface="Lucida Sans Unicode"/>
                <a:cs typeface="Lucida Sans Unicode"/>
              </a:rPr>
              <a:t> </a:t>
            </a:r>
            <a:r>
              <a:rPr dirty="0" sz="1000" spc="50">
                <a:solidFill>
                  <a:srgbClr val="181818"/>
                </a:solidFill>
                <a:latin typeface="Lucida Sans Unicode"/>
                <a:cs typeface="Lucida Sans Unicode"/>
              </a:rPr>
              <a:t>F</a:t>
            </a:r>
            <a:r>
              <a:rPr dirty="0" sz="1000" spc="20">
                <a:solidFill>
                  <a:srgbClr val="181818"/>
                </a:solidFill>
                <a:latin typeface="Lucida Sans Unicode"/>
                <a:cs typeface="Lucida Sans Unicode"/>
              </a:rPr>
              <a:t>r</a:t>
            </a:r>
            <a:r>
              <a:rPr dirty="0" sz="1000" spc="10">
                <a:solidFill>
                  <a:srgbClr val="181818"/>
                </a:solidFill>
                <a:latin typeface="Lucida Sans Unicode"/>
                <a:cs typeface="Lucida Sans Unicode"/>
              </a:rPr>
              <a:t>e</a:t>
            </a:r>
            <a:r>
              <a:rPr dirty="0" sz="1000" spc="-25">
                <a:solidFill>
                  <a:srgbClr val="181818"/>
                </a:solidFill>
                <a:latin typeface="Lucida Sans Unicode"/>
                <a:cs typeface="Lucida Sans Unicode"/>
              </a:rPr>
              <a:t>s</a:t>
            </a:r>
            <a:r>
              <a:rPr dirty="0" sz="1000" spc="-20">
                <a:solidFill>
                  <a:srgbClr val="181818"/>
                </a:solidFill>
                <a:latin typeface="Lucida Sans Unicode"/>
                <a:cs typeface="Lucida Sans Unicode"/>
              </a:rPr>
              <a:t>h</a:t>
            </a:r>
            <a:r>
              <a:rPr dirty="0" sz="1000" spc="-70">
                <a:solidFill>
                  <a:srgbClr val="181818"/>
                </a:solidFill>
                <a:latin typeface="Lucida Sans Unicode"/>
                <a:cs typeface="Lucida Sans Unicode"/>
              </a:rPr>
              <a:t> </a:t>
            </a:r>
            <a:r>
              <a:rPr dirty="0" sz="1000" spc="105">
                <a:solidFill>
                  <a:srgbClr val="181818"/>
                </a:solidFill>
                <a:latin typeface="Lucida Sans Unicode"/>
                <a:cs typeface="Lucida Sans Unicode"/>
              </a:rPr>
              <a:t>B</a:t>
            </a:r>
            <a:r>
              <a:rPr dirty="0" sz="1000" spc="10">
                <a:solidFill>
                  <a:srgbClr val="181818"/>
                </a:solidFill>
                <a:latin typeface="Lucida Sans Unicode"/>
                <a:cs typeface="Lucida Sans Unicode"/>
              </a:rPr>
              <a:t>e</a:t>
            </a:r>
            <a:r>
              <a:rPr dirty="0" sz="1000" spc="20">
                <a:solidFill>
                  <a:srgbClr val="181818"/>
                </a:solidFill>
                <a:latin typeface="Lucida Sans Unicode"/>
                <a:cs typeface="Lucida Sans Unicode"/>
              </a:rPr>
              <a:t>rr</a:t>
            </a:r>
            <a:r>
              <a:rPr dirty="0" sz="1000" spc="-45">
                <a:solidFill>
                  <a:srgbClr val="181818"/>
                </a:solidFill>
                <a:latin typeface="Lucida Sans Unicode"/>
                <a:cs typeface="Lucida Sans Unicode"/>
              </a:rPr>
              <a:t>i</a:t>
            </a:r>
            <a:r>
              <a:rPr dirty="0" sz="1000" spc="10">
                <a:solidFill>
                  <a:srgbClr val="181818"/>
                </a:solidFill>
                <a:latin typeface="Lucida Sans Unicode"/>
                <a:cs typeface="Lucida Sans Unicode"/>
              </a:rPr>
              <a:t>e</a:t>
            </a:r>
            <a:r>
              <a:rPr dirty="0" sz="1000" spc="-25">
                <a:solidFill>
                  <a:srgbClr val="181818"/>
                </a:solidFill>
                <a:latin typeface="Lucida Sans Unicode"/>
                <a:cs typeface="Lucida Sans Unicode"/>
              </a:rPr>
              <a:t>s</a:t>
            </a:r>
            <a:r>
              <a:rPr dirty="0" sz="1000" spc="-105">
                <a:solidFill>
                  <a:srgbClr val="181818"/>
                </a:solidFill>
                <a:latin typeface="Lucida Sans Unicode"/>
                <a:cs typeface="Lucida Sans Unicode"/>
              </a:rPr>
              <a:t>,</a:t>
            </a:r>
            <a:r>
              <a:rPr dirty="0" sz="1000" spc="-70">
                <a:solidFill>
                  <a:srgbClr val="181818"/>
                </a:solidFill>
                <a:latin typeface="Lucida Sans Unicode"/>
                <a:cs typeface="Lucida Sans Unicode"/>
              </a:rPr>
              <a:t> </a:t>
            </a:r>
            <a:r>
              <a:rPr dirty="0" sz="1000" spc="55">
                <a:solidFill>
                  <a:srgbClr val="181818"/>
                </a:solidFill>
                <a:latin typeface="Lucida Sans Unicode"/>
                <a:cs typeface="Lucida Sans Unicode"/>
              </a:rPr>
              <a:t>R</a:t>
            </a:r>
            <a:r>
              <a:rPr dirty="0" sz="1000" spc="10">
                <a:solidFill>
                  <a:srgbClr val="181818"/>
                </a:solidFill>
                <a:latin typeface="Lucida Sans Unicode"/>
                <a:cs typeface="Lucida Sans Unicode"/>
              </a:rPr>
              <a:t>e</a:t>
            </a:r>
            <a:r>
              <a:rPr dirty="0" sz="1000" spc="-40">
                <a:solidFill>
                  <a:srgbClr val="181818"/>
                </a:solidFill>
                <a:latin typeface="Lucida Sans Unicode"/>
                <a:cs typeface="Lucida Sans Unicode"/>
              </a:rPr>
              <a:t>g</a:t>
            </a:r>
            <a:r>
              <a:rPr dirty="0" sz="1000" spc="-20">
                <a:solidFill>
                  <a:srgbClr val="181818"/>
                </a:solidFill>
                <a:latin typeface="Lucida Sans Unicode"/>
                <a:cs typeface="Lucida Sans Unicode"/>
              </a:rPr>
              <a:t>u</a:t>
            </a:r>
            <a:r>
              <a:rPr dirty="0" sz="1000" spc="20">
                <a:solidFill>
                  <a:srgbClr val="181818"/>
                </a:solidFill>
                <a:latin typeface="Lucida Sans Unicode"/>
                <a:cs typeface="Lucida Sans Unicode"/>
              </a:rPr>
              <a:t>l</a:t>
            </a:r>
            <a:r>
              <a:rPr dirty="0" sz="1000" spc="70">
                <a:solidFill>
                  <a:srgbClr val="181818"/>
                </a:solidFill>
                <a:latin typeface="Lucida Sans Unicode"/>
                <a:cs typeface="Lucida Sans Unicode"/>
              </a:rPr>
              <a:t>a</a:t>
            </a:r>
            <a:r>
              <a:rPr dirty="0" sz="1000" spc="20">
                <a:solidFill>
                  <a:srgbClr val="181818"/>
                </a:solidFill>
                <a:latin typeface="Lucida Sans Unicode"/>
                <a:cs typeface="Lucida Sans Unicode"/>
              </a:rPr>
              <a:t>r</a:t>
            </a:r>
            <a:r>
              <a:rPr dirty="0" sz="1000" spc="15">
                <a:solidFill>
                  <a:srgbClr val="181818"/>
                </a:solidFill>
                <a:latin typeface="Lucida Sans Unicode"/>
                <a:cs typeface="Lucida Sans Unicode"/>
              </a:rPr>
              <a:t>/</a:t>
            </a:r>
            <a:r>
              <a:rPr dirty="0" sz="1000" spc="30">
                <a:solidFill>
                  <a:srgbClr val="181818"/>
                </a:solidFill>
                <a:latin typeface="Lucida Sans Unicode"/>
                <a:cs typeface="Lucida Sans Unicode"/>
              </a:rPr>
              <a:t>L</a:t>
            </a:r>
            <a:r>
              <a:rPr dirty="0" sz="1000" spc="70">
                <a:solidFill>
                  <a:srgbClr val="181818"/>
                </a:solidFill>
                <a:latin typeface="Lucida Sans Unicode"/>
                <a:cs typeface="Lucida Sans Unicode"/>
              </a:rPr>
              <a:t>a</a:t>
            </a:r>
            <a:r>
              <a:rPr dirty="0" sz="1000" spc="5">
                <a:solidFill>
                  <a:srgbClr val="181818"/>
                </a:solidFill>
                <a:latin typeface="Lucida Sans Unicode"/>
                <a:cs typeface="Lucida Sans Unicode"/>
              </a:rPr>
              <a:t>c</a:t>
            </a:r>
            <a:r>
              <a:rPr dirty="0" sz="1000" spc="80">
                <a:solidFill>
                  <a:srgbClr val="181818"/>
                </a:solidFill>
                <a:latin typeface="Lucida Sans Unicode"/>
                <a:cs typeface="Lucida Sans Unicode"/>
              </a:rPr>
              <a:t>t</a:t>
            </a:r>
            <a:r>
              <a:rPr dirty="0" sz="1000" spc="-10">
                <a:solidFill>
                  <a:srgbClr val="181818"/>
                </a:solidFill>
                <a:latin typeface="Lucida Sans Unicode"/>
                <a:cs typeface="Lucida Sans Unicode"/>
              </a:rPr>
              <a:t>o</a:t>
            </a:r>
            <a:r>
              <a:rPr dirty="0" sz="1000" spc="-25">
                <a:solidFill>
                  <a:srgbClr val="181818"/>
                </a:solidFill>
                <a:latin typeface="Lucida Sans Unicode"/>
                <a:cs typeface="Lucida Sans Unicode"/>
              </a:rPr>
              <a:t>s</a:t>
            </a:r>
            <a:r>
              <a:rPr dirty="0" sz="1000" spc="10">
                <a:solidFill>
                  <a:srgbClr val="181818"/>
                </a:solidFill>
                <a:latin typeface="Lucida Sans Unicode"/>
                <a:cs typeface="Lucida Sans Unicode"/>
              </a:rPr>
              <a:t>e</a:t>
            </a:r>
            <a:r>
              <a:rPr dirty="0" sz="1000" spc="-130">
                <a:solidFill>
                  <a:srgbClr val="181818"/>
                </a:solidFill>
                <a:latin typeface="Lucida Sans Unicode"/>
                <a:cs typeface="Lucida Sans Unicode"/>
              </a:rPr>
              <a:t>-</a:t>
            </a:r>
            <a:r>
              <a:rPr dirty="0" sz="1000" spc="-70">
                <a:solidFill>
                  <a:srgbClr val="181818"/>
                </a:solidFill>
                <a:latin typeface="Lucida Sans Unicode"/>
                <a:cs typeface="Lucida Sans Unicode"/>
              </a:rPr>
              <a:t> </a:t>
            </a:r>
            <a:r>
              <a:rPr dirty="0" sz="1000" spc="50">
                <a:solidFill>
                  <a:srgbClr val="181818"/>
                </a:solidFill>
                <a:latin typeface="Lucida Sans Unicode"/>
                <a:cs typeface="Lucida Sans Unicode"/>
              </a:rPr>
              <a:t>F</a:t>
            </a:r>
            <a:r>
              <a:rPr dirty="0" sz="1000" spc="20">
                <a:solidFill>
                  <a:srgbClr val="181818"/>
                </a:solidFill>
                <a:latin typeface="Lucida Sans Unicode"/>
                <a:cs typeface="Lucida Sans Unicode"/>
              </a:rPr>
              <a:t>r</a:t>
            </a:r>
            <a:r>
              <a:rPr dirty="0" sz="1000" spc="10">
                <a:solidFill>
                  <a:srgbClr val="181818"/>
                </a:solidFill>
                <a:latin typeface="Lucida Sans Unicode"/>
                <a:cs typeface="Lucida Sans Unicode"/>
              </a:rPr>
              <a:t>ee</a:t>
            </a:r>
            <a:r>
              <a:rPr dirty="0" sz="1000" spc="15">
                <a:solidFill>
                  <a:srgbClr val="181818"/>
                </a:solidFill>
                <a:latin typeface="Lucida Sans Unicode"/>
                <a:cs typeface="Lucida Sans Unicode"/>
              </a:rPr>
              <a:t>/A</a:t>
            </a:r>
            <a:r>
              <a:rPr dirty="0" sz="1000" spc="20">
                <a:solidFill>
                  <a:srgbClr val="181818"/>
                </a:solidFill>
                <a:latin typeface="Lucida Sans Unicode"/>
                <a:cs typeface="Lucida Sans Unicode"/>
              </a:rPr>
              <a:t>l</a:t>
            </a:r>
            <a:r>
              <a:rPr dirty="0" sz="1000" spc="45">
                <a:solidFill>
                  <a:srgbClr val="181818"/>
                </a:solidFill>
                <a:latin typeface="Lucida Sans Unicode"/>
                <a:cs typeface="Lucida Sans Unicode"/>
              </a:rPr>
              <a:t>m</a:t>
            </a:r>
            <a:r>
              <a:rPr dirty="0" sz="1000" spc="-10">
                <a:solidFill>
                  <a:srgbClr val="181818"/>
                </a:solidFill>
                <a:latin typeface="Lucida Sans Unicode"/>
                <a:cs typeface="Lucida Sans Unicode"/>
              </a:rPr>
              <a:t>o</a:t>
            </a:r>
            <a:r>
              <a:rPr dirty="0" sz="1000" spc="10">
                <a:solidFill>
                  <a:srgbClr val="181818"/>
                </a:solidFill>
                <a:latin typeface="Lucida Sans Unicode"/>
                <a:cs typeface="Lucida Sans Unicode"/>
              </a:rPr>
              <a:t>n</a:t>
            </a:r>
            <a:r>
              <a:rPr dirty="0" sz="1000" spc="-10">
                <a:solidFill>
                  <a:srgbClr val="181818"/>
                </a:solidFill>
                <a:latin typeface="Lucida Sans Unicode"/>
                <a:cs typeface="Lucida Sans Unicode"/>
              </a:rPr>
              <a:t>d</a:t>
            </a:r>
            <a:r>
              <a:rPr dirty="0" sz="1000" spc="-70">
                <a:solidFill>
                  <a:srgbClr val="181818"/>
                </a:solidFill>
                <a:latin typeface="Lucida Sans Unicode"/>
                <a:cs typeface="Lucida Sans Unicode"/>
              </a:rPr>
              <a:t> </a:t>
            </a:r>
            <a:r>
              <a:rPr dirty="0" sz="1000" spc="90">
                <a:solidFill>
                  <a:srgbClr val="181818"/>
                </a:solidFill>
                <a:latin typeface="Lucida Sans Unicode"/>
                <a:cs typeface="Lucida Sans Unicode"/>
              </a:rPr>
              <a:t>M</a:t>
            </a:r>
            <a:r>
              <a:rPr dirty="0" sz="1000" spc="-45">
                <a:solidFill>
                  <a:srgbClr val="181818"/>
                </a:solidFill>
                <a:latin typeface="Lucida Sans Unicode"/>
                <a:cs typeface="Lucida Sans Unicode"/>
              </a:rPr>
              <a:t>i</a:t>
            </a:r>
            <a:r>
              <a:rPr dirty="0" sz="1000" spc="20">
                <a:solidFill>
                  <a:srgbClr val="181818"/>
                </a:solidFill>
                <a:latin typeface="Lucida Sans Unicode"/>
                <a:cs typeface="Lucida Sans Unicode"/>
              </a:rPr>
              <a:t>l</a:t>
            </a:r>
            <a:r>
              <a:rPr dirty="0" sz="1000" spc="-35">
                <a:solidFill>
                  <a:srgbClr val="181818"/>
                </a:solidFill>
                <a:latin typeface="Lucida Sans Unicode"/>
                <a:cs typeface="Lucida Sans Unicode"/>
              </a:rPr>
              <a:t>k</a:t>
            </a:r>
            <a:endParaRPr sz="1000">
              <a:latin typeface="Lucida Sans Unicode"/>
              <a:cs typeface="Lucida Sans Unicode"/>
            </a:endParaRPr>
          </a:p>
          <a:p>
            <a:pPr>
              <a:lnSpc>
                <a:spcPct val="100000"/>
              </a:lnSpc>
            </a:pPr>
            <a:endParaRPr sz="10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0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41"/>
              </a:spcBef>
            </a:pPr>
            <a:endParaRPr sz="1200">
              <a:latin typeface="Times New Roman"/>
              <a:cs typeface="Times New Roman"/>
            </a:endParaRPr>
          </a:p>
          <a:p>
            <a:pPr algn="ctr" marL="166370" marR="159385">
              <a:lnSpc>
                <a:spcPct val="116599"/>
              </a:lnSpc>
            </a:pPr>
            <a:r>
              <a:rPr dirty="0" sz="1000" spc="5">
                <a:solidFill>
                  <a:srgbClr val="181818"/>
                </a:solidFill>
                <a:latin typeface="Lucida Sans Unicode"/>
                <a:cs typeface="Lucida Sans Unicode"/>
              </a:rPr>
              <a:t>Y</a:t>
            </a:r>
            <a:r>
              <a:rPr dirty="0" sz="1000" spc="-10">
                <a:solidFill>
                  <a:srgbClr val="181818"/>
                </a:solidFill>
                <a:latin typeface="Lucida Sans Unicode"/>
                <a:cs typeface="Lucida Sans Unicode"/>
              </a:rPr>
              <a:t>o</a:t>
            </a:r>
            <a:r>
              <a:rPr dirty="0" sz="1000" spc="-40">
                <a:solidFill>
                  <a:srgbClr val="181818"/>
                </a:solidFill>
                <a:latin typeface="Lucida Sans Unicode"/>
                <a:cs typeface="Lucida Sans Unicode"/>
              </a:rPr>
              <a:t>g</a:t>
            </a:r>
            <a:r>
              <a:rPr dirty="0" sz="1000" spc="-20">
                <a:solidFill>
                  <a:srgbClr val="181818"/>
                </a:solidFill>
                <a:latin typeface="Lucida Sans Unicode"/>
                <a:cs typeface="Lucida Sans Unicode"/>
              </a:rPr>
              <a:t>u</a:t>
            </a:r>
            <a:r>
              <a:rPr dirty="0" sz="1000" spc="20">
                <a:solidFill>
                  <a:srgbClr val="181818"/>
                </a:solidFill>
                <a:latin typeface="Lucida Sans Unicode"/>
                <a:cs typeface="Lucida Sans Unicode"/>
              </a:rPr>
              <a:t>r</a:t>
            </a:r>
            <a:r>
              <a:rPr dirty="0" sz="1000" spc="80">
                <a:solidFill>
                  <a:srgbClr val="181818"/>
                </a:solidFill>
                <a:latin typeface="Lucida Sans Unicode"/>
                <a:cs typeface="Lucida Sans Unicode"/>
              </a:rPr>
              <a:t>t</a:t>
            </a:r>
            <a:r>
              <a:rPr dirty="0" sz="1000" spc="-70">
                <a:solidFill>
                  <a:srgbClr val="181818"/>
                </a:solidFill>
                <a:latin typeface="Lucida Sans Unicode"/>
                <a:cs typeface="Lucida Sans Unicode"/>
              </a:rPr>
              <a:t> </a:t>
            </a:r>
            <a:r>
              <a:rPr dirty="0" sz="1000" spc="90">
                <a:solidFill>
                  <a:srgbClr val="181818"/>
                </a:solidFill>
                <a:latin typeface="Lucida Sans Unicode"/>
                <a:cs typeface="Lucida Sans Unicode"/>
              </a:rPr>
              <a:t>w</a:t>
            </a:r>
            <a:r>
              <a:rPr dirty="0" sz="1000" spc="-45">
                <a:solidFill>
                  <a:srgbClr val="181818"/>
                </a:solidFill>
                <a:latin typeface="Lucida Sans Unicode"/>
                <a:cs typeface="Lucida Sans Unicode"/>
              </a:rPr>
              <a:t>i</a:t>
            </a:r>
            <a:r>
              <a:rPr dirty="0" sz="1000" spc="80">
                <a:solidFill>
                  <a:srgbClr val="181818"/>
                </a:solidFill>
                <a:latin typeface="Lucida Sans Unicode"/>
                <a:cs typeface="Lucida Sans Unicode"/>
              </a:rPr>
              <a:t>t</a:t>
            </a:r>
            <a:r>
              <a:rPr dirty="0" sz="1000" spc="-20">
                <a:solidFill>
                  <a:srgbClr val="181818"/>
                </a:solidFill>
                <a:latin typeface="Lucida Sans Unicode"/>
                <a:cs typeface="Lucida Sans Unicode"/>
              </a:rPr>
              <a:t>h</a:t>
            </a:r>
            <a:r>
              <a:rPr dirty="0" sz="1000" spc="-70">
                <a:solidFill>
                  <a:srgbClr val="181818"/>
                </a:solidFill>
                <a:latin typeface="Lucida Sans Unicode"/>
                <a:cs typeface="Lucida Sans Unicode"/>
              </a:rPr>
              <a:t> </a:t>
            </a:r>
            <a:r>
              <a:rPr dirty="0" sz="1000" spc="20">
                <a:solidFill>
                  <a:srgbClr val="181818"/>
                </a:solidFill>
                <a:latin typeface="Lucida Sans Unicode"/>
                <a:cs typeface="Lucida Sans Unicode"/>
              </a:rPr>
              <a:t>H</a:t>
            </a:r>
            <a:r>
              <a:rPr dirty="0" sz="1000" spc="-10">
                <a:solidFill>
                  <a:srgbClr val="181818"/>
                </a:solidFill>
                <a:latin typeface="Lucida Sans Unicode"/>
                <a:cs typeface="Lucida Sans Unicode"/>
              </a:rPr>
              <a:t>o</a:t>
            </a:r>
            <a:r>
              <a:rPr dirty="0" sz="1000" spc="10">
                <a:solidFill>
                  <a:srgbClr val="181818"/>
                </a:solidFill>
                <a:latin typeface="Lucida Sans Unicode"/>
                <a:cs typeface="Lucida Sans Unicode"/>
              </a:rPr>
              <a:t>ne</a:t>
            </a:r>
            <a:r>
              <a:rPr dirty="0" sz="1000" spc="50">
                <a:solidFill>
                  <a:srgbClr val="181818"/>
                </a:solidFill>
                <a:latin typeface="Lucida Sans Unicode"/>
                <a:cs typeface="Lucida Sans Unicode"/>
              </a:rPr>
              <a:t>y</a:t>
            </a:r>
            <a:r>
              <a:rPr dirty="0" sz="1000" spc="-70">
                <a:solidFill>
                  <a:srgbClr val="181818"/>
                </a:solidFill>
                <a:latin typeface="Lucida Sans Unicode"/>
                <a:cs typeface="Lucida Sans Unicode"/>
              </a:rPr>
              <a:t> </a:t>
            </a:r>
            <a:r>
              <a:rPr dirty="0" sz="1000" spc="70">
                <a:solidFill>
                  <a:srgbClr val="181818"/>
                </a:solidFill>
                <a:latin typeface="Lucida Sans Unicode"/>
                <a:cs typeface="Lucida Sans Unicode"/>
              </a:rPr>
              <a:t>a</a:t>
            </a:r>
            <a:r>
              <a:rPr dirty="0" sz="1000" spc="10">
                <a:solidFill>
                  <a:srgbClr val="181818"/>
                </a:solidFill>
                <a:latin typeface="Lucida Sans Unicode"/>
                <a:cs typeface="Lucida Sans Unicode"/>
              </a:rPr>
              <a:t>n</a:t>
            </a:r>
            <a:r>
              <a:rPr dirty="0" sz="1000" spc="-10">
                <a:solidFill>
                  <a:srgbClr val="181818"/>
                </a:solidFill>
                <a:latin typeface="Lucida Sans Unicode"/>
                <a:cs typeface="Lucida Sans Unicode"/>
              </a:rPr>
              <a:t>d</a:t>
            </a:r>
            <a:r>
              <a:rPr dirty="0" sz="1000" spc="-70">
                <a:solidFill>
                  <a:srgbClr val="181818"/>
                </a:solidFill>
                <a:latin typeface="Lucida Sans Unicode"/>
                <a:cs typeface="Lucida Sans Unicode"/>
              </a:rPr>
              <a:t> </a:t>
            </a:r>
            <a:r>
              <a:rPr dirty="0" sz="1000" spc="10">
                <a:solidFill>
                  <a:srgbClr val="181818"/>
                </a:solidFill>
                <a:latin typeface="Lucida Sans Unicode"/>
                <a:cs typeface="Lucida Sans Unicode"/>
              </a:rPr>
              <a:t>N</a:t>
            </a:r>
            <a:r>
              <a:rPr dirty="0" sz="1000" spc="-20">
                <a:solidFill>
                  <a:srgbClr val="181818"/>
                </a:solidFill>
                <a:latin typeface="Lucida Sans Unicode"/>
                <a:cs typeface="Lucida Sans Unicode"/>
              </a:rPr>
              <a:t>u</a:t>
            </a:r>
            <a:r>
              <a:rPr dirty="0" sz="1000" spc="80">
                <a:solidFill>
                  <a:srgbClr val="181818"/>
                </a:solidFill>
                <a:latin typeface="Lucida Sans Unicode"/>
                <a:cs typeface="Lucida Sans Unicode"/>
              </a:rPr>
              <a:t>t</a:t>
            </a:r>
            <a:r>
              <a:rPr dirty="0" sz="1000" spc="-25">
                <a:solidFill>
                  <a:srgbClr val="181818"/>
                </a:solidFill>
                <a:latin typeface="Lucida Sans Unicode"/>
                <a:cs typeface="Lucida Sans Unicode"/>
              </a:rPr>
              <a:t>s</a:t>
            </a:r>
            <a:r>
              <a:rPr dirty="0" sz="1000" spc="-105">
                <a:solidFill>
                  <a:srgbClr val="181818"/>
                </a:solidFill>
                <a:latin typeface="Lucida Sans Unicode"/>
                <a:cs typeface="Lucida Sans Unicode"/>
              </a:rPr>
              <a:t>,</a:t>
            </a:r>
            <a:r>
              <a:rPr dirty="0" sz="1000" spc="-70">
                <a:solidFill>
                  <a:srgbClr val="181818"/>
                </a:solidFill>
                <a:latin typeface="Lucida Sans Unicode"/>
                <a:cs typeface="Lucida Sans Unicode"/>
              </a:rPr>
              <a:t> </a:t>
            </a:r>
            <a:r>
              <a:rPr dirty="0" sz="1000" spc="55">
                <a:solidFill>
                  <a:srgbClr val="181818"/>
                </a:solidFill>
                <a:latin typeface="Lucida Sans Unicode"/>
                <a:cs typeface="Lucida Sans Unicode"/>
              </a:rPr>
              <a:t>S</a:t>
            </a:r>
            <a:r>
              <a:rPr dirty="0" sz="1000" spc="20">
                <a:solidFill>
                  <a:srgbClr val="181818"/>
                </a:solidFill>
                <a:latin typeface="Lucida Sans Unicode"/>
                <a:cs typeface="Lucida Sans Unicode"/>
              </a:rPr>
              <a:t>l</a:t>
            </a:r>
            <a:r>
              <a:rPr dirty="0" sz="1000" spc="-45">
                <a:solidFill>
                  <a:srgbClr val="181818"/>
                </a:solidFill>
                <a:latin typeface="Lucida Sans Unicode"/>
                <a:cs typeface="Lucida Sans Unicode"/>
              </a:rPr>
              <a:t>i</a:t>
            </a:r>
            <a:r>
              <a:rPr dirty="0" sz="1000" spc="5">
                <a:solidFill>
                  <a:srgbClr val="181818"/>
                </a:solidFill>
                <a:latin typeface="Lucida Sans Unicode"/>
                <a:cs typeface="Lucida Sans Unicode"/>
              </a:rPr>
              <a:t>c</a:t>
            </a:r>
            <a:r>
              <a:rPr dirty="0" sz="1000" spc="10">
                <a:solidFill>
                  <a:srgbClr val="181818"/>
                </a:solidFill>
                <a:latin typeface="Lucida Sans Unicode"/>
                <a:cs typeface="Lucida Sans Unicode"/>
              </a:rPr>
              <a:t>e</a:t>
            </a:r>
            <a:r>
              <a:rPr dirty="0" sz="1000" spc="-10">
                <a:solidFill>
                  <a:srgbClr val="181818"/>
                </a:solidFill>
                <a:latin typeface="Lucida Sans Unicode"/>
                <a:cs typeface="Lucida Sans Unicode"/>
              </a:rPr>
              <a:t>d</a:t>
            </a:r>
            <a:r>
              <a:rPr dirty="0" sz="1000" spc="-70">
                <a:solidFill>
                  <a:srgbClr val="181818"/>
                </a:solidFill>
                <a:latin typeface="Lucida Sans Unicode"/>
                <a:cs typeface="Lucida Sans Unicode"/>
              </a:rPr>
              <a:t> </a:t>
            </a:r>
            <a:r>
              <a:rPr dirty="0" sz="1000" spc="105">
                <a:solidFill>
                  <a:srgbClr val="181818"/>
                </a:solidFill>
                <a:latin typeface="Lucida Sans Unicode"/>
                <a:cs typeface="Lucida Sans Unicode"/>
              </a:rPr>
              <a:t>B</a:t>
            </a:r>
            <a:r>
              <a:rPr dirty="0" sz="1000" spc="70">
                <a:solidFill>
                  <a:srgbClr val="181818"/>
                </a:solidFill>
                <a:latin typeface="Lucida Sans Unicode"/>
                <a:cs typeface="Lucida Sans Unicode"/>
              </a:rPr>
              <a:t>a</a:t>
            </a:r>
            <a:r>
              <a:rPr dirty="0" sz="1000" spc="10">
                <a:solidFill>
                  <a:srgbClr val="181818"/>
                </a:solidFill>
                <a:latin typeface="Lucida Sans Unicode"/>
                <a:cs typeface="Lucida Sans Unicode"/>
              </a:rPr>
              <a:t>n</a:t>
            </a:r>
            <a:r>
              <a:rPr dirty="0" sz="1000" spc="70">
                <a:solidFill>
                  <a:srgbClr val="181818"/>
                </a:solidFill>
                <a:latin typeface="Lucida Sans Unicode"/>
                <a:cs typeface="Lucida Sans Unicode"/>
              </a:rPr>
              <a:t>a</a:t>
            </a:r>
            <a:r>
              <a:rPr dirty="0" sz="1000" spc="10">
                <a:solidFill>
                  <a:srgbClr val="181818"/>
                </a:solidFill>
                <a:latin typeface="Lucida Sans Unicode"/>
                <a:cs typeface="Lucida Sans Unicode"/>
              </a:rPr>
              <a:t>n</a:t>
            </a:r>
            <a:r>
              <a:rPr dirty="0" sz="1000" spc="70">
                <a:solidFill>
                  <a:srgbClr val="181818"/>
                </a:solidFill>
                <a:latin typeface="Lucida Sans Unicode"/>
                <a:cs typeface="Lucida Sans Unicode"/>
              </a:rPr>
              <a:t>a</a:t>
            </a:r>
            <a:r>
              <a:rPr dirty="0" sz="1000" spc="-25">
                <a:solidFill>
                  <a:srgbClr val="181818"/>
                </a:solidFill>
                <a:latin typeface="Lucida Sans Unicode"/>
                <a:cs typeface="Lucida Sans Unicode"/>
              </a:rPr>
              <a:t>s</a:t>
            </a:r>
            <a:r>
              <a:rPr dirty="0" sz="1000" spc="-105">
                <a:solidFill>
                  <a:srgbClr val="181818"/>
                </a:solidFill>
                <a:latin typeface="Lucida Sans Unicode"/>
                <a:cs typeface="Lucida Sans Unicode"/>
              </a:rPr>
              <a:t>,</a:t>
            </a:r>
            <a:r>
              <a:rPr dirty="0" sz="1000" spc="-105">
                <a:solidFill>
                  <a:srgbClr val="181818"/>
                </a:solidFill>
                <a:latin typeface="Lucida Sans Unicode"/>
                <a:cs typeface="Lucida Sans Unicode"/>
              </a:rPr>
              <a:t> </a:t>
            </a:r>
            <a:r>
              <a:rPr dirty="0" sz="1000" spc="55">
                <a:solidFill>
                  <a:srgbClr val="181818"/>
                </a:solidFill>
                <a:latin typeface="Lucida Sans Unicode"/>
                <a:cs typeface="Lucida Sans Unicode"/>
              </a:rPr>
              <a:t>R</a:t>
            </a:r>
            <a:r>
              <a:rPr dirty="0" sz="1000" spc="10">
                <a:solidFill>
                  <a:srgbClr val="181818"/>
                </a:solidFill>
                <a:latin typeface="Lucida Sans Unicode"/>
                <a:cs typeface="Lucida Sans Unicode"/>
              </a:rPr>
              <a:t>e</a:t>
            </a:r>
            <a:r>
              <a:rPr dirty="0" sz="1000" spc="-40">
                <a:solidFill>
                  <a:srgbClr val="181818"/>
                </a:solidFill>
                <a:latin typeface="Lucida Sans Unicode"/>
                <a:cs typeface="Lucida Sans Unicode"/>
              </a:rPr>
              <a:t>g</a:t>
            </a:r>
            <a:r>
              <a:rPr dirty="0" sz="1000" spc="-20">
                <a:solidFill>
                  <a:srgbClr val="181818"/>
                </a:solidFill>
                <a:latin typeface="Lucida Sans Unicode"/>
                <a:cs typeface="Lucida Sans Unicode"/>
              </a:rPr>
              <a:t>u</a:t>
            </a:r>
            <a:r>
              <a:rPr dirty="0" sz="1000" spc="20">
                <a:solidFill>
                  <a:srgbClr val="181818"/>
                </a:solidFill>
                <a:latin typeface="Lucida Sans Unicode"/>
                <a:cs typeface="Lucida Sans Unicode"/>
              </a:rPr>
              <a:t>l</a:t>
            </a:r>
            <a:r>
              <a:rPr dirty="0" sz="1000" spc="70">
                <a:solidFill>
                  <a:srgbClr val="181818"/>
                </a:solidFill>
                <a:latin typeface="Lucida Sans Unicode"/>
                <a:cs typeface="Lucida Sans Unicode"/>
              </a:rPr>
              <a:t>a</a:t>
            </a:r>
            <a:r>
              <a:rPr dirty="0" sz="1000" spc="20">
                <a:solidFill>
                  <a:srgbClr val="181818"/>
                </a:solidFill>
                <a:latin typeface="Lucida Sans Unicode"/>
                <a:cs typeface="Lucida Sans Unicode"/>
              </a:rPr>
              <a:t>r</a:t>
            </a:r>
            <a:r>
              <a:rPr dirty="0" sz="1000" spc="15">
                <a:solidFill>
                  <a:srgbClr val="181818"/>
                </a:solidFill>
                <a:latin typeface="Lucida Sans Unicode"/>
                <a:cs typeface="Lucida Sans Unicode"/>
              </a:rPr>
              <a:t>/</a:t>
            </a:r>
            <a:r>
              <a:rPr dirty="0" sz="1000" spc="30">
                <a:solidFill>
                  <a:srgbClr val="181818"/>
                </a:solidFill>
                <a:latin typeface="Lucida Sans Unicode"/>
                <a:cs typeface="Lucida Sans Unicode"/>
              </a:rPr>
              <a:t>L</a:t>
            </a:r>
            <a:r>
              <a:rPr dirty="0" sz="1000" spc="70">
                <a:solidFill>
                  <a:srgbClr val="181818"/>
                </a:solidFill>
                <a:latin typeface="Lucida Sans Unicode"/>
                <a:cs typeface="Lucida Sans Unicode"/>
              </a:rPr>
              <a:t>a</a:t>
            </a:r>
            <a:r>
              <a:rPr dirty="0" sz="1000" spc="5">
                <a:solidFill>
                  <a:srgbClr val="181818"/>
                </a:solidFill>
                <a:latin typeface="Lucida Sans Unicode"/>
                <a:cs typeface="Lucida Sans Unicode"/>
              </a:rPr>
              <a:t>c</a:t>
            </a:r>
            <a:r>
              <a:rPr dirty="0" sz="1000" spc="80">
                <a:solidFill>
                  <a:srgbClr val="181818"/>
                </a:solidFill>
                <a:latin typeface="Lucida Sans Unicode"/>
                <a:cs typeface="Lucida Sans Unicode"/>
              </a:rPr>
              <a:t>t</a:t>
            </a:r>
            <a:r>
              <a:rPr dirty="0" sz="1000" spc="-10">
                <a:solidFill>
                  <a:srgbClr val="181818"/>
                </a:solidFill>
                <a:latin typeface="Lucida Sans Unicode"/>
                <a:cs typeface="Lucida Sans Unicode"/>
              </a:rPr>
              <a:t>o</a:t>
            </a:r>
            <a:r>
              <a:rPr dirty="0" sz="1000" spc="-25">
                <a:solidFill>
                  <a:srgbClr val="181818"/>
                </a:solidFill>
                <a:latin typeface="Lucida Sans Unicode"/>
                <a:cs typeface="Lucida Sans Unicode"/>
              </a:rPr>
              <a:t>s</a:t>
            </a:r>
            <a:r>
              <a:rPr dirty="0" sz="1000" spc="10">
                <a:solidFill>
                  <a:srgbClr val="181818"/>
                </a:solidFill>
                <a:latin typeface="Lucida Sans Unicode"/>
                <a:cs typeface="Lucida Sans Unicode"/>
              </a:rPr>
              <a:t>e</a:t>
            </a:r>
            <a:r>
              <a:rPr dirty="0" sz="1000" spc="-130">
                <a:solidFill>
                  <a:srgbClr val="181818"/>
                </a:solidFill>
                <a:latin typeface="Lucida Sans Unicode"/>
                <a:cs typeface="Lucida Sans Unicode"/>
              </a:rPr>
              <a:t>-</a:t>
            </a:r>
            <a:r>
              <a:rPr dirty="0" sz="1000" spc="50">
                <a:solidFill>
                  <a:srgbClr val="181818"/>
                </a:solidFill>
                <a:latin typeface="Lucida Sans Unicode"/>
                <a:cs typeface="Lucida Sans Unicode"/>
              </a:rPr>
              <a:t>F</a:t>
            </a:r>
            <a:r>
              <a:rPr dirty="0" sz="1000" spc="20">
                <a:solidFill>
                  <a:srgbClr val="181818"/>
                </a:solidFill>
                <a:latin typeface="Lucida Sans Unicode"/>
                <a:cs typeface="Lucida Sans Unicode"/>
              </a:rPr>
              <a:t>r</a:t>
            </a:r>
            <a:r>
              <a:rPr dirty="0" sz="1000" spc="10">
                <a:solidFill>
                  <a:srgbClr val="181818"/>
                </a:solidFill>
                <a:latin typeface="Lucida Sans Unicode"/>
                <a:cs typeface="Lucida Sans Unicode"/>
              </a:rPr>
              <a:t>ee</a:t>
            </a:r>
            <a:r>
              <a:rPr dirty="0" sz="1000" spc="15">
                <a:solidFill>
                  <a:srgbClr val="181818"/>
                </a:solidFill>
                <a:latin typeface="Lucida Sans Unicode"/>
                <a:cs typeface="Lucida Sans Unicode"/>
              </a:rPr>
              <a:t>/A</a:t>
            </a:r>
            <a:r>
              <a:rPr dirty="0" sz="1000" spc="20">
                <a:solidFill>
                  <a:srgbClr val="181818"/>
                </a:solidFill>
                <a:latin typeface="Lucida Sans Unicode"/>
                <a:cs typeface="Lucida Sans Unicode"/>
              </a:rPr>
              <a:t>l</a:t>
            </a:r>
            <a:r>
              <a:rPr dirty="0" sz="1000" spc="45">
                <a:solidFill>
                  <a:srgbClr val="181818"/>
                </a:solidFill>
                <a:latin typeface="Lucida Sans Unicode"/>
                <a:cs typeface="Lucida Sans Unicode"/>
              </a:rPr>
              <a:t>m</a:t>
            </a:r>
            <a:r>
              <a:rPr dirty="0" sz="1000" spc="-10">
                <a:solidFill>
                  <a:srgbClr val="181818"/>
                </a:solidFill>
                <a:latin typeface="Lucida Sans Unicode"/>
                <a:cs typeface="Lucida Sans Unicode"/>
              </a:rPr>
              <a:t>o</a:t>
            </a:r>
            <a:r>
              <a:rPr dirty="0" sz="1000" spc="10">
                <a:solidFill>
                  <a:srgbClr val="181818"/>
                </a:solidFill>
                <a:latin typeface="Lucida Sans Unicode"/>
                <a:cs typeface="Lucida Sans Unicode"/>
              </a:rPr>
              <a:t>n</a:t>
            </a:r>
            <a:r>
              <a:rPr dirty="0" sz="1000" spc="-10">
                <a:solidFill>
                  <a:srgbClr val="181818"/>
                </a:solidFill>
                <a:latin typeface="Lucida Sans Unicode"/>
                <a:cs typeface="Lucida Sans Unicode"/>
              </a:rPr>
              <a:t>d</a:t>
            </a:r>
            <a:r>
              <a:rPr dirty="0" sz="1000" spc="-70">
                <a:solidFill>
                  <a:srgbClr val="181818"/>
                </a:solidFill>
                <a:latin typeface="Lucida Sans Unicode"/>
                <a:cs typeface="Lucida Sans Unicode"/>
              </a:rPr>
              <a:t> </a:t>
            </a:r>
            <a:r>
              <a:rPr dirty="0" sz="1000" spc="90">
                <a:solidFill>
                  <a:srgbClr val="181818"/>
                </a:solidFill>
                <a:latin typeface="Lucida Sans Unicode"/>
                <a:cs typeface="Lucida Sans Unicode"/>
              </a:rPr>
              <a:t>M</a:t>
            </a:r>
            <a:r>
              <a:rPr dirty="0" sz="1000" spc="-45">
                <a:solidFill>
                  <a:srgbClr val="181818"/>
                </a:solidFill>
                <a:latin typeface="Lucida Sans Unicode"/>
                <a:cs typeface="Lucida Sans Unicode"/>
              </a:rPr>
              <a:t>i</a:t>
            </a:r>
            <a:r>
              <a:rPr dirty="0" sz="1000" spc="20">
                <a:solidFill>
                  <a:srgbClr val="181818"/>
                </a:solidFill>
                <a:latin typeface="Lucida Sans Unicode"/>
                <a:cs typeface="Lucida Sans Unicode"/>
              </a:rPr>
              <a:t>l</a:t>
            </a:r>
            <a:r>
              <a:rPr dirty="0" sz="1000" spc="-35">
                <a:solidFill>
                  <a:srgbClr val="181818"/>
                </a:solidFill>
                <a:latin typeface="Lucida Sans Unicode"/>
                <a:cs typeface="Lucida Sans Unicode"/>
              </a:rPr>
              <a:t>k</a:t>
            </a:r>
            <a:endParaRPr sz="1000">
              <a:latin typeface="Lucida Sans Unicode"/>
              <a:cs typeface="Lucida Sans Unicode"/>
            </a:endParaRPr>
          </a:p>
          <a:p>
            <a:pPr>
              <a:lnSpc>
                <a:spcPct val="100000"/>
              </a:lnSpc>
            </a:pPr>
            <a:endParaRPr sz="10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000">
              <a:latin typeface="Times New Roman"/>
              <a:cs typeface="Times New Roman"/>
            </a:endParaRPr>
          </a:p>
          <a:p>
            <a:pPr algn="ctr" marL="163830" marR="156210">
              <a:lnSpc>
                <a:spcPct val="116599"/>
              </a:lnSpc>
              <a:spcBef>
                <a:spcPts val="685"/>
              </a:spcBef>
            </a:pPr>
            <a:r>
              <a:rPr dirty="0" sz="1000" spc="50">
                <a:solidFill>
                  <a:srgbClr val="181818"/>
                </a:solidFill>
                <a:latin typeface="Lucida Sans Unicode"/>
                <a:cs typeface="Lucida Sans Unicode"/>
              </a:rPr>
              <a:t>F</a:t>
            </a:r>
            <a:r>
              <a:rPr dirty="0" sz="1000" spc="20">
                <a:solidFill>
                  <a:srgbClr val="181818"/>
                </a:solidFill>
                <a:latin typeface="Lucida Sans Unicode"/>
                <a:cs typeface="Lucida Sans Unicode"/>
              </a:rPr>
              <a:t>r</a:t>
            </a:r>
            <a:r>
              <a:rPr dirty="0" sz="1000" spc="10">
                <a:solidFill>
                  <a:srgbClr val="181818"/>
                </a:solidFill>
                <a:latin typeface="Lucida Sans Unicode"/>
                <a:cs typeface="Lucida Sans Unicode"/>
              </a:rPr>
              <a:t>en</a:t>
            </a:r>
            <a:r>
              <a:rPr dirty="0" sz="1000" spc="5">
                <a:solidFill>
                  <a:srgbClr val="181818"/>
                </a:solidFill>
                <a:latin typeface="Lucida Sans Unicode"/>
                <a:cs typeface="Lucida Sans Unicode"/>
              </a:rPr>
              <a:t>c</a:t>
            </a:r>
            <a:r>
              <a:rPr dirty="0" sz="1000" spc="-20">
                <a:solidFill>
                  <a:srgbClr val="181818"/>
                </a:solidFill>
                <a:latin typeface="Lucida Sans Unicode"/>
                <a:cs typeface="Lucida Sans Unicode"/>
              </a:rPr>
              <a:t>h</a:t>
            </a:r>
            <a:r>
              <a:rPr dirty="0" sz="1000" spc="-70">
                <a:solidFill>
                  <a:srgbClr val="181818"/>
                </a:solidFill>
                <a:latin typeface="Lucida Sans Unicode"/>
                <a:cs typeface="Lucida Sans Unicode"/>
              </a:rPr>
              <a:t> </a:t>
            </a:r>
            <a:r>
              <a:rPr dirty="0" sz="1000" spc="-35">
                <a:solidFill>
                  <a:srgbClr val="181818"/>
                </a:solidFill>
                <a:latin typeface="Lucida Sans Unicode"/>
                <a:cs typeface="Lucida Sans Unicode"/>
              </a:rPr>
              <a:t>T</a:t>
            </a:r>
            <a:r>
              <a:rPr dirty="0" sz="1000" spc="-10">
                <a:solidFill>
                  <a:srgbClr val="181818"/>
                </a:solidFill>
                <a:latin typeface="Lucida Sans Unicode"/>
                <a:cs typeface="Lucida Sans Unicode"/>
              </a:rPr>
              <a:t>o</a:t>
            </a:r>
            <a:r>
              <a:rPr dirty="0" sz="1000" spc="70">
                <a:solidFill>
                  <a:srgbClr val="181818"/>
                </a:solidFill>
                <a:latin typeface="Lucida Sans Unicode"/>
                <a:cs typeface="Lucida Sans Unicode"/>
              </a:rPr>
              <a:t>a</a:t>
            </a:r>
            <a:r>
              <a:rPr dirty="0" sz="1000" spc="-25">
                <a:solidFill>
                  <a:srgbClr val="181818"/>
                </a:solidFill>
                <a:latin typeface="Lucida Sans Unicode"/>
                <a:cs typeface="Lucida Sans Unicode"/>
              </a:rPr>
              <a:t>s</a:t>
            </a:r>
            <a:r>
              <a:rPr dirty="0" sz="1000" spc="80">
                <a:solidFill>
                  <a:srgbClr val="181818"/>
                </a:solidFill>
                <a:latin typeface="Lucida Sans Unicode"/>
                <a:cs typeface="Lucida Sans Unicode"/>
              </a:rPr>
              <a:t>t</a:t>
            </a:r>
            <a:r>
              <a:rPr dirty="0" sz="1000" spc="-70">
                <a:solidFill>
                  <a:srgbClr val="181818"/>
                </a:solidFill>
                <a:latin typeface="Lucida Sans Unicode"/>
                <a:cs typeface="Lucida Sans Unicode"/>
              </a:rPr>
              <a:t> </a:t>
            </a:r>
            <a:r>
              <a:rPr dirty="0" sz="1000" spc="45">
                <a:solidFill>
                  <a:srgbClr val="181818"/>
                </a:solidFill>
                <a:latin typeface="Lucida Sans Unicode"/>
                <a:cs typeface="Lucida Sans Unicode"/>
              </a:rPr>
              <a:t>(</a:t>
            </a:r>
            <a:r>
              <a:rPr dirty="0" sz="1000" spc="20">
                <a:solidFill>
                  <a:srgbClr val="181818"/>
                </a:solidFill>
                <a:latin typeface="Lucida Sans Unicode"/>
                <a:cs typeface="Lucida Sans Unicode"/>
              </a:rPr>
              <a:t>G</a:t>
            </a:r>
            <a:r>
              <a:rPr dirty="0" sz="1000" spc="20">
                <a:solidFill>
                  <a:srgbClr val="181818"/>
                </a:solidFill>
                <a:latin typeface="Lucida Sans Unicode"/>
                <a:cs typeface="Lucida Sans Unicode"/>
              </a:rPr>
              <a:t>l</a:t>
            </a:r>
            <a:r>
              <a:rPr dirty="0" sz="1000" spc="-20">
                <a:solidFill>
                  <a:srgbClr val="181818"/>
                </a:solidFill>
                <a:latin typeface="Lucida Sans Unicode"/>
                <a:cs typeface="Lucida Sans Unicode"/>
              </a:rPr>
              <a:t>u</a:t>
            </a:r>
            <a:r>
              <a:rPr dirty="0" sz="1000" spc="80">
                <a:solidFill>
                  <a:srgbClr val="181818"/>
                </a:solidFill>
                <a:latin typeface="Lucida Sans Unicode"/>
                <a:cs typeface="Lucida Sans Unicode"/>
              </a:rPr>
              <a:t>t</a:t>
            </a:r>
            <a:r>
              <a:rPr dirty="0" sz="1000" spc="10">
                <a:solidFill>
                  <a:srgbClr val="181818"/>
                </a:solidFill>
                <a:latin typeface="Lucida Sans Unicode"/>
                <a:cs typeface="Lucida Sans Unicode"/>
              </a:rPr>
              <a:t>en</a:t>
            </a:r>
            <a:r>
              <a:rPr dirty="0" sz="1000" spc="-130">
                <a:solidFill>
                  <a:srgbClr val="181818"/>
                </a:solidFill>
                <a:latin typeface="Lucida Sans Unicode"/>
                <a:cs typeface="Lucida Sans Unicode"/>
              </a:rPr>
              <a:t>-</a:t>
            </a:r>
            <a:r>
              <a:rPr dirty="0" sz="1000" spc="50">
                <a:solidFill>
                  <a:srgbClr val="181818"/>
                </a:solidFill>
                <a:latin typeface="Lucida Sans Unicode"/>
                <a:cs typeface="Lucida Sans Unicode"/>
              </a:rPr>
              <a:t>F</a:t>
            </a:r>
            <a:r>
              <a:rPr dirty="0" sz="1000" spc="20">
                <a:solidFill>
                  <a:srgbClr val="181818"/>
                </a:solidFill>
                <a:latin typeface="Lucida Sans Unicode"/>
                <a:cs typeface="Lucida Sans Unicode"/>
              </a:rPr>
              <a:t>r</a:t>
            </a:r>
            <a:r>
              <a:rPr dirty="0" sz="1000" spc="10">
                <a:solidFill>
                  <a:srgbClr val="181818"/>
                </a:solidFill>
                <a:latin typeface="Lucida Sans Unicode"/>
                <a:cs typeface="Lucida Sans Unicode"/>
              </a:rPr>
              <a:t>ee</a:t>
            </a:r>
            <a:r>
              <a:rPr dirty="0" sz="1000" spc="-70">
                <a:solidFill>
                  <a:srgbClr val="181818"/>
                </a:solidFill>
                <a:latin typeface="Lucida Sans Unicode"/>
                <a:cs typeface="Lucida Sans Unicode"/>
              </a:rPr>
              <a:t> </a:t>
            </a:r>
            <a:r>
              <a:rPr dirty="0" sz="1000" spc="15">
                <a:solidFill>
                  <a:srgbClr val="181818"/>
                </a:solidFill>
                <a:latin typeface="Lucida Sans Unicode"/>
                <a:cs typeface="Lucida Sans Unicode"/>
              </a:rPr>
              <a:t>O</a:t>
            </a:r>
            <a:r>
              <a:rPr dirty="0" sz="1000" spc="-10">
                <a:solidFill>
                  <a:srgbClr val="181818"/>
                </a:solidFill>
                <a:latin typeface="Lucida Sans Unicode"/>
                <a:cs typeface="Lucida Sans Unicode"/>
              </a:rPr>
              <a:t>p</a:t>
            </a:r>
            <a:r>
              <a:rPr dirty="0" sz="1000" spc="80">
                <a:solidFill>
                  <a:srgbClr val="181818"/>
                </a:solidFill>
                <a:latin typeface="Lucida Sans Unicode"/>
                <a:cs typeface="Lucida Sans Unicode"/>
              </a:rPr>
              <a:t>t</a:t>
            </a:r>
            <a:r>
              <a:rPr dirty="0" sz="1000" spc="-45">
                <a:solidFill>
                  <a:srgbClr val="181818"/>
                </a:solidFill>
                <a:latin typeface="Lucida Sans Unicode"/>
                <a:cs typeface="Lucida Sans Unicode"/>
              </a:rPr>
              <a:t>i</a:t>
            </a:r>
            <a:r>
              <a:rPr dirty="0" sz="1000" spc="-10">
                <a:solidFill>
                  <a:srgbClr val="181818"/>
                </a:solidFill>
                <a:latin typeface="Lucida Sans Unicode"/>
                <a:cs typeface="Lucida Sans Unicode"/>
              </a:rPr>
              <a:t>o</a:t>
            </a:r>
            <a:r>
              <a:rPr dirty="0" sz="1000" spc="10">
                <a:solidFill>
                  <a:srgbClr val="181818"/>
                </a:solidFill>
                <a:latin typeface="Lucida Sans Unicode"/>
                <a:cs typeface="Lucida Sans Unicode"/>
              </a:rPr>
              <a:t>n</a:t>
            </a:r>
            <a:r>
              <a:rPr dirty="0" sz="1000" spc="-70">
                <a:solidFill>
                  <a:srgbClr val="181818"/>
                </a:solidFill>
                <a:latin typeface="Lucida Sans Unicode"/>
                <a:cs typeface="Lucida Sans Unicode"/>
              </a:rPr>
              <a:t> </a:t>
            </a:r>
            <a:r>
              <a:rPr dirty="0" sz="1000" spc="20">
                <a:solidFill>
                  <a:srgbClr val="181818"/>
                </a:solidFill>
                <a:latin typeface="Lucida Sans Unicode"/>
                <a:cs typeface="Lucida Sans Unicode"/>
              </a:rPr>
              <a:t>A</a:t>
            </a:r>
            <a:r>
              <a:rPr dirty="0" sz="1000" spc="65">
                <a:solidFill>
                  <a:srgbClr val="181818"/>
                </a:solidFill>
                <a:latin typeface="Lucida Sans Unicode"/>
                <a:cs typeface="Lucida Sans Unicode"/>
              </a:rPr>
              <a:t>va</a:t>
            </a:r>
            <a:r>
              <a:rPr dirty="0" sz="1000" spc="-45">
                <a:solidFill>
                  <a:srgbClr val="181818"/>
                </a:solidFill>
                <a:latin typeface="Lucida Sans Unicode"/>
                <a:cs typeface="Lucida Sans Unicode"/>
              </a:rPr>
              <a:t>i</a:t>
            </a:r>
            <a:r>
              <a:rPr dirty="0" sz="1000" spc="20">
                <a:solidFill>
                  <a:srgbClr val="181818"/>
                </a:solidFill>
                <a:latin typeface="Lucida Sans Unicode"/>
                <a:cs typeface="Lucida Sans Unicode"/>
              </a:rPr>
              <a:t>l</a:t>
            </a:r>
            <a:r>
              <a:rPr dirty="0" sz="1000" spc="70">
                <a:solidFill>
                  <a:srgbClr val="181818"/>
                </a:solidFill>
                <a:latin typeface="Lucida Sans Unicode"/>
                <a:cs typeface="Lucida Sans Unicode"/>
              </a:rPr>
              <a:t>a</a:t>
            </a:r>
            <a:r>
              <a:rPr dirty="0" sz="1000" spc="-35">
                <a:solidFill>
                  <a:srgbClr val="181818"/>
                </a:solidFill>
                <a:latin typeface="Lucida Sans Unicode"/>
                <a:cs typeface="Lucida Sans Unicode"/>
              </a:rPr>
              <a:t>b</a:t>
            </a:r>
            <a:r>
              <a:rPr dirty="0" sz="1000" spc="20">
                <a:solidFill>
                  <a:srgbClr val="181818"/>
                </a:solidFill>
                <a:latin typeface="Lucida Sans Unicode"/>
                <a:cs typeface="Lucida Sans Unicode"/>
              </a:rPr>
              <a:t>l</a:t>
            </a:r>
            <a:r>
              <a:rPr dirty="0" sz="1000" spc="10">
                <a:solidFill>
                  <a:srgbClr val="181818"/>
                </a:solidFill>
                <a:latin typeface="Lucida Sans Unicode"/>
                <a:cs typeface="Lucida Sans Unicode"/>
              </a:rPr>
              <a:t>e</a:t>
            </a:r>
            <a:r>
              <a:rPr dirty="0" sz="1000" spc="45">
                <a:solidFill>
                  <a:srgbClr val="181818"/>
                </a:solidFill>
                <a:latin typeface="Lucida Sans Unicode"/>
                <a:cs typeface="Lucida Sans Unicode"/>
              </a:rPr>
              <a:t>)</a:t>
            </a:r>
            <a:r>
              <a:rPr dirty="0" sz="1000" spc="-105">
                <a:solidFill>
                  <a:srgbClr val="181818"/>
                </a:solidFill>
                <a:latin typeface="Lucida Sans Unicode"/>
                <a:cs typeface="Lucida Sans Unicode"/>
              </a:rPr>
              <a:t>,</a:t>
            </a:r>
            <a:r>
              <a:rPr dirty="0" sz="1000" spc="-105">
                <a:solidFill>
                  <a:srgbClr val="181818"/>
                </a:solidFill>
                <a:latin typeface="Lucida Sans Unicode"/>
                <a:cs typeface="Lucida Sans Unicode"/>
              </a:rPr>
              <a:t> </a:t>
            </a:r>
            <a:r>
              <a:rPr dirty="0" sz="1000" spc="20">
                <a:solidFill>
                  <a:srgbClr val="181818"/>
                </a:solidFill>
                <a:latin typeface="Lucida Sans Unicode"/>
                <a:cs typeface="Lucida Sans Unicode"/>
              </a:rPr>
              <a:t>H</a:t>
            </a:r>
            <a:r>
              <a:rPr dirty="0" sz="1000" spc="-10">
                <a:solidFill>
                  <a:srgbClr val="181818"/>
                </a:solidFill>
                <a:latin typeface="Lucida Sans Unicode"/>
                <a:cs typeface="Lucida Sans Unicode"/>
              </a:rPr>
              <a:t>o</a:t>
            </a:r>
            <a:r>
              <a:rPr dirty="0" sz="1000" spc="10">
                <a:solidFill>
                  <a:srgbClr val="181818"/>
                </a:solidFill>
                <a:latin typeface="Lucida Sans Unicode"/>
                <a:cs typeface="Lucida Sans Unicode"/>
              </a:rPr>
              <a:t>ne</a:t>
            </a:r>
            <a:r>
              <a:rPr dirty="0" sz="1000" spc="50">
                <a:solidFill>
                  <a:srgbClr val="181818"/>
                </a:solidFill>
                <a:latin typeface="Lucida Sans Unicode"/>
                <a:cs typeface="Lucida Sans Unicode"/>
              </a:rPr>
              <a:t>y</a:t>
            </a:r>
            <a:r>
              <a:rPr dirty="0" sz="1000" spc="-105">
                <a:solidFill>
                  <a:srgbClr val="181818"/>
                </a:solidFill>
                <a:latin typeface="Lucida Sans Unicode"/>
                <a:cs typeface="Lucida Sans Unicode"/>
              </a:rPr>
              <a:t>,</a:t>
            </a:r>
            <a:r>
              <a:rPr dirty="0" sz="1000" spc="-70">
                <a:solidFill>
                  <a:srgbClr val="181818"/>
                </a:solidFill>
                <a:latin typeface="Lucida Sans Unicode"/>
                <a:cs typeface="Lucida Sans Unicode"/>
              </a:rPr>
              <a:t> </a:t>
            </a:r>
            <a:r>
              <a:rPr dirty="0" sz="1000" spc="90">
                <a:solidFill>
                  <a:srgbClr val="181818"/>
                </a:solidFill>
                <a:latin typeface="Lucida Sans Unicode"/>
                <a:cs typeface="Lucida Sans Unicode"/>
              </a:rPr>
              <a:t>M</a:t>
            </a:r>
            <a:r>
              <a:rPr dirty="0" sz="1000" spc="-45">
                <a:solidFill>
                  <a:srgbClr val="181818"/>
                </a:solidFill>
                <a:latin typeface="Lucida Sans Unicode"/>
                <a:cs typeface="Lucida Sans Unicode"/>
              </a:rPr>
              <a:t>i</a:t>
            </a:r>
            <a:r>
              <a:rPr dirty="0" sz="1000" spc="-75">
                <a:solidFill>
                  <a:srgbClr val="181818"/>
                </a:solidFill>
                <a:latin typeface="Lucida Sans Unicode"/>
                <a:cs typeface="Lucida Sans Unicode"/>
              </a:rPr>
              <a:t>x</a:t>
            </a:r>
            <a:r>
              <a:rPr dirty="0" sz="1000" spc="10">
                <a:solidFill>
                  <a:srgbClr val="181818"/>
                </a:solidFill>
                <a:latin typeface="Lucida Sans Unicode"/>
                <a:cs typeface="Lucida Sans Unicode"/>
              </a:rPr>
              <a:t>e</a:t>
            </a:r>
            <a:r>
              <a:rPr dirty="0" sz="1000" spc="-10">
                <a:solidFill>
                  <a:srgbClr val="181818"/>
                </a:solidFill>
                <a:latin typeface="Lucida Sans Unicode"/>
                <a:cs typeface="Lucida Sans Unicode"/>
              </a:rPr>
              <a:t>d</a:t>
            </a:r>
            <a:r>
              <a:rPr dirty="0" sz="1000" spc="-70">
                <a:solidFill>
                  <a:srgbClr val="181818"/>
                </a:solidFill>
                <a:latin typeface="Lucida Sans Unicode"/>
                <a:cs typeface="Lucida Sans Unicode"/>
              </a:rPr>
              <a:t> </a:t>
            </a:r>
            <a:r>
              <a:rPr dirty="0" sz="1000" spc="105">
                <a:solidFill>
                  <a:srgbClr val="181818"/>
                </a:solidFill>
                <a:latin typeface="Lucida Sans Unicode"/>
                <a:cs typeface="Lucida Sans Unicode"/>
              </a:rPr>
              <a:t>B</a:t>
            </a:r>
            <a:r>
              <a:rPr dirty="0" sz="1000" spc="10">
                <a:solidFill>
                  <a:srgbClr val="181818"/>
                </a:solidFill>
                <a:latin typeface="Lucida Sans Unicode"/>
                <a:cs typeface="Lucida Sans Unicode"/>
              </a:rPr>
              <a:t>e</a:t>
            </a:r>
            <a:r>
              <a:rPr dirty="0" sz="1000" spc="20">
                <a:solidFill>
                  <a:srgbClr val="181818"/>
                </a:solidFill>
                <a:latin typeface="Lucida Sans Unicode"/>
                <a:cs typeface="Lucida Sans Unicode"/>
              </a:rPr>
              <a:t>rr</a:t>
            </a:r>
            <a:r>
              <a:rPr dirty="0" sz="1000" spc="-45">
                <a:solidFill>
                  <a:srgbClr val="181818"/>
                </a:solidFill>
                <a:latin typeface="Lucida Sans Unicode"/>
                <a:cs typeface="Lucida Sans Unicode"/>
              </a:rPr>
              <a:t>i</a:t>
            </a:r>
            <a:r>
              <a:rPr dirty="0" sz="1000" spc="10">
                <a:solidFill>
                  <a:srgbClr val="181818"/>
                </a:solidFill>
                <a:latin typeface="Lucida Sans Unicode"/>
                <a:cs typeface="Lucida Sans Unicode"/>
              </a:rPr>
              <a:t>e</a:t>
            </a:r>
            <a:r>
              <a:rPr dirty="0" sz="1000" spc="-25">
                <a:solidFill>
                  <a:srgbClr val="181818"/>
                </a:solidFill>
                <a:latin typeface="Lucida Sans Unicode"/>
                <a:cs typeface="Lucida Sans Unicode"/>
              </a:rPr>
              <a:t>s</a:t>
            </a:r>
            <a:r>
              <a:rPr dirty="0" sz="1000" spc="-105">
                <a:solidFill>
                  <a:srgbClr val="181818"/>
                </a:solidFill>
                <a:latin typeface="Lucida Sans Unicode"/>
                <a:cs typeface="Lucida Sans Unicode"/>
              </a:rPr>
              <a:t>,</a:t>
            </a:r>
            <a:r>
              <a:rPr dirty="0" sz="1000" spc="-70">
                <a:solidFill>
                  <a:srgbClr val="181818"/>
                </a:solidFill>
                <a:latin typeface="Lucida Sans Unicode"/>
                <a:cs typeface="Lucida Sans Unicode"/>
              </a:rPr>
              <a:t> </a:t>
            </a:r>
            <a:r>
              <a:rPr dirty="0" sz="1000" spc="55">
                <a:solidFill>
                  <a:srgbClr val="181818"/>
                </a:solidFill>
                <a:latin typeface="Lucida Sans Unicode"/>
                <a:cs typeface="Lucida Sans Unicode"/>
              </a:rPr>
              <a:t>R</a:t>
            </a:r>
            <a:r>
              <a:rPr dirty="0" sz="1000" spc="10">
                <a:solidFill>
                  <a:srgbClr val="181818"/>
                </a:solidFill>
                <a:latin typeface="Lucida Sans Unicode"/>
                <a:cs typeface="Lucida Sans Unicode"/>
              </a:rPr>
              <a:t>e</a:t>
            </a:r>
            <a:r>
              <a:rPr dirty="0" sz="1000" spc="-40">
                <a:solidFill>
                  <a:srgbClr val="181818"/>
                </a:solidFill>
                <a:latin typeface="Lucida Sans Unicode"/>
                <a:cs typeface="Lucida Sans Unicode"/>
              </a:rPr>
              <a:t>g</a:t>
            </a:r>
            <a:r>
              <a:rPr dirty="0" sz="1000" spc="-20">
                <a:solidFill>
                  <a:srgbClr val="181818"/>
                </a:solidFill>
                <a:latin typeface="Lucida Sans Unicode"/>
                <a:cs typeface="Lucida Sans Unicode"/>
              </a:rPr>
              <a:t>u</a:t>
            </a:r>
            <a:r>
              <a:rPr dirty="0" sz="1000" spc="20">
                <a:solidFill>
                  <a:srgbClr val="181818"/>
                </a:solidFill>
                <a:latin typeface="Lucida Sans Unicode"/>
                <a:cs typeface="Lucida Sans Unicode"/>
              </a:rPr>
              <a:t>l</a:t>
            </a:r>
            <a:r>
              <a:rPr dirty="0" sz="1000" spc="70">
                <a:solidFill>
                  <a:srgbClr val="181818"/>
                </a:solidFill>
                <a:latin typeface="Lucida Sans Unicode"/>
                <a:cs typeface="Lucida Sans Unicode"/>
              </a:rPr>
              <a:t>a</a:t>
            </a:r>
            <a:r>
              <a:rPr dirty="0" sz="1000" spc="20">
                <a:solidFill>
                  <a:srgbClr val="181818"/>
                </a:solidFill>
                <a:latin typeface="Lucida Sans Unicode"/>
                <a:cs typeface="Lucida Sans Unicode"/>
              </a:rPr>
              <a:t>r</a:t>
            </a:r>
            <a:r>
              <a:rPr dirty="0" sz="1000" spc="15">
                <a:solidFill>
                  <a:srgbClr val="181818"/>
                </a:solidFill>
                <a:latin typeface="Lucida Sans Unicode"/>
                <a:cs typeface="Lucida Sans Unicode"/>
              </a:rPr>
              <a:t>/</a:t>
            </a:r>
            <a:r>
              <a:rPr dirty="0" sz="1000" spc="30">
                <a:solidFill>
                  <a:srgbClr val="181818"/>
                </a:solidFill>
                <a:latin typeface="Lucida Sans Unicode"/>
                <a:cs typeface="Lucida Sans Unicode"/>
              </a:rPr>
              <a:t>L</a:t>
            </a:r>
            <a:r>
              <a:rPr dirty="0" sz="1000" spc="70">
                <a:solidFill>
                  <a:srgbClr val="181818"/>
                </a:solidFill>
                <a:latin typeface="Lucida Sans Unicode"/>
                <a:cs typeface="Lucida Sans Unicode"/>
              </a:rPr>
              <a:t>a</a:t>
            </a:r>
            <a:r>
              <a:rPr dirty="0" sz="1000" spc="5">
                <a:solidFill>
                  <a:srgbClr val="181818"/>
                </a:solidFill>
                <a:latin typeface="Lucida Sans Unicode"/>
                <a:cs typeface="Lucida Sans Unicode"/>
              </a:rPr>
              <a:t>c</a:t>
            </a:r>
            <a:r>
              <a:rPr dirty="0" sz="1000" spc="80">
                <a:solidFill>
                  <a:srgbClr val="181818"/>
                </a:solidFill>
                <a:latin typeface="Lucida Sans Unicode"/>
                <a:cs typeface="Lucida Sans Unicode"/>
              </a:rPr>
              <a:t>t</a:t>
            </a:r>
            <a:r>
              <a:rPr dirty="0" sz="1000" spc="-10">
                <a:solidFill>
                  <a:srgbClr val="181818"/>
                </a:solidFill>
                <a:latin typeface="Lucida Sans Unicode"/>
                <a:cs typeface="Lucida Sans Unicode"/>
              </a:rPr>
              <a:t>o</a:t>
            </a:r>
            <a:r>
              <a:rPr dirty="0" sz="1000" spc="-25">
                <a:solidFill>
                  <a:srgbClr val="181818"/>
                </a:solidFill>
                <a:latin typeface="Lucida Sans Unicode"/>
                <a:cs typeface="Lucida Sans Unicode"/>
              </a:rPr>
              <a:t>s</a:t>
            </a:r>
            <a:r>
              <a:rPr dirty="0" sz="1000" spc="10">
                <a:solidFill>
                  <a:srgbClr val="181818"/>
                </a:solidFill>
                <a:latin typeface="Lucida Sans Unicode"/>
                <a:cs typeface="Lucida Sans Unicode"/>
              </a:rPr>
              <a:t>e</a:t>
            </a:r>
            <a:r>
              <a:rPr dirty="0" sz="1000" spc="-130">
                <a:solidFill>
                  <a:srgbClr val="181818"/>
                </a:solidFill>
                <a:latin typeface="Lucida Sans Unicode"/>
                <a:cs typeface="Lucida Sans Unicode"/>
              </a:rPr>
              <a:t>-</a:t>
            </a:r>
            <a:r>
              <a:rPr dirty="0" sz="1000" spc="-70">
                <a:solidFill>
                  <a:srgbClr val="181818"/>
                </a:solidFill>
                <a:latin typeface="Lucida Sans Unicode"/>
                <a:cs typeface="Lucida Sans Unicode"/>
              </a:rPr>
              <a:t> </a:t>
            </a:r>
            <a:r>
              <a:rPr dirty="0" sz="1000" spc="50">
                <a:solidFill>
                  <a:srgbClr val="181818"/>
                </a:solidFill>
                <a:latin typeface="Lucida Sans Unicode"/>
                <a:cs typeface="Lucida Sans Unicode"/>
              </a:rPr>
              <a:t>F</a:t>
            </a:r>
            <a:r>
              <a:rPr dirty="0" sz="1000" spc="20">
                <a:solidFill>
                  <a:srgbClr val="181818"/>
                </a:solidFill>
                <a:latin typeface="Lucida Sans Unicode"/>
                <a:cs typeface="Lucida Sans Unicode"/>
              </a:rPr>
              <a:t>r</a:t>
            </a:r>
            <a:r>
              <a:rPr dirty="0" sz="1000" spc="10">
                <a:solidFill>
                  <a:srgbClr val="181818"/>
                </a:solidFill>
                <a:latin typeface="Lucida Sans Unicode"/>
                <a:cs typeface="Lucida Sans Unicode"/>
              </a:rPr>
              <a:t>ee</a:t>
            </a:r>
            <a:r>
              <a:rPr dirty="0" sz="1000" spc="15">
                <a:solidFill>
                  <a:srgbClr val="181818"/>
                </a:solidFill>
                <a:latin typeface="Lucida Sans Unicode"/>
                <a:cs typeface="Lucida Sans Unicode"/>
              </a:rPr>
              <a:t>/A</a:t>
            </a:r>
            <a:r>
              <a:rPr dirty="0" sz="1000" spc="20">
                <a:solidFill>
                  <a:srgbClr val="181818"/>
                </a:solidFill>
                <a:latin typeface="Lucida Sans Unicode"/>
                <a:cs typeface="Lucida Sans Unicode"/>
              </a:rPr>
              <a:t>l</a:t>
            </a:r>
            <a:r>
              <a:rPr dirty="0" sz="1000" spc="45">
                <a:solidFill>
                  <a:srgbClr val="181818"/>
                </a:solidFill>
                <a:latin typeface="Lucida Sans Unicode"/>
                <a:cs typeface="Lucida Sans Unicode"/>
              </a:rPr>
              <a:t>m</a:t>
            </a:r>
            <a:r>
              <a:rPr dirty="0" sz="1000" spc="-10">
                <a:solidFill>
                  <a:srgbClr val="181818"/>
                </a:solidFill>
                <a:latin typeface="Lucida Sans Unicode"/>
                <a:cs typeface="Lucida Sans Unicode"/>
              </a:rPr>
              <a:t>o</a:t>
            </a:r>
            <a:r>
              <a:rPr dirty="0" sz="1000" spc="10">
                <a:solidFill>
                  <a:srgbClr val="181818"/>
                </a:solidFill>
                <a:latin typeface="Lucida Sans Unicode"/>
                <a:cs typeface="Lucida Sans Unicode"/>
              </a:rPr>
              <a:t>n</a:t>
            </a:r>
            <a:r>
              <a:rPr dirty="0" sz="1000" spc="-10">
                <a:solidFill>
                  <a:srgbClr val="181818"/>
                </a:solidFill>
                <a:latin typeface="Lucida Sans Unicode"/>
                <a:cs typeface="Lucida Sans Unicode"/>
              </a:rPr>
              <a:t>d</a:t>
            </a:r>
            <a:r>
              <a:rPr dirty="0" sz="1000" spc="-70">
                <a:solidFill>
                  <a:srgbClr val="181818"/>
                </a:solidFill>
                <a:latin typeface="Lucida Sans Unicode"/>
                <a:cs typeface="Lucida Sans Unicode"/>
              </a:rPr>
              <a:t> </a:t>
            </a:r>
            <a:r>
              <a:rPr dirty="0" sz="1000" spc="90">
                <a:solidFill>
                  <a:srgbClr val="181818"/>
                </a:solidFill>
                <a:latin typeface="Lucida Sans Unicode"/>
                <a:cs typeface="Lucida Sans Unicode"/>
              </a:rPr>
              <a:t>M</a:t>
            </a:r>
            <a:r>
              <a:rPr dirty="0" sz="1000" spc="-45">
                <a:solidFill>
                  <a:srgbClr val="181818"/>
                </a:solidFill>
                <a:latin typeface="Lucida Sans Unicode"/>
                <a:cs typeface="Lucida Sans Unicode"/>
              </a:rPr>
              <a:t>i</a:t>
            </a:r>
            <a:r>
              <a:rPr dirty="0" sz="1000" spc="20">
                <a:solidFill>
                  <a:srgbClr val="181818"/>
                </a:solidFill>
                <a:latin typeface="Lucida Sans Unicode"/>
                <a:cs typeface="Lucida Sans Unicode"/>
              </a:rPr>
              <a:t>l</a:t>
            </a:r>
            <a:r>
              <a:rPr dirty="0" sz="1000" spc="-35">
                <a:solidFill>
                  <a:srgbClr val="181818"/>
                </a:solidFill>
                <a:latin typeface="Lucida Sans Unicode"/>
                <a:cs typeface="Lucida Sans Unicode"/>
              </a:rPr>
              <a:t>k</a:t>
            </a:r>
            <a:endParaRPr sz="1000">
              <a:latin typeface="Lucida Sans Unicode"/>
              <a:cs typeface="Lucida Sans Unicode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4559087" y="2270282"/>
            <a:ext cx="2846705" cy="470662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algn="ctr">
              <a:lnSpc>
                <a:spcPct val="100000"/>
              </a:lnSpc>
            </a:pPr>
            <a:r>
              <a:rPr dirty="0" sz="1900" spc="-40">
                <a:solidFill>
                  <a:srgbClr val="181818"/>
                </a:solidFill>
                <a:latin typeface="Trebuchet MS"/>
                <a:cs typeface="Trebuchet MS"/>
              </a:rPr>
              <a:t>L</a:t>
            </a:r>
            <a:r>
              <a:rPr dirty="0" sz="1900" spc="-135">
                <a:solidFill>
                  <a:srgbClr val="181818"/>
                </a:solidFill>
                <a:latin typeface="Trebuchet MS"/>
                <a:cs typeface="Trebuchet MS"/>
              </a:rPr>
              <a:t>u</a:t>
            </a:r>
            <a:r>
              <a:rPr dirty="0" sz="1900" spc="-95">
                <a:solidFill>
                  <a:srgbClr val="181818"/>
                </a:solidFill>
                <a:latin typeface="Trebuchet MS"/>
                <a:cs typeface="Trebuchet MS"/>
              </a:rPr>
              <a:t>n</a:t>
            </a:r>
            <a:r>
              <a:rPr dirty="0" sz="1900" spc="-180">
                <a:solidFill>
                  <a:srgbClr val="181818"/>
                </a:solidFill>
                <a:latin typeface="Trebuchet MS"/>
                <a:cs typeface="Trebuchet MS"/>
              </a:rPr>
              <a:t>c</a:t>
            </a:r>
            <a:r>
              <a:rPr dirty="0" sz="1900" spc="-85">
                <a:solidFill>
                  <a:srgbClr val="181818"/>
                </a:solidFill>
                <a:latin typeface="Trebuchet MS"/>
                <a:cs typeface="Trebuchet MS"/>
              </a:rPr>
              <a:t>h</a:t>
            </a:r>
            <a:endParaRPr sz="190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  <a:spcBef>
                <a:spcPts val="12"/>
              </a:spcBef>
            </a:pPr>
            <a:endParaRPr sz="2750">
              <a:latin typeface="Times New Roman"/>
              <a:cs typeface="Times New Roman"/>
            </a:endParaRPr>
          </a:p>
          <a:p>
            <a:pPr algn="ctr" marL="132715" marR="125095" indent="-635">
              <a:lnSpc>
                <a:spcPct val="116599"/>
              </a:lnSpc>
            </a:pPr>
            <a:r>
              <a:rPr dirty="0" sz="1000" spc="105">
                <a:solidFill>
                  <a:srgbClr val="181818"/>
                </a:solidFill>
                <a:latin typeface="Lucida Sans Unicode"/>
                <a:cs typeface="Lucida Sans Unicode"/>
              </a:rPr>
              <a:t>B</a:t>
            </a:r>
            <a:r>
              <a:rPr dirty="0" sz="1000" spc="10">
                <a:solidFill>
                  <a:srgbClr val="181818"/>
                </a:solidFill>
                <a:latin typeface="Lucida Sans Unicode"/>
                <a:cs typeface="Lucida Sans Unicode"/>
              </a:rPr>
              <a:t>ee</a:t>
            </a:r>
            <a:r>
              <a:rPr dirty="0" sz="1000" spc="40">
                <a:solidFill>
                  <a:srgbClr val="181818"/>
                </a:solidFill>
                <a:latin typeface="Lucida Sans Unicode"/>
                <a:cs typeface="Lucida Sans Unicode"/>
              </a:rPr>
              <a:t>f</a:t>
            </a:r>
            <a:r>
              <a:rPr dirty="0" sz="1000" spc="-70">
                <a:solidFill>
                  <a:srgbClr val="181818"/>
                </a:solidFill>
                <a:latin typeface="Lucida Sans Unicode"/>
                <a:cs typeface="Lucida Sans Unicode"/>
              </a:rPr>
              <a:t> </a:t>
            </a:r>
            <a:r>
              <a:rPr dirty="0" sz="1000" spc="55">
                <a:solidFill>
                  <a:srgbClr val="181818"/>
                </a:solidFill>
                <a:latin typeface="Lucida Sans Unicode"/>
                <a:cs typeface="Lucida Sans Unicode"/>
              </a:rPr>
              <a:t>S</a:t>
            </a:r>
            <a:r>
              <a:rPr dirty="0" sz="1000" spc="80">
                <a:solidFill>
                  <a:srgbClr val="181818"/>
                </a:solidFill>
                <a:latin typeface="Lucida Sans Unicode"/>
                <a:cs typeface="Lucida Sans Unicode"/>
              </a:rPr>
              <a:t>t</a:t>
            </a:r>
            <a:r>
              <a:rPr dirty="0" sz="1000" spc="10">
                <a:solidFill>
                  <a:srgbClr val="181818"/>
                </a:solidFill>
                <a:latin typeface="Lucida Sans Unicode"/>
                <a:cs typeface="Lucida Sans Unicode"/>
              </a:rPr>
              <a:t>e</a:t>
            </a:r>
            <a:r>
              <a:rPr dirty="0" sz="1000" spc="90">
                <a:solidFill>
                  <a:srgbClr val="181818"/>
                </a:solidFill>
                <a:latin typeface="Lucida Sans Unicode"/>
                <a:cs typeface="Lucida Sans Unicode"/>
              </a:rPr>
              <a:t>w</a:t>
            </a:r>
            <a:r>
              <a:rPr dirty="0" sz="1000" spc="-105">
                <a:solidFill>
                  <a:srgbClr val="181818"/>
                </a:solidFill>
                <a:latin typeface="Lucida Sans Unicode"/>
                <a:cs typeface="Lucida Sans Unicode"/>
              </a:rPr>
              <a:t>,</a:t>
            </a:r>
            <a:r>
              <a:rPr dirty="0" sz="1000" spc="-70">
                <a:solidFill>
                  <a:srgbClr val="181818"/>
                </a:solidFill>
                <a:latin typeface="Lucida Sans Unicode"/>
                <a:cs typeface="Lucida Sans Unicode"/>
              </a:rPr>
              <a:t> </a:t>
            </a:r>
            <a:r>
              <a:rPr dirty="0" sz="1000" spc="105">
                <a:solidFill>
                  <a:srgbClr val="181818"/>
                </a:solidFill>
                <a:latin typeface="Lucida Sans Unicode"/>
                <a:cs typeface="Lucida Sans Unicode"/>
              </a:rPr>
              <a:t>B</a:t>
            </a:r>
            <a:r>
              <a:rPr dirty="0" sz="1000" spc="20">
                <a:solidFill>
                  <a:srgbClr val="181818"/>
                </a:solidFill>
                <a:latin typeface="Lucida Sans Unicode"/>
                <a:cs typeface="Lucida Sans Unicode"/>
              </a:rPr>
              <a:t>r</a:t>
            </a:r>
            <a:r>
              <a:rPr dirty="0" sz="1000" spc="-10">
                <a:solidFill>
                  <a:srgbClr val="181818"/>
                </a:solidFill>
                <a:latin typeface="Lucida Sans Unicode"/>
                <a:cs typeface="Lucida Sans Unicode"/>
              </a:rPr>
              <a:t>o</a:t>
            </a:r>
            <a:r>
              <a:rPr dirty="0" sz="1000" spc="90">
                <a:solidFill>
                  <a:srgbClr val="181818"/>
                </a:solidFill>
                <a:latin typeface="Lucida Sans Unicode"/>
                <a:cs typeface="Lucida Sans Unicode"/>
              </a:rPr>
              <a:t>w</a:t>
            </a:r>
            <a:r>
              <a:rPr dirty="0" sz="1000" spc="10">
                <a:solidFill>
                  <a:srgbClr val="181818"/>
                </a:solidFill>
                <a:latin typeface="Lucida Sans Unicode"/>
                <a:cs typeface="Lucida Sans Unicode"/>
              </a:rPr>
              <a:t>n</a:t>
            </a:r>
            <a:r>
              <a:rPr dirty="0" sz="1000" spc="-70">
                <a:solidFill>
                  <a:srgbClr val="181818"/>
                </a:solidFill>
                <a:latin typeface="Lucida Sans Unicode"/>
                <a:cs typeface="Lucida Sans Unicode"/>
              </a:rPr>
              <a:t> </a:t>
            </a:r>
            <a:r>
              <a:rPr dirty="0" sz="1000" spc="55">
                <a:solidFill>
                  <a:srgbClr val="181818"/>
                </a:solidFill>
                <a:latin typeface="Lucida Sans Unicode"/>
                <a:cs typeface="Lucida Sans Unicode"/>
              </a:rPr>
              <a:t>R</a:t>
            </a:r>
            <a:r>
              <a:rPr dirty="0" sz="1000" spc="-45">
                <a:solidFill>
                  <a:srgbClr val="181818"/>
                </a:solidFill>
                <a:latin typeface="Lucida Sans Unicode"/>
                <a:cs typeface="Lucida Sans Unicode"/>
              </a:rPr>
              <a:t>i</a:t>
            </a:r>
            <a:r>
              <a:rPr dirty="0" sz="1000" spc="5">
                <a:solidFill>
                  <a:srgbClr val="181818"/>
                </a:solidFill>
                <a:latin typeface="Lucida Sans Unicode"/>
                <a:cs typeface="Lucida Sans Unicode"/>
              </a:rPr>
              <a:t>c</a:t>
            </a:r>
            <a:r>
              <a:rPr dirty="0" sz="1000" spc="10">
                <a:solidFill>
                  <a:srgbClr val="181818"/>
                </a:solidFill>
                <a:latin typeface="Lucida Sans Unicode"/>
                <a:cs typeface="Lucida Sans Unicode"/>
              </a:rPr>
              <a:t>e</a:t>
            </a:r>
            <a:r>
              <a:rPr dirty="0" sz="1000" spc="-105">
                <a:solidFill>
                  <a:srgbClr val="181818"/>
                </a:solidFill>
                <a:latin typeface="Lucida Sans Unicode"/>
                <a:cs typeface="Lucida Sans Unicode"/>
              </a:rPr>
              <a:t>,</a:t>
            </a:r>
            <a:r>
              <a:rPr dirty="0" sz="1000" spc="-70">
                <a:solidFill>
                  <a:srgbClr val="181818"/>
                </a:solidFill>
                <a:latin typeface="Lucida Sans Unicode"/>
                <a:cs typeface="Lucida Sans Unicode"/>
              </a:rPr>
              <a:t> </a:t>
            </a:r>
            <a:r>
              <a:rPr dirty="0" sz="1000" spc="-20">
                <a:solidFill>
                  <a:srgbClr val="181818"/>
                </a:solidFill>
                <a:latin typeface="Lucida Sans Unicode"/>
                <a:cs typeface="Lucida Sans Unicode"/>
              </a:rPr>
              <a:t>Cu</a:t>
            </a:r>
            <a:r>
              <a:rPr dirty="0" sz="1000" spc="5">
                <a:solidFill>
                  <a:srgbClr val="181818"/>
                </a:solidFill>
                <a:latin typeface="Lucida Sans Unicode"/>
                <a:cs typeface="Lucida Sans Unicode"/>
              </a:rPr>
              <a:t>c</a:t>
            </a:r>
            <a:r>
              <a:rPr dirty="0" sz="1000" spc="-20">
                <a:solidFill>
                  <a:srgbClr val="181818"/>
                </a:solidFill>
                <a:latin typeface="Lucida Sans Unicode"/>
                <a:cs typeface="Lucida Sans Unicode"/>
              </a:rPr>
              <a:t>u</a:t>
            </a:r>
            <a:r>
              <a:rPr dirty="0" sz="1000" spc="45">
                <a:solidFill>
                  <a:srgbClr val="181818"/>
                </a:solidFill>
                <a:latin typeface="Lucida Sans Unicode"/>
                <a:cs typeface="Lucida Sans Unicode"/>
              </a:rPr>
              <a:t>m</a:t>
            </a:r>
            <a:r>
              <a:rPr dirty="0" sz="1000" spc="-35">
                <a:solidFill>
                  <a:srgbClr val="181818"/>
                </a:solidFill>
                <a:latin typeface="Lucida Sans Unicode"/>
                <a:cs typeface="Lucida Sans Unicode"/>
              </a:rPr>
              <a:t>b</a:t>
            </a:r>
            <a:r>
              <a:rPr dirty="0" sz="1000" spc="10">
                <a:solidFill>
                  <a:srgbClr val="181818"/>
                </a:solidFill>
                <a:latin typeface="Lucida Sans Unicode"/>
                <a:cs typeface="Lucida Sans Unicode"/>
              </a:rPr>
              <a:t>e</a:t>
            </a:r>
            <a:r>
              <a:rPr dirty="0" sz="1000" spc="20">
                <a:solidFill>
                  <a:srgbClr val="181818"/>
                </a:solidFill>
                <a:latin typeface="Lucida Sans Unicode"/>
                <a:cs typeface="Lucida Sans Unicode"/>
              </a:rPr>
              <a:t>r</a:t>
            </a:r>
            <a:r>
              <a:rPr dirty="0" sz="1000" spc="-70">
                <a:solidFill>
                  <a:srgbClr val="181818"/>
                </a:solidFill>
                <a:latin typeface="Lucida Sans Unicode"/>
                <a:cs typeface="Lucida Sans Unicode"/>
              </a:rPr>
              <a:t> </a:t>
            </a:r>
            <a:r>
              <a:rPr dirty="0" sz="1000" spc="55">
                <a:solidFill>
                  <a:srgbClr val="181818"/>
                </a:solidFill>
                <a:latin typeface="Lucida Sans Unicode"/>
                <a:cs typeface="Lucida Sans Unicode"/>
              </a:rPr>
              <a:t>S</a:t>
            </a:r>
            <a:r>
              <a:rPr dirty="0" sz="1000" spc="70">
                <a:solidFill>
                  <a:srgbClr val="181818"/>
                </a:solidFill>
                <a:latin typeface="Lucida Sans Unicode"/>
                <a:cs typeface="Lucida Sans Unicode"/>
              </a:rPr>
              <a:t>a</a:t>
            </a:r>
            <a:r>
              <a:rPr dirty="0" sz="1000" spc="20">
                <a:solidFill>
                  <a:srgbClr val="181818"/>
                </a:solidFill>
                <a:latin typeface="Lucida Sans Unicode"/>
                <a:cs typeface="Lucida Sans Unicode"/>
              </a:rPr>
              <a:t>l</a:t>
            </a:r>
            <a:r>
              <a:rPr dirty="0" sz="1000" spc="70">
                <a:solidFill>
                  <a:srgbClr val="181818"/>
                </a:solidFill>
                <a:latin typeface="Lucida Sans Unicode"/>
                <a:cs typeface="Lucida Sans Unicode"/>
              </a:rPr>
              <a:t>a</a:t>
            </a:r>
            <a:r>
              <a:rPr dirty="0" sz="1000" spc="-10">
                <a:solidFill>
                  <a:srgbClr val="181818"/>
                </a:solidFill>
                <a:latin typeface="Lucida Sans Unicode"/>
                <a:cs typeface="Lucida Sans Unicode"/>
              </a:rPr>
              <a:t>d</a:t>
            </a:r>
            <a:r>
              <a:rPr dirty="0" sz="1000" spc="-105">
                <a:solidFill>
                  <a:srgbClr val="181818"/>
                </a:solidFill>
                <a:latin typeface="Lucida Sans Unicode"/>
                <a:cs typeface="Lucida Sans Unicode"/>
              </a:rPr>
              <a:t>,</a:t>
            </a:r>
            <a:r>
              <a:rPr dirty="0" sz="1000" spc="-105">
                <a:solidFill>
                  <a:srgbClr val="181818"/>
                </a:solidFill>
                <a:latin typeface="Lucida Sans Unicode"/>
                <a:cs typeface="Lucida Sans Unicode"/>
              </a:rPr>
              <a:t> </a:t>
            </a:r>
            <a:r>
              <a:rPr dirty="0" sz="1000" spc="85">
                <a:solidFill>
                  <a:srgbClr val="181818"/>
                </a:solidFill>
                <a:latin typeface="Lucida Sans Unicode"/>
                <a:cs typeface="Lucida Sans Unicode"/>
              </a:rPr>
              <a:t>P</a:t>
            </a:r>
            <a:r>
              <a:rPr dirty="0" sz="1000" spc="10">
                <a:solidFill>
                  <a:srgbClr val="181818"/>
                </a:solidFill>
                <a:latin typeface="Lucida Sans Unicode"/>
                <a:cs typeface="Lucida Sans Unicode"/>
              </a:rPr>
              <a:t>e</a:t>
            </a:r>
            <a:r>
              <a:rPr dirty="0" sz="1000" spc="70">
                <a:solidFill>
                  <a:srgbClr val="181818"/>
                </a:solidFill>
                <a:latin typeface="Lucida Sans Unicode"/>
                <a:cs typeface="Lucida Sans Unicode"/>
              </a:rPr>
              <a:t>a</a:t>
            </a:r>
            <a:r>
              <a:rPr dirty="0" sz="1000" spc="20">
                <a:solidFill>
                  <a:srgbClr val="181818"/>
                </a:solidFill>
                <a:latin typeface="Lucida Sans Unicode"/>
                <a:cs typeface="Lucida Sans Unicode"/>
              </a:rPr>
              <a:t>r</a:t>
            </a:r>
            <a:r>
              <a:rPr dirty="0" sz="1000" spc="-105">
                <a:solidFill>
                  <a:srgbClr val="181818"/>
                </a:solidFill>
                <a:latin typeface="Lucida Sans Unicode"/>
                <a:cs typeface="Lucida Sans Unicode"/>
              </a:rPr>
              <a:t>,</a:t>
            </a:r>
            <a:r>
              <a:rPr dirty="0" sz="1000" spc="-70">
                <a:solidFill>
                  <a:srgbClr val="181818"/>
                </a:solidFill>
                <a:latin typeface="Lucida Sans Unicode"/>
                <a:cs typeface="Lucida Sans Unicode"/>
              </a:rPr>
              <a:t> </a:t>
            </a:r>
            <a:r>
              <a:rPr dirty="0" sz="1000" spc="55">
                <a:solidFill>
                  <a:srgbClr val="181818"/>
                </a:solidFill>
                <a:latin typeface="Lucida Sans Unicode"/>
                <a:cs typeface="Lucida Sans Unicode"/>
              </a:rPr>
              <a:t>R</a:t>
            </a:r>
            <a:r>
              <a:rPr dirty="0" sz="1000" spc="10">
                <a:solidFill>
                  <a:srgbClr val="181818"/>
                </a:solidFill>
                <a:latin typeface="Lucida Sans Unicode"/>
                <a:cs typeface="Lucida Sans Unicode"/>
              </a:rPr>
              <a:t>e</a:t>
            </a:r>
            <a:r>
              <a:rPr dirty="0" sz="1000" spc="-40">
                <a:solidFill>
                  <a:srgbClr val="181818"/>
                </a:solidFill>
                <a:latin typeface="Lucida Sans Unicode"/>
                <a:cs typeface="Lucida Sans Unicode"/>
              </a:rPr>
              <a:t>g</a:t>
            </a:r>
            <a:r>
              <a:rPr dirty="0" sz="1000" spc="-20">
                <a:solidFill>
                  <a:srgbClr val="181818"/>
                </a:solidFill>
                <a:latin typeface="Lucida Sans Unicode"/>
                <a:cs typeface="Lucida Sans Unicode"/>
              </a:rPr>
              <a:t>u</a:t>
            </a:r>
            <a:r>
              <a:rPr dirty="0" sz="1000" spc="20">
                <a:solidFill>
                  <a:srgbClr val="181818"/>
                </a:solidFill>
                <a:latin typeface="Lucida Sans Unicode"/>
                <a:cs typeface="Lucida Sans Unicode"/>
              </a:rPr>
              <a:t>l</a:t>
            </a:r>
            <a:r>
              <a:rPr dirty="0" sz="1000" spc="70">
                <a:solidFill>
                  <a:srgbClr val="181818"/>
                </a:solidFill>
                <a:latin typeface="Lucida Sans Unicode"/>
                <a:cs typeface="Lucida Sans Unicode"/>
              </a:rPr>
              <a:t>a</a:t>
            </a:r>
            <a:r>
              <a:rPr dirty="0" sz="1000" spc="20">
                <a:solidFill>
                  <a:srgbClr val="181818"/>
                </a:solidFill>
                <a:latin typeface="Lucida Sans Unicode"/>
                <a:cs typeface="Lucida Sans Unicode"/>
              </a:rPr>
              <a:t>r</a:t>
            </a:r>
            <a:r>
              <a:rPr dirty="0" sz="1000" spc="15">
                <a:solidFill>
                  <a:srgbClr val="181818"/>
                </a:solidFill>
                <a:latin typeface="Lucida Sans Unicode"/>
                <a:cs typeface="Lucida Sans Unicode"/>
              </a:rPr>
              <a:t>/</a:t>
            </a:r>
            <a:r>
              <a:rPr dirty="0" sz="1000" spc="30">
                <a:solidFill>
                  <a:srgbClr val="181818"/>
                </a:solidFill>
                <a:latin typeface="Lucida Sans Unicode"/>
                <a:cs typeface="Lucida Sans Unicode"/>
              </a:rPr>
              <a:t>L</a:t>
            </a:r>
            <a:r>
              <a:rPr dirty="0" sz="1000" spc="70">
                <a:solidFill>
                  <a:srgbClr val="181818"/>
                </a:solidFill>
                <a:latin typeface="Lucida Sans Unicode"/>
                <a:cs typeface="Lucida Sans Unicode"/>
              </a:rPr>
              <a:t>a</a:t>
            </a:r>
            <a:r>
              <a:rPr dirty="0" sz="1000" spc="5">
                <a:solidFill>
                  <a:srgbClr val="181818"/>
                </a:solidFill>
                <a:latin typeface="Lucida Sans Unicode"/>
                <a:cs typeface="Lucida Sans Unicode"/>
              </a:rPr>
              <a:t>c</a:t>
            </a:r>
            <a:r>
              <a:rPr dirty="0" sz="1000" spc="80">
                <a:solidFill>
                  <a:srgbClr val="181818"/>
                </a:solidFill>
                <a:latin typeface="Lucida Sans Unicode"/>
                <a:cs typeface="Lucida Sans Unicode"/>
              </a:rPr>
              <a:t>t</a:t>
            </a:r>
            <a:r>
              <a:rPr dirty="0" sz="1000" spc="-10">
                <a:solidFill>
                  <a:srgbClr val="181818"/>
                </a:solidFill>
                <a:latin typeface="Lucida Sans Unicode"/>
                <a:cs typeface="Lucida Sans Unicode"/>
              </a:rPr>
              <a:t>o</a:t>
            </a:r>
            <a:r>
              <a:rPr dirty="0" sz="1000" spc="-25">
                <a:solidFill>
                  <a:srgbClr val="181818"/>
                </a:solidFill>
                <a:latin typeface="Lucida Sans Unicode"/>
                <a:cs typeface="Lucida Sans Unicode"/>
              </a:rPr>
              <a:t>s</a:t>
            </a:r>
            <a:r>
              <a:rPr dirty="0" sz="1000" spc="10">
                <a:solidFill>
                  <a:srgbClr val="181818"/>
                </a:solidFill>
                <a:latin typeface="Lucida Sans Unicode"/>
                <a:cs typeface="Lucida Sans Unicode"/>
              </a:rPr>
              <a:t>e</a:t>
            </a:r>
            <a:r>
              <a:rPr dirty="0" sz="1000" spc="-130">
                <a:solidFill>
                  <a:srgbClr val="181818"/>
                </a:solidFill>
                <a:latin typeface="Lucida Sans Unicode"/>
                <a:cs typeface="Lucida Sans Unicode"/>
              </a:rPr>
              <a:t>-</a:t>
            </a:r>
            <a:r>
              <a:rPr dirty="0" sz="1000" spc="50">
                <a:solidFill>
                  <a:srgbClr val="181818"/>
                </a:solidFill>
                <a:latin typeface="Lucida Sans Unicode"/>
                <a:cs typeface="Lucida Sans Unicode"/>
              </a:rPr>
              <a:t>F</a:t>
            </a:r>
            <a:r>
              <a:rPr dirty="0" sz="1000" spc="20">
                <a:solidFill>
                  <a:srgbClr val="181818"/>
                </a:solidFill>
                <a:latin typeface="Lucida Sans Unicode"/>
                <a:cs typeface="Lucida Sans Unicode"/>
              </a:rPr>
              <a:t>r</a:t>
            </a:r>
            <a:r>
              <a:rPr dirty="0" sz="1000" spc="10">
                <a:solidFill>
                  <a:srgbClr val="181818"/>
                </a:solidFill>
                <a:latin typeface="Lucida Sans Unicode"/>
                <a:cs typeface="Lucida Sans Unicode"/>
              </a:rPr>
              <a:t>ee</a:t>
            </a:r>
            <a:r>
              <a:rPr dirty="0" sz="1000" spc="15">
                <a:solidFill>
                  <a:srgbClr val="181818"/>
                </a:solidFill>
                <a:latin typeface="Lucida Sans Unicode"/>
                <a:cs typeface="Lucida Sans Unicode"/>
              </a:rPr>
              <a:t>/A</a:t>
            </a:r>
            <a:r>
              <a:rPr dirty="0" sz="1000" spc="20">
                <a:solidFill>
                  <a:srgbClr val="181818"/>
                </a:solidFill>
                <a:latin typeface="Lucida Sans Unicode"/>
                <a:cs typeface="Lucida Sans Unicode"/>
              </a:rPr>
              <a:t>l</a:t>
            </a:r>
            <a:r>
              <a:rPr dirty="0" sz="1000" spc="45">
                <a:solidFill>
                  <a:srgbClr val="181818"/>
                </a:solidFill>
                <a:latin typeface="Lucida Sans Unicode"/>
                <a:cs typeface="Lucida Sans Unicode"/>
              </a:rPr>
              <a:t>m</a:t>
            </a:r>
            <a:r>
              <a:rPr dirty="0" sz="1000" spc="-10">
                <a:solidFill>
                  <a:srgbClr val="181818"/>
                </a:solidFill>
                <a:latin typeface="Lucida Sans Unicode"/>
                <a:cs typeface="Lucida Sans Unicode"/>
              </a:rPr>
              <a:t>o</a:t>
            </a:r>
            <a:r>
              <a:rPr dirty="0" sz="1000" spc="10">
                <a:solidFill>
                  <a:srgbClr val="181818"/>
                </a:solidFill>
                <a:latin typeface="Lucida Sans Unicode"/>
                <a:cs typeface="Lucida Sans Unicode"/>
              </a:rPr>
              <a:t>n</a:t>
            </a:r>
            <a:r>
              <a:rPr dirty="0" sz="1000" spc="-10">
                <a:solidFill>
                  <a:srgbClr val="181818"/>
                </a:solidFill>
                <a:latin typeface="Lucida Sans Unicode"/>
                <a:cs typeface="Lucida Sans Unicode"/>
              </a:rPr>
              <a:t>d</a:t>
            </a:r>
            <a:r>
              <a:rPr dirty="0" sz="1000" spc="-70">
                <a:solidFill>
                  <a:srgbClr val="181818"/>
                </a:solidFill>
                <a:latin typeface="Lucida Sans Unicode"/>
                <a:cs typeface="Lucida Sans Unicode"/>
              </a:rPr>
              <a:t> </a:t>
            </a:r>
            <a:r>
              <a:rPr dirty="0" sz="1000" spc="90">
                <a:solidFill>
                  <a:srgbClr val="181818"/>
                </a:solidFill>
                <a:latin typeface="Lucida Sans Unicode"/>
                <a:cs typeface="Lucida Sans Unicode"/>
              </a:rPr>
              <a:t>M</a:t>
            </a:r>
            <a:r>
              <a:rPr dirty="0" sz="1000" spc="-45">
                <a:solidFill>
                  <a:srgbClr val="181818"/>
                </a:solidFill>
                <a:latin typeface="Lucida Sans Unicode"/>
                <a:cs typeface="Lucida Sans Unicode"/>
              </a:rPr>
              <a:t>i</a:t>
            </a:r>
            <a:r>
              <a:rPr dirty="0" sz="1000" spc="20">
                <a:solidFill>
                  <a:srgbClr val="181818"/>
                </a:solidFill>
                <a:latin typeface="Lucida Sans Unicode"/>
                <a:cs typeface="Lucida Sans Unicode"/>
              </a:rPr>
              <a:t>l</a:t>
            </a:r>
            <a:r>
              <a:rPr dirty="0" sz="1000" spc="-35">
                <a:solidFill>
                  <a:srgbClr val="181818"/>
                </a:solidFill>
                <a:latin typeface="Lucida Sans Unicode"/>
                <a:cs typeface="Lucida Sans Unicode"/>
              </a:rPr>
              <a:t>k</a:t>
            </a:r>
            <a:endParaRPr sz="1000">
              <a:latin typeface="Lucida Sans Unicode"/>
              <a:cs typeface="Lucida Sans Unicode"/>
            </a:endParaRPr>
          </a:p>
          <a:p>
            <a:pPr>
              <a:lnSpc>
                <a:spcPct val="100000"/>
              </a:lnSpc>
            </a:pPr>
            <a:endParaRPr sz="10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0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33"/>
              </a:spcBef>
            </a:pPr>
            <a:endParaRPr sz="1250">
              <a:latin typeface="Times New Roman"/>
              <a:cs typeface="Times New Roman"/>
            </a:endParaRPr>
          </a:p>
          <a:p>
            <a:pPr algn="ctr" marL="156210" marR="148590">
              <a:lnSpc>
                <a:spcPct val="116599"/>
              </a:lnSpc>
            </a:pPr>
            <a:r>
              <a:rPr dirty="0" sz="1000" spc="30">
                <a:solidFill>
                  <a:srgbClr val="181818"/>
                </a:solidFill>
                <a:latin typeface="Lucida Sans Unicode"/>
                <a:cs typeface="Lucida Sans Unicode"/>
              </a:rPr>
              <a:t>L</a:t>
            </a:r>
            <a:r>
              <a:rPr dirty="0" sz="1000" spc="10">
                <a:solidFill>
                  <a:srgbClr val="181818"/>
                </a:solidFill>
                <a:latin typeface="Lucida Sans Unicode"/>
                <a:cs typeface="Lucida Sans Unicode"/>
              </a:rPr>
              <a:t>en</a:t>
            </a:r>
            <a:r>
              <a:rPr dirty="0" sz="1000" spc="80">
                <a:solidFill>
                  <a:srgbClr val="181818"/>
                </a:solidFill>
                <a:latin typeface="Lucida Sans Unicode"/>
                <a:cs typeface="Lucida Sans Unicode"/>
              </a:rPr>
              <a:t>t</a:t>
            </a:r>
            <a:r>
              <a:rPr dirty="0" sz="1000" spc="-45">
                <a:solidFill>
                  <a:srgbClr val="181818"/>
                </a:solidFill>
                <a:latin typeface="Lucida Sans Unicode"/>
                <a:cs typeface="Lucida Sans Unicode"/>
              </a:rPr>
              <a:t>i</a:t>
            </a:r>
            <a:r>
              <a:rPr dirty="0" sz="1000" spc="20">
                <a:solidFill>
                  <a:srgbClr val="181818"/>
                </a:solidFill>
                <a:latin typeface="Lucida Sans Unicode"/>
                <a:cs typeface="Lucida Sans Unicode"/>
              </a:rPr>
              <a:t>l</a:t>
            </a:r>
            <a:r>
              <a:rPr dirty="0" sz="1000" spc="-70">
                <a:solidFill>
                  <a:srgbClr val="181818"/>
                </a:solidFill>
                <a:latin typeface="Lucida Sans Unicode"/>
                <a:cs typeface="Lucida Sans Unicode"/>
              </a:rPr>
              <a:t> </a:t>
            </a:r>
            <a:r>
              <a:rPr dirty="0" sz="1000" spc="55">
                <a:solidFill>
                  <a:srgbClr val="181818"/>
                </a:solidFill>
                <a:latin typeface="Lucida Sans Unicode"/>
                <a:cs typeface="Lucida Sans Unicode"/>
              </a:rPr>
              <a:t>S</a:t>
            </a:r>
            <a:r>
              <a:rPr dirty="0" sz="1000" spc="-10">
                <a:solidFill>
                  <a:srgbClr val="181818"/>
                </a:solidFill>
                <a:latin typeface="Lucida Sans Unicode"/>
                <a:cs typeface="Lucida Sans Unicode"/>
              </a:rPr>
              <a:t>o</a:t>
            </a:r>
            <a:r>
              <a:rPr dirty="0" sz="1000" spc="-20">
                <a:solidFill>
                  <a:srgbClr val="181818"/>
                </a:solidFill>
                <a:latin typeface="Lucida Sans Unicode"/>
                <a:cs typeface="Lucida Sans Unicode"/>
              </a:rPr>
              <a:t>u</a:t>
            </a:r>
            <a:r>
              <a:rPr dirty="0" sz="1000" spc="-10">
                <a:solidFill>
                  <a:srgbClr val="181818"/>
                </a:solidFill>
                <a:latin typeface="Lucida Sans Unicode"/>
                <a:cs typeface="Lucida Sans Unicode"/>
              </a:rPr>
              <a:t>p</a:t>
            </a:r>
            <a:r>
              <a:rPr dirty="0" sz="1000" spc="-105">
                <a:solidFill>
                  <a:srgbClr val="181818"/>
                </a:solidFill>
                <a:latin typeface="Lucida Sans Unicode"/>
                <a:cs typeface="Lucida Sans Unicode"/>
              </a:rPr>
              <a:t>,</a:t>
            </a:r>
            <a:r>
              <a:rPr dirty="0" sz="1000" spc="-70">
                <a:solidFill>
                  <a:srgbClr val="181818"/>
                </a:solidFill>
                <a:latin typeface="Lucida Sans Unicode"/>
                <a:cs typeface="Lucida Sans Unicode"/>
              </a:rPr>
              <a:t> </a:t>
            </a:r>
            <a:r>
              <a:rPr dirty="0" sz="1000" spc="15">
                <a:solidFill>
                  <a:srgbClr val="181818"/>
                </a:solidFill>
                <a:latin typeface="Lucida Sans Unicode"/>
                <a:cs typeface="Lucida Sans Unicode"/>
              </a:rPr>
              <a:t>Q</a:t>
            </a:r>
            <a:r>
              <a:rPr dirty="0" sz="1000" spc="-20">
                <a:solidFill>
                  <a:srgbClr val="181818"/>
                </a:solidFill>
                <a:latin typeface="Lucida Sans Unicode"/>
                <a:cs typeface="Lucida Sans Unicode"/>
              </a:rPr>
              <a:t>u</a:t>
            </a:r>
            <a:r>
              <a:rPr dirty="0" sz="1000" spc="-45">
                <a:solidFill>
                  <a:srgbClr val="181818"/>
                </a:solidFill>
                <a:latin typeface="Lucida Sans Unicode"/>
                <a:cs typeface="Lucida Sans Unicode"/>
              </a:rPr>
              <a:t>i</a:t>
            </a:r>
            <a:r>
              <a:rPr dirty="0" sz="1000" spc="10">
                <a:solidFill>
                  <a:srgbClr val="181818"/>
                </a:solidFill>
                <a:latin typeface="Lucida Sans Unicode"/>
                <a:cs typeface="Lucida Sans Unicode"/>
              </a:rPr>
              <a:t>n</a:t>
            </a:r>
            <a:r>
              <a:rPr dirty="0" sz="1000" spc="-10">
                <a:solidFill>
                  <a:srgbClr val="181818"/>
                </a:solidFill>
                <a:latin typeface="Lucida Sans Unicode"/>
                <a:cs typeface="Lucida Sans Unicode"/>
              </a:rPr>
              <a:t>o</a:t>
            </a:r>
            <a:r>
              <a:rPr dirty="0" sz="1000" spc="70">
                <a:solidFill>
                  <a:srgbClr val="181818"/>
                </a:solidFill>
                <a:latin typeface="Lucida Sans Unicode"/>
                <a:cs typeface="Lucida Sans Unicode"/>
              </a:rPr>
              <a:t>a</a:t>
            </a:r>
            <a:r>
              <a:rPr dirty="0" sz="1000" spc="-70">
                <a:solidFill>
                  <a:srgbClr val="181818"/>
                </a:solidFill>
                <a:latin typeface="Lucida Sans Unicode"/>
                <a:cs typeface="Lucida Sans Unicode"/>
              </a:rPr>
              <a:t> </a:t>
            </a:r>
            <a:r>
              <a:rPr dirty="0" sz="1000" spc="55">
                <a:solidFill>
                  <a:srgbClr val="181818"/>
                </a:solidFill>
                <a:latin typeface="Lucida Sans Unicode"/>
                <a:cs typeface="Lucida Sans Unicode"/>
              </a:rPr>
              <a:t>S</a:t>
            </a:r>
            <a:r>
              <a:rPr dirty="0" sz="1000" spc="70">
                <a:solidFill>
                  <a:srgbClr val="181818"/>
                </a:solidFill>
                <a:latin typeface="Lucida Sans Unicode"/>
                <a:cs typeface="Lucida Sans Unicode"/>
              </a:rPr>
              <a:t>a</a:t>
            </a:r>
            <a:r>
              <a:rPr dirty="0" sz="1000" spc="20">
                <a:solidFill>
                  <a:srgbClr val="181818"/>
                </a:solidFill>
                <a:latin typeface="Lucida Sans Unicode"/>
                <a:cs typeface="Lucida Sans Unicode"/>
              </a:rPr>
              <a:t>l</a:t>
            </a:r>
            <a:r>
              <a:rPr dirty="0" sz="1000" spc="70">
                <a:solidFill>
                  <a:srgbClr val="181818"/>
                </a:solidFill>
                <a:latin typeface="Lucida Sans Unicode"/>
                <a:cs typeface="Lucida Sans Unicode"/>
              </a:rPr>
              <a:t>a</a:t>
            </a:r>
            <a:r>
              <a:rPr dirty="0" sz="1000" spc="-10">
                <a:solidFill>
                  <a:srgbClr val="181818"/>
                </a:solidFill>
                <a:latin typeface="Lucida Sans Unicode"/>
                <a:cs typeface="Lucida Sans Unicode"/>
              </a:rPr>
              <a:t>d</a:t>
            </a:r>
            <a:r>
              <a:rPr dirty="0" sz="1000" spc="-105">
                <a:solidFill>
                  <a:srgbClr val="181818"/>
                </a:solidFill>
                <a:latin typeface="Lucida Sans Unicode"/>
                <a:cs typeface="Lucida Sans Unicode"/>
              </a:rPr>
              <a:t>,</a:t>
            </a:r>
            <a:r>
              <a:rPr dirty="0" sz="1000" spc="-70">
                <a:solidFill>
                  <a:srgbClr val="181818"/>
                </a:solidFill>
                <a:latin typeface="Lucida Sans Unicode"/>
                <a:cs typeface="Lucida Sans Unicode"/>
              </a:rPr>
              <a:t> </a:t>
            </a:r>
            <a:r>
              <a:rPr dirty="0" sz="1000" spc="90">
                <a:solidFill>
                  <a:srgbClr val="181818"/>
                </a:solidFill>
                <a:latin typeface="Lucida Sans Unicode"/>
                <a:cs typeface="Lucida Sans Unicode"/>
              </a:rPr>
              <a:t>M</a:t>
            </a:r>
            <a:r>
              <a:rPr dirty="0" sz="1000" spc="-45">
                <a:solidFill>
                  <a:srgbClr val="181818"/>
                </a:solidFill>
                <a:latin typeface="Lucida Sans Unicode"/>
                <a:cs typeface="Lucida Sans Unicode"/>
              </a:rPr>
              <a:t>i</a:t>
            </a:r>
            <a:r>
              <a:rPr dirty="0" sz="1000" spc="-75">
                <a:solidFill>
                  <a:srgbClr val="181818"/>
                </a:solidFill>
                <a:latin typeface="Lucida Sans Unicode"/>
                <a:cs typeface="Lucida Sans Unicode"/>
              </a:rPr>
              <a:t>x</a:t>
            </a:r>
            <a:r>
              <a:rPr dirty="0" sz="1000" spc="10">
                <a:solidFill>
                  <a:srgbClr val="181818"/>
                </a:solidFill>
                <a:latin typeface="Lucida Sans Unicode"/>
                <a:cs typeface="Lucida Sans Unicode"/>
              </a:rPr>
              <a:t>e</a:t>
            </a:r>
            <a:r>
              <a:rPr dirty="0" sz="1000" spc="-10">
                <a:solidFill>
                  <a:srgbClr val="181818"/>
                </a:solidFill>
                <a:latin typeface="Lucida Sans Unicode"/>
                <a:cs typeface="Lucida Sans Unicode"/>
              </a:rPr>
              <a:t>d</a:t>
            </a:r>
            <a:r>
              <a:rPr dirty="0" sz="1000" spc="-70">
                <a:solidFill>
                  <a:srgbClr val="181818"/>
                </a:solidFill>
                <a:latin typeface="Lucida Sans Unicode"/>
                <a:cs typeface="Lucida Sans Unicode"/>
              </a:rPr>
              <a:t> </a:t>
            </a:r>
            <a:r>
              <a:rPr dirty="0" sz="1000" spc="50">
                <a:solidFill>
                  <a:srgbClr val="181818"/>
                </a:solidFill>
                <a:latin typeface="Lucida Sans Unicode"/>
                <a:cs typeface="Lucida Sans Unicode"/>
              </a:rPr>
              <a:t>F</a:t>
            </a:r>
            <a:r>
              <a:rPr dirty="0" sz="1000" spc="20">
                <a:solidFill>
                  <a:srgbClr val="181818"/>
                </a:solidFill>
                <a:latin typeface="Lucida Sans Unicode"/>
                <a:cs typeface="Lucida Sans Unicode"/>
              </a:rPr>
              <a:t>r</a:t>
            </a:r>
            <a:r>
              <a:rPr dirty="0" sz="1000" spc="-20">
                <a:solidFill>
                  <a:srgbClr val="181818"/>
                </a:solidFill>
                <a:latin typeface="Lucida Sans Unicode"/>
                <a:cs typeface="Lucida Sans Unicode"/>
              </a:rPr>
              <a:t>u</a:t>
            </a:r>
            <a:r>
              <a:rPr dirty="0" sz="1000" spc="-45">
                <a:solidFill>
                  <a:srgbClr val="181818"/>
                </a:solidFill>
                <a:latin typeface="Lucida Sans Unicode"/>
                <a:cs typeface="Lucida Sans Unicode"/>
              </a:rPr>
              <a:t>i</a:t>
            </a:r>
            <a:r>
              <a:rPr dirty="0" sz="1000" spc="80">
                <a:solidFill>
                  <a:srgbClr val="181818"/>
                </a:solidFill>
                <a:latin typeface="Lucida Sans Unicode"/>
                <a:cs typeface="Lucida Sans Unicode"/>
              </a:rPr>
              <a:t>t</a:t>
            </a:r>
            <a:r>
              <a:rPr dirty="0" sz="1000" spc="65">
                <a:solidFill>
                  <a:srgbClr val="181818"/>
                </a:solidFill>
                <a:latin typeface="Lucida Sans Unicode"/>
                <a:cs typeface="Lucida Sans Unicode"/>
              </a:rPr>
              <a:t> </a:t>
            </a:r>
            <a:r>
              <a:rPr dirty="0" sz="1000" spc="-20">
                <a:solidFill>
                  <a:srgbClr val="181818"/>
                </a:solidFill>
                <a:latin typeface="Lucida Sans Unicode"/>
                <a:cs typeface="Lucida Sans Unicode"/>
              </a:rPr>
              <a:t>Cu</a:t>
            </a:r>
            <a:r>
              <a:rPr dirty="0" sz="1000" spc="-10">
                <a:solidFill>
                  <a:srgbClr val="181818"/>
                </a:solidFill>
                <a:latin typeface="Lucida Sans Unicode"/>
                <a:cs typeface="Lucida Sans Unicode"/>
              </a:rPr>
              <a:t>p</a:t>
            </a:r>
            <a:r>
              <a:rPr dirty="0" sz="1000" spc="-105">
                <a:solidFill>
                  <a:srgbClr val="181818"/>
                </a:solidFill>
                <a:latin typeface="Lucida Sans Unicode"/>
                <a:cs typeface="Lucida Sans Unicode"/>
              </a:rPr>
              <a:t>,</a:t>
            </a:r>
            <a:r>
              <a:rPr dirty="0" sz="1000" spc="-70">
                <a:solidFill>
                  <a:srgbClr val="181818"/>
                </a:solidFill>
                <a:latin typeface="Lucida Sans Unicode"/>
                <a:cs typeface="Lucida Sans Unicode"/>
              </a:rPr>
              <a:t> </a:t>
            </a:r>
            <a:r>
              <a:rPr dirty="0" sz="1000" spc="55">
                <a:solidFill>
                  <a:srgbClr val="181818"/>
                </a:solidFill>
                <a:latin typeface="Lucida Sans Unicode"/>
                <a:cs typeface="Lucida Sans Unicode"/>
              </a:rPr>
              <a:t>R</a:t>
            </a:r>
            <a:r>
              <a:rPr dirty="0" sz="1000" spc="10">
                <a:solidFill>
                  <a:srgbClr val="181818"/>
                </a:solidFill>
                <a:latin typeface="Lucida Sans Unicode"/>
                <a:cs typeface="Lucida Sans Unicode"/>
              </a:rPr>
              <a:t>e</a:t>
            </a:r>
            <a:r>
              <a:rPr dirty="0" sz="1000" spc="-40">
                <a:solidFill>
                  <a:srgbClr val="181818"/>
                </a:solidFill>
                <a:latin typeface="Lucida Sans Unicode"/>
                <a:cs typeface="Lucida Sans Unicode"/>
              </a:rPr>
              <a:t>g</a:t>
            </a:r>
            <a:r>
              <a:rPr dirty="0" sz="1000" spc="-20">
                <a:solidFill>
                  <a:srgbClr val="181818"/>
                </a:solidFill>
                <a:latin typeface="Lucida Sans Unicode"/>
                <a:cs typeface="Lucida Sans Unicode"/>
              </a:rPr>
              <a:t>u</a:t>
            </a:r>
            <a:r>
              <a:rPr dirty="0" sz="1000" spc="20">
                <a:solidFill>
                  <a:srgbClr val="181818"/>
                </a:solidFill>
                <a:latin typeface="Lucida Sans Unicode"/>
                <a:cs typeface="Lucida Sans Unicode"/>
              </a:rPr>
              <a:t>l</a:t>
            </a:r>
            <a:r>
              <a:rPr dirty="0" sz="1000" spc="70">
                <a:solidFill>
                  <a:srgbClr val="181818"/>
                </a:solidFill>
                <a:latin typeface="Lucida Sans Unicode"/>
                <a:cs typeface="Lucida Sans Unicode"/>
              </a:rPr>
              <a:t>a</a:t>
            </a:r>
            <a:r>
              <a:rPr dirty="0" sz="1000" spc="20">
                <a:solidFill>
                  <a:srgbClr val="181818"/>
                </a:solidFill>
                <a:latin typeface="Lucida Sans Unicode"/>
                <a:cs typeface="Lucida Sans Unicode"/>
              </a:rPr>
              <a:t>r</a:t>
            </a:r>
            <a:r>
              <a:rPr dirty="0" sz="1000" spc="15">
                <a:solidFill>
                  <a:srgbClr val="181818"/>
                </a:solidFill>
                <a:latin typeface="Lucida Sans Unicode"/>
                <a:cs typeface="Lucida Sans Unicode"/>
              </a:rPr>
              <a:t>/</a:t>
            </a:r>
            <a:r>
              <a:rPr dirty="0" sz="1000" spc="30">
                <a:solidFill>
                  <a:srgbClr val="181818"/>
                </a:solidFill>
                <a:latin typeface="Lucida Sans Unicode"/>
                <a:cs typeface="Lucida Sans Unicode"/>
              </a:rPr>
              <a:t>L</a:t>
            </a:r>
            <a:r>
              <a:rPr dirty="0" sz="1000" spc="70">
                <a:solidFill>
                  <a:srgbClr val="181818"/>
                </a:solidFill>
                <a:latin typeface="Lucida Sans Unicode"/>
                <a:cs typeface="Lucida Sans Unicode"/>
              </a:rPr>
              <a:t>a</a:t>
            </a:r>
            <a:r>
              <a:rPr dirty="0" sz="1000" spc="5">
                <a:solidFill>
                  <a:srgbClr val="181818"/>
                </a:solidFill>
                <a:latin typeface="Lucida Sans Unicode"/>
                <a:cs typeface="Lucida Sans Unicode"/>
              </a:rPr>
              <a:t>c</a:t>
            </a:r>
            <a:r>
              <a:rPr dirty="0" sz="1000" spc="80">
                <a:solidFill>
                  <a:srgbClr val="181818"/>
                </a:solidFill>
                <a:latin typeface="Lucida Sans Unicode"/>
                <a:cs typeface="Lucida Sans Unicode"/>
              </a:rPr>
              <a:t>t</a:t>
            </a:r>
            <a:r>
              <a:rPr dirty="0" sz="1000" spc="-10">
                <a:solidFill>
                  <a:srgbClr val="181818"/>
                </a:solidFill>
                <a:latin typeface="Lucida Sans Unicode"/>
                <a:cs typeface="Lucida Sans Unicode"/>
              </a:rPr>
              <a:t>o</a:t>
            </a:r>
            <a:r>
              <a:rPr dirty="0" sz="1000" spc="-25">
                <a:solidFill>
                  <a:srgbClr val="181818"/>
                </a:solidFill>
                <a:latin typeface="Lucida Sans Unicode"/>
                <a:cs typeface="Lucida Sans Unicode"/>
              </a:rPr>
              <a:t>s</a:t>
            </a:r>
            <a:r>
              <a:rPr dirty="0" sz="1000" spc="10">
                <a:solidFill>
                  <a:srgbClr val="181818"/>
                </a:solidFill>
                <a:latin typeface="Lucida Sans Unicode"/>
                <a:cs typeface="Lucida Sans Unicode"/>
              </a:rPr>
              <a:t>e</a:t>
            </a:r>
            <a:r>
              <a:rPr dirty="0" sz="1000" spc="-130">
                <a:solidFill>
                  <a:srgbClr val="181818"/>
                </a:solidFill>
                <a:latin typeface="Lucida Sans Unicode"/>
                <a:cs typeface="Lucida Sans Unicode"/>
              </a:rPr>
              <a:t>-</a:t>
            </a:r>
            <a:r>
              <a:rPr dirty="0" sz="1000" spc="50">
                <a:solidFill>
                  <a:srgbClr val="181818"/>
                </a:solidFill>
                <a:latin typeface="Lucida Sans Unicode"/>
                <a:cs typeface="Lucida Sans Unicode"/>
              </a:rPr>
              <a:t>F</a:t>
            </a:r>
            <a:r>
              <a:rPr dirty="0" sz="1000" spc="20">
                <a:solidFill>
                  <a:srgbClr val="181818"/>
                </a:solidFill>
                <a:latin typeface="Lucida Sans Unicode"/>
                <a:cs typeface="Lucida Sans Unicode"/>
              </a:rPr>
              <a:t>r</a:t>
            </a:r>
            <a:r>
              <a:rPr dirty="0" sz="1000" spc="10">
                <a:solidFill>
                  <a:srgbClr val="181818"/>
                </a:solidFill>
                <a:latin typeface="Lucida Sans Unicode"/>
                <a:cs typeface="Lucida Sans Unicode"/>
              </a:rPr>
              <a:t>ee</a:t>
            </a:r>
            <a:r>
              <a:rPr dirty="0" sz="1000" spc="15">
                <a:solidFill>
                  <a:srgbClr val="181818"/>
                </a:solidFill>
                <a:latin typeface="Lucida Sans Unicode"/>
                <a:cs typeface="Lucida Sans Unicode"/>
              </a:rPr>
              <a:t>/A</a:t>
            </a:r>
            <a:r>
              <a:rPr dirty="0" sz="1000" spc="20">
                <a:solidFill>
                  <a:srgbClr val="181818"/>
                </a:solidFill>
                <a:latin typeface="Lucida Sans Unicode"/>
                <a:cs typeface="Lucida Sans Unicode"/>
              </a:rPr>
              <a:t>l</a:t>
            </a:r>
            <a:r>
              <a:rPr dirty="0" sz="1000" spc="45">
                <a:solidFill>
                  <a:srgbClr val="181818"/>
                </a:solidFill>
                <a:latin typeface="Lucida Sans Unicode"/>
                <a:cs typeface="Lucida Sans Unicode"/>
              </a:rPr>
              <a:t>m</a:t>
            </a:r>
            <a:r>
              <a:rPr dirty="0" sz="1000" spc="-10">
                <a:solidFill>
                  <a:srgbClr val="181818"/>
                </a:solidFill>
                <a:latin typeface="Lucida Sans Unicode"/>
                <a:cs typeface="Lucida Sans Unicode"/>
              </a:rPr>
              <a:t>o</a:t>
            </a:r>
            <a:r>
              <a:rPr dirty="0" sz="1000" spc="10">
                <a:solidFill>
                  <a:srgbClr val="181818"/>
                </a:solidFill>
                <a:latin typeface="Lucida Sans Unicode"/>
                <a:cs typeface="Lucida Sans Unicode"/>
              </a:rPr>
              <a:t>n</a:t>
            </a:r>
            <a:r>
              <a:rPr dirty="0" sz="1000" spc="-10">
                <a:solidFill>
                  <a:srgbClr val="181818"/>
                </a:solidFill>
                <a:latin typeface="Lucida Sans Unicode"/>
                <a:cs typeface="Lucida Sans Unicode"/>
              </a:rPr>
              <a:t>d</a:t>
            </a:r>
            <a:r>
              <a:rPr dirty="0" sz="1000" spc="-70">
                <a:solidFill>
                  <a:srgbClr val="181818"/>
                </a:solidFill>
                <a:latin typeface="Lucida Sans Unicode"/>
                <a:cs typeface="Lucida Sans Unicode"/>
              </a:rPr>
              <a:t> </a:t>
            </a:r>
            <a:r>
              <a:rPr dirty="0" sz="1000" spc="90">
                <a:solidFill>
                  <a:srgbClr val="181818"/>
                </a:solidFill>
                <a:latin typeface="Lucida Sans Unicode"/>
                <a:cs typeface="Lucida Sans Unicode"/>
              </a:rPr>
              <a:t>M</a:t>
            </a:r>
            <a:r>
              <a:rPr dirty="0" sz="1000" spc="-45">
                <a:solidFill>
                  <a:srgbClr val="181818"/>
                </a:solidFill>
                <a:latin typeface="Lucida Sans Unicode"/>
                <a:cs typeface="Lucida Sans Unicode"/>
              </a:rPr>
              <a:t>i</a:t>
            </a:r>
            <a:r>
              <a:rPr dirty="0" sz="1000" spc="20">
                <a:solidFill>
                  <a:srgbClr val="181818"/>
                </a:solidFill>
                <a:latin typeface="Lucida Sans Unicode"/>
                <a:cs typeface="Lucida Sans Unicode"/>
              </a:rPr>
              <a:t>l</a:t>
            </a:r>
            <a:r>
              <a:rPr dirty="0" sz="1000" spc="-35">
                <a:solidFill>
                  <a:srgbClr val="181818"/>
                </a:solidFill>
                <a:latin typeface="Lucida Sans Unicode"/>
                <a:cs typeface="Lucida Sans Unicode"/>
              </a:rPr>
              <a:t>k</a:t>
            </a:r>
            <a:endParaRPr sz="1000">
              <a:latin typeface="Lucida Sans Unicode"/>
              <a:cs typeface="Lucida Sans Unicode"/>
            </a:endParaRPr>
          </a:p>
          <a:p>
            <a:pPr>
              <a:lnSpc>
                <a:spcPct val="100000"/>
              </a:lnSpc>
            </a:pPr>
            <a:endParaRPr sz="10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000">
              <a:latin typeface="Times New Roman"/>
              <a:cs typeface="Times New Roman"/>
            </a:endParaRPr>
          </a:p>
          <a:p>
            <a:pPr algn="ctr" marL="287655" marR="280670" indent="-635">
              <a:lnSpc>
                <a:spcPct val="116599"/>
              </a:lnSpc>
              <a:spcBef>
                <a:spcPts val="685"/>
              </a:spcBef>
            </a:pPr>
            <a:r>
              <a:rPr dirty="0" sz="1000" spc="20">
                <a:solidFill>
                  <a:srgbClr val="181818"/>
                </a:solidFill>
                <a:latin typeface="Lucida Sans Unicode"/>
                <a:cs typeface="Lucida Sans Unicode"/>
              </a:rPr>
              <a:t>H</a:t>
            </a:r>
            <a:r>
              <a:rPr dirty="0" sz="1000" spc="70">
                <a:solidFill>
                  <a:srgbClr val="181818"/>
                </a:solidFill>
                <a:latin typeface="Lucida Sans Unicode"/>
                <a:cs typeface="Lucida Sans Unicode"/>
              </a:rPr>
              <a:t>a</a:t>
            </a:r>
            <a:r>
              <a:rPr dirty="0" sz="1000" spc="20">
                <a:solidFill>
                  <a:srgbClr val="181818"/>
                </a:solidFill>
                <a:latin typeface="Lucida Sans Unicode"/>
                <a:cs typeface="Lucida Sans Unicode"/>
              </a:rPr>
              <a:t>l</a:t>
            </a:r>
            <a:r>
              <a:rPr dirty="0" sz="1000" spc="70">
                <a:solidFill>
                  <a:srgbClr val="181818"/>
                </a:solidFill>
                <a:latin typeface="Lucida Sans Unicode"/>
                <a:cs typeface="Lucida Sans Unicode"/>
              </a:rPr>
              <a:t>a</a:t>
            </a:r>
            <a:r>
              <a:rPr dirty="0" sz="1000" spc="20">
                <a:solidFill>
                  <a:srgbClr val="181818"/>
                </a:solidFill>
                <a:latin typeface="Lucida Sans Unicode"/>
                <a:cs typeface="Lucida Sans Unicode"/>
              </a:rPr>
              <a:t>l</a:t>
            </a:r>
            <a:r>
              <a:rPr dirty="0" sz="1000" spc="-70">
                <a:solidFill>
                  <a:srgbClr val="181818"/>
                </a:solidFill>
                <a:latin typeface="Lucida Sans Unicode"/>
                <a:cs typeface="Lucida Sans Unicode"/>
              </a:rPr>
              <a:t> </a:t>
            </a:r>
            <a:r>
              <a:rPr dirty="0" sz="1000" spc="-20">
                <a:solidFill>
                  <a:srgbClr val="181818"/>
                </a:solidFill>
                <a:latin typeface="Lucida Sans Unicode"/>
                <a:cs typeface="Lucida Sans Unicode"/>
              </a:rPr>
              <a:t>Ch</a:t>
            </a:r>
            <a:r>
              <a:rPr dirty="0" sz="1000" spc="-45">
                <a:solidFill>
                  <a:srgbClr val="181818"/>
                </a:solidFill>
                <a:latin typeface="Lucida Sans Unicode"/>
                <a:cs typeface="Lucida Sans Unicode"/>
              </a:rPr>
              <a:t>i</a:t>
            </a:r>
            <a:r>
              <a:rPr dirty="0" sz="1000" spc="5">
                <a:solidFill>
                  <a:srgbClr val="181818"/>
                </a:solidFill>
                <a:latin typeface="Lucida Sans Unicode"/>
                <a:cs typeface="Lucida Sans Unicode"/>
              </a:rPr>
              <a:t>c</a:t>
            </a:r>
            <a:r>
              <a:rPr dirty="0" sz="1000" spc="-35">
                <a:solidFill>
                  <a:srgbClr val="181818"/>
                </a:solidFill>
                <a:latin typeface="Lucida Sans Unicode"/>
                <a:cs typeface="Lucida Sans Unicode"/>
              </a:rPr>
              <a:t>k</a:t>
            </a:r>
            <a:r>
              <a:rPr dirty="0" sz="1000" spc="10">
                <a:solidFill>
                  <a:srgbClr val="181818"/>
                </a:solidFill>
                <a:latin typeface="Lucida Sans Unicode"/>
                <a:cs typeface="Lucida Sans Unicode"/>
              </a:rPr>
              <a:t>en</a:t>
            </a:r>
            <a:r>
              <a:rPr dirty="0" sz="1000" spc="-70">
                <a:solidFill>
                  <a:srgbClr val="181818"/>
                </a:solidFill>
                <a:latin typeface="Lucida Sans Unicode"/>
                <a:cs typeface="Lucida Sans Unicode"/>
              </a:rPr>
              <a:t> </a:t>
            </a:r>
            <a:r>
              <a:rPr dirty="0" sz="1000" spc="-20">
                <a:solidFill>
                  <a:srgbClr val="181818"/>
                </a:solidFill>
                <a:latin typeface="Lucida Sans Unicode"/>
                <a:cs typeface="Lucida Sans Unicode"/>
              </a:rPr>
              <a:t>Cu</a:t>
            </a:r>
            <a:r>
              <a:rPr dirty="0" sz="1000" spc="20">
                <a:solidFill>
                  <a:srgbClr val="181818"/>
                </a:solidFill>
                <a:latin typeface="Lucida Sans Unicode"/>
                <a:cs typeface="Lucida Sans Unicode"/>
              </a:rPr>
              <a:t>rr</a:t>
            </a:r>
            <a:r>
              <a:rPr dirty="0" sz="1000" spc="50">
                <a:solidFill>
                  <a:srgbClr val="181818"/>
                </a:solidFill>
                <a:latin typeface="Lucida Sans Unicode"/>
                <a:cs typeface="Lucida Sans Unicode"/>
              </a:rPr>
              <a:t>y</a:t>
            </a:r>
            <a:r>
              <a:rPr dirty="0" sz="1000" spc="-105">
                <a:solidFill>
                  <a:srgbClr val="181818"/>
                </a:solidFill>
                <a:latin typeface="Lucida Sans Unicode"/>
                <a:cs typeface="Lucida Sans Unicode"/>
              </a:rPr>
              <a:t>,</a:t>
            </a:r>
            <a:r>
              <a:rPr dirty="0" sz="1000" spc="-70">
                <a:solidFill>
                  <a:srgbClr val="181818"/>
                </a:solidFill>
                <a:latin typeface="Lucida Sans Unicode"/>
                <a:cs typeface="Lucida Sans Unicode"/>
              </a:rPr>
              <a:t> </a:t>
            </a:r>
            <a:r>
              <a:rPr dirty="0" sz="1000" spc="105">
                <a:solidFill>
                  <a:srgbClr val="181818"/>
                </a:solidFill>
                <a:latin typeface="Lucida Sans Unicode"/>
                <a:cs typeface="Lucida Sans Unicode"/>
              </a:rPr>
              <a:t>B</a:t>
            </a:r>
            <a:r>
              <a:rPr dirty="0" sz="1000" spc="70">
                <a:solidFill>
                  <a:srgbClr val="181818"/>
                </a:solidFill>
                <a:latin typeface="Lucida Sans Unicode"/>
                <a:cs typeface="Lucida Sans Unicode"/>
              </a:rPr>
              <a:t>a</a:t>
            </a:r>
            <a:r>
              <a:rPr dirty="0" sz="1000" spc="-25">
                <a:solidFill>
                  <a:srgbClr val="181818"/>
                </a:solidFill>
                <a:latin typeface="Lucida Sans Unicode"/>
                <a:cs typeface="Lucida Sans Unicode"/>
              </a:rPr>
              <a:t>s</a:t>
            </a:r>
            <a:r>
              <a:rPr dirty="0" sz="1000" spc="45">
                <a:solidFill>
                  <a:srgbClr val="181818"/>
                </a:solidFill>
                <a:latin typeface="Lucida Sans Unicode"/>
                <a:cs typeface="Lucida Sans Unicode"/>
              </a:rPr>
              <a:t>m</a:t>
            </a:r>
            <a:r>
              <a:rPr dirty="0" sz="1000" spc="70">
                <a:solidFill>
                  <a:srgbClr val="181818"/>
                </a:solidFill>
                <a:latin typeface="Lucida Sans Unicode"/>
                <a:cs typeface="Lucida Sans Unicode"/>
              </a:rPr>
              <a:t>a</a:t>
            </a:r>
            <a:r>
              <a:rPr dirty="0" sz="1000" spc="80">
                <a:solidFill>
                  <a:srgbClr val="181818"/>
                </a:solidFill>
                <a:latin typeface="Lucida Sans Unicode"/>
                <a:cs typeface="Lucida Sans Unicode"/>
              </a:rPr>
              <a:t>t</a:t>
            </a:r>
            <a:r>
              <a:rPr dirty="0" sz="1000" spc="-45">
                <a:solidFill>
                  <a:srgbClr val="181818"/>
                </a:solidFill>
                <a:latin typeface="Lucida Sans Unicode"/>
                <a:cs typeface="Lucida Sans Unicode"/>
              </a:rPr>
              <a:t>i</a:t>
            </a:r>
            <a:r>
              <a:rPr dirty="0" sz="1000" spc="-70">
                <a:solidFill>
                  <a:srgbClr val="181818"/>
                </a:solidFill>
                <a:latin typeface="Lucida Sans Unicode"/>
                <a:cs typeface="Lucida Sans Unicode"/>
              </a:rPr>
              <a:t> </a:t>
            </a:r>
            <a:r>
              <a:rPr dirty="0" sz="1000" spc="55">
                <a:solidFill>
                  <a:srgbClr val="181818"/>
                </a:solidFill>
                <a:latin typeface="Lucida Sans Unicode"/>
                <a:cs typeface="Lucida Sans Unicode"/>
              </a:rPr>
              <a:t>R</a:t>
            </a:r>
            <a:r>
              <a:rPr dirty="0" sz="1000" spc="-45">
                <a:solidFill>
                  <a:srgbClr val="181818"/>
                </a:solidFill>
                <a:latin typeface="Lucida Sans Unicode"/>
                <a:cs typeface="Lucida Sans Unicode"/>
              </a:rPr>
              <a:t>i</a:t>
            </a:r>
            <a:r>
              <a:rPr dirty="0" sz="1000" spc="5">
                <a:solidFill>
                  <a:srgbClr val="181818"/>
                </a:solidFill>
                <a:latin typeface="Lucida Sans Unicode"/>
                <a:cs typeface="Lucida Sans Unicode"/>
              </a:rPr>
              <a:t>c</a:t>
            </a:r>
            <a:r>
              <a:rPr dirty="0" sz="1000" spc="10">
                <a:solidFill>
                  <a:srgbClr val="181818"/>
                </a:solidFill>
                <a:latin typeface="Lucida Sans Unicode"/>
                <a:cs typeface="Lucida Sans Unicode"/>
              </a:rPr>
              <a:t>e</a:t>
            </a:r>
            <a:r>
              <a:rPr dirty="0" sz="1000" spc="-105">
                <a:solidFill>
                  <a:srgbClr val="181818"/>
                </a:solidFill>
                <a:latin typeface="Lucida Sans Unicode"/>
                <a:cs typeface="Lucida Sans Unicode"/>
              </a:rPr>
              <a:t>,</a:t>
            </a:r>
            <a:r>
              <a:rPr dirty="0" sz="1000" spc="-105">
                <a:solidFill>
                  <a:srgbClr val="181818"/>
                </a:solidFill>
                <a:latin typeface="Lucida Sans Unicode"/>
                <a:cs typeface="Lucida Sans Unicode"/>
              </a:rPr>
              <a:t> </a:t>
            </a:r>
            <a:r>
              <a:rPr dirty="0" sz="1000" spc="55">
                <a:solidFill>
                  <a:srgbClr val="181818"/>
                </a:solidFill>
                <a:latin typeface="Lucida Sans Unicode"/>
                <a:cs typeface="Lucida Sans Unicode"/>
              </a:rPr>
              <a:t>R</a:t>
            </a:r>
            <a:r>
              <a:rPr dirty="0" sz="1000" spc="-10">
                <a:solidFill>
                  <a:srgbClr val="181818"/>
                </a:solidFill>
                <a:latin typeface="Lucida Sans Unicode"/>
                <a:cs typeface="Lucida Sans Unicode"/>
              </a:rPr>
              <a:t>o</a:t>
            </a:r>
            <a:r>
              <a:rPr dirty="0" sz="1000" spc="70">
                <a:solidFill>
                  <a:srgbClr val="181818"/>
                </a:solidFill>
                <a:latin typeface="Lucida Sans Unicode"/>
                <a:cs typeface="Lucida Sans Unicode"/>
              </a:rPr>
              <a:t>a</a:t>
            </a:r>
            <a:r>
              <a:rPr dirty="0" sz="1000" spc="-25">
                <a:solidFill>
                  <a:srgbClr val="181818"/>
                </a:solidFill>
                <a:latin typeface="Lucida Sans Unicode"/>
                <a:cs typeface="Lucida Sans Unicode"/>
              </a:rPr>
              <a:t>s</a:t>
            </a:r>
            <a:r>
              <a:rPr dirty="0" sz="1000" spc="80">
                <a:solidFill>
                  <a:srgbClr val="181818"/>
                </a:solidFill>
                <a:latin typeface="Lucida Sans Unicode"/>
                <a:cs typeface="Lucida Sans Unicode"/>
              </a:rPr>
              <a:t>t</a:t>
            </a:r>
            <a:r>
              <a:rPr dirty="0" sz="1000" spc="10">
                <a:solidFill>
                  <a:srgbClr val="181818"/>
                </a:solidFill>
                <a:latin typeface="Lucida Sans Unicode"/>
                <a:cs typeface="Lucida Sans Unicode"/>
              </a:rPr>
              <a:t>e</a:t>
            </a:r>
            <a:r>
              <a:rPr dirty="0" sz="1000" spc="-10">
                <a:solidFill>
                  <a:srgbClr val="181818"/>
                </a:solidFill>
                <a:latin typeface="Lucida Sans Unicode"/>
                <a:cs typeface="Lucida Sans Unicode"/>
              </a:rPr>
              <a:t>d</a:t>
            </a:r>
            <a:r>
              <a:rPr dirty="0" sz="1000" spc="-70">
                <a:solidFill>
                  <a:srgbClr val="181818"/>
                </a:solidFill>
                <a:latin typeface="Lucida Sans Unicode"/>
                <a:cs typeface="Lucida Sans Unicode"/>
              </a:rPr>
              <a:t> </a:t>
            </a:r>
            <a:r>
              <a:rPr dirty="0" sz="1000" spc="15">
                <a:solidFill>
                  <a:srgbClr val="181818"/>
                </a:solidFill>
                <a:latin typeface="Lucida Sans Unicode"/>
                <a:cs typeface="Lucida Sans Unicode"/>
              </a:rPr>
              <a:t>V</a:t>
            </a:r>
            <a:r>
              <a:rPr dirty="0" sz="1000" spc="10">
                <a:solidFill>
                  <a:srgbClr val="181818"/>
                </a:solidFill>
                <a:latin typeface="Lucida Sans Unicode"/>
                <a:cs typeface="Lucida Sans Unicode"/>
              </a:rPr>
              <a:t>e</a:t>
            </a:r>
            <a:r>
              <a:rPr dirty="0" sz="1000" spc="-40">
                <a:solidFill>
                  <a:srgbClr val="181818"/>
                </a:solidFill>
                <a:latin typeface="Lucida Sans Unicode"/>
                <a:cs typeface="Lucida Sans Unicode"/>
              </a:rPr>
              <a:t>g</a:t>
            </a:r>
            <a:r>
              <a:rPr dirty="0" sz="1000" spc="10">
                <a:solidFill>
                  <a:srgbClr val="181818"/>
                </a:solidFill>
                <a:latin typeface="Lucida Sans Unicode"/>
                <a:cs typeface="Lucida Sans Unicode"/>
              </a:rPr>
              <a:t>e</a:t>
            </a:r>
            <a:r>
              <a:rPr dirty="0" sz="1000" spc="80">
                <a:solidFill>
                  <a:srgbClr val="181818"/>
                </a:solidFill>
                <a:latin typeface="Lucida Sans Unicode"/>
                <a:cs typeface="Lucida Sans Unicode"/>
              </a:rPr>
              <a:t>t</a:t>
            </a:r>
            <a:r>
              <a:rPr dirty="0" sz="1000" spc="70">
                <a:solidFill>
                  <a:srgbClr val="181818"/>
                </a:solidFill>
                <a:latin typeface="Lucida Sans Unicode"/>
                <a:cs typeface="Lucida Sans Unicode"/>
              </a:rPr>
              <a:t>a</a:t>
            </a:r>
            <a:r>
              <a:rPr dirty="0" sz="1000" spc="-35">
                <a:solidFill>
                  <a:srgbClr val="181818"/>
                </a:solidFill>
                <a:latin typeface="Lucida Sans Unicode"/>
                <a:cs typeface="Lucida Sans Unicode"/>
              </a:rPr>
              <a:t>b</a:t>
            </a:r>
            <a:r>
              <a:rPr dirty="0" sz="1000" spc="20">
                <a:solidFill>
                  <a:srgbClr val="181818"/>
                </a:solidFill>
                <a:latin typeface="Lucida Sans Unicode"/>
                <a:cs typeface="Lucida Sans Unicode"/>
              </a:rPr>
              <a:t>l</a:t>
            </a:r>
            <a:r>
              <a:rPr dirty="0" sz="1000" spc="10">
                <a:solidFill>
                  <a:srgbClr val="181818"/>
                </a:solidFill>
                <a:latin typeface="Lucida Sans Unicode"/>
                <a:cs typeface="Lucida Sans Unicode"/>
              </a:rPr>
              <a:t>e</a:t>
            </a:r>
            <a:r>
              <a:rPr dirty="0" sz="1000" spc="-25">
                <a:solidFill>
                  <a:srgbClr val="181818"/>
                </a:solidFill>
                <a:latin typeface="Lucida Sans Unicode"/>
                <a:cs typeface="Lucida Sans Unicode"/>
              </a:rPr>
              <a:t>s</a:t>
            </a:r>
            <a:r>
              <a:rPr dirty="0" sz="1000" spc="-105">
                <a:solidFill>
                  <a:srgbClr val="181818"/>
                </a:solidFill>
                <a:latin typeface="Lucida Sans Unicode"/>
                <a:cs typeface="Lucida Sans Unicode"/>
              </a:rPr>
              <a:t>,</a:t>
            </a:r>
            <a:r>
              <a:rPr dirty="0" sz="1000" spc="-70">
                <a:solidFill>
                  <a:srgbClr val="181818"/>
                </a:solidFill>
                <a:latin typeface="Lucida Sans Unicode"/>
                <a:cs typeface="Lucida Sans Unicode"/>
              </a:rPr>
              <a:t> </a:t>
            </a:r>
            <a:r>
              <a:rPr dirty="0" sz="1000" spc="85">
                <a:solidFill>
                  <a:srgbClr val="181818"/>
                </a:solidFill>
                <a:latin typeface="Lucida Sans Unicode"/>
                <a:cs typeface="Lucida Sans Unicode"/>
              </a:rPr>
              <a:t>P</a:t>
            </a:r>
            <a:r>
              <a:rPr dirty="0" sz="1000" spc="-45">
                <a:solidFill>
                  <a:srgbClr val="181818"/>
                </a:solidFill>
                <a:latin typeface="Lucida Sans Unicode"/>
                <a:cs typeface="Lucida Sans Unicode"/>
              </a:rPr>
              <a:t>i</a:t>
            </a:r>
            <a:r>
              <a:rPr dirty="0" sz="1000" spc="10">
                <a:solidFill>
                  <a:srgbClr val="181818"/>
                </a:solidFill>
                <a:latin typeface="Lucida Sans Unicode"/>
                <a:cs typeface="Lucida Sans Unicode"/>
              </a:rPr>
              <a:t>ne</a:t>
            </a:r>
            <a:r>
              <a:rPr dirty="0" sz="1000" spc="70">
                <a:solidFill>
                  <a:srgbClr val="181818"/>
                </a:solidFill>
                <a:latin typeface="Lucida Sans Unicode"/>
                <a:cs typeface="Lucida Sans Unicode"/>
              </a:rPr>
              <a:t>a</a:t>
            </a:r>
            <a:r>
              <a:rPr dirty="0" sz="1000" spc="-10">
                <a:solidFill>
                  <a:srgbClr val="181818"/>
                </a:solidFill>
                <a:latin typeface="Lucida Sans Unicode"/>
                <a:cs typeface="Lucida Sans Unicode"/>
              </a:rPr>
              <a:t>pp</a:t>
            </a:r>
            <a:r>
              <a:rPr dirty="0" sz="1000" spc="20">
                <a:solidFill>
                  <a:srgbClr val="181818"/>
                </a:solidFill>
                <a:latin typeface="Lucida Sans Unicode"/>
                <a:cs typeface="Lucida Sans Unicode"/>
              </a:rPr>
              <a:t>l</a:t>
            </a:r>
            <a:r>
              <a:rPr dirty="0" sz="1000" spc="10">
                <a:solidFill>
                  <a:srgbClr val="181818"/>
                </a:solidFill>
                <a:latin typeface="Lucida Sans Unicode"/>
                <a:cs typeface="Lucida Sans Unicode"/>
              </a:rPr>
              <a:t>e</a:t>
            </a:r>
            <a:r>
              <a:rPr dirty="0" sz="1000" spc="-105">
                <a:solidFill>
                  <a:srgbClr val="181818"/>
                </a:solidFill>
                <a:latin typeface="Lucida Sans Unicode"/>
                <a:cs typeface="Lucida Sans Unicode"/>
              </a:rPr>
              <a:t>,</a:t>
            </a:r>
            <a:r>
              <a:rPr dirty="0" sz="1000" spc="-105">
                <a:solidFill>
                  <a:srgbClr val="181818"/>
                </a:solidFill>
                <a:latin typeface="Lucida Sans Unicode"/>
                <a:cs typeface="Lucida Sans Unicode"/>
              </a:rPr>
              <a:t> </a:t>
            </a:r>
            <a:r>
              <a:rPr dirty="0" sz="1000" spc="55">
                <a:solidFill>
                  <a:srgbClr val="181818"/>
                </a:solidFill>
                <a:latin typeface="Lucida Sans Unicode"/>
                <a:cs typeface="Lucida Sans Unicode"/>
              </a:rPr>
              <a:t>R</a:t>
            </a:r>
            <a:r>
              <a:rPr dirty="0" sz="1000" spc="10">
                <a:solidFill>
                  <a:srgbClr val="181818"/>
                </a:solidFill>
                <a:latin typeface="Lucida Sans Unicode"/>
                <a:cs typeface="Lucida Sans Unicode"/>
              </a:rPr>
              <a:t>e</a:t>
            </a:r>
            <a:r>
              <a:rPr dirty="0" sz="1000" spc="-40">
                <a:solidFill>
                  <a:srgbClr val="181818"/>
                </a:solidFill>
                <a:latin typeface="Lucida Sans Unicode"/>
                <a:cs typeface="Lucida Sans Unicode"/>
              </a:rPr>
              <a:t>g</a:t>
            </a:r>
            <a:r>
              <a:rPr dirty="0" sz="1000" spc="-20">
                <a:solidFill>
                  <a:srgbClr val="181818"/>
                </a:solidFill>
                <a:latin typeface="Lucida Sans Unicode"/>
                <a:cs typeface="Lucida Sans Unicode"/>
              </a:rPr>
              <a:t>u</a:t>
            </a:r>
            <a:r>
              <a:rPr dirty="0" sz="1000" spc="20">
                <a:solidFill>
                  <a:srgbClr val="181818"/>
                </a:solidFill>
                <a:latin typeface="Lucida Sans Unicode"/>
                <a:cs typeface="Lucida Sans Unicode"/>
              </a:rPr>
              <a:t>l</a:t>
            </a:r>
            <a:r>
              <a:rPr dirty="0" sz="1000" spc="70">
                <a:solidFill>
                  <a:srgbClr val="181818"/>
                </a:solidFill>
                <a:latin typeface="Lucida Sans Unicode"/>
                <a:cs typeface="Lucida Sans Unicode"/>
              </a:rPr>
              <a:t>a</a:t>
            </a:r>
            <a:r>
              <a:rPr dirty="0" sz="1000" spc="20">
                <a:solidFill>
                  <a:srgbClr val="181818"/>
                </a:solidFill>
                <a:latin typeface="Lucida Sans Unicode"/>
                <a:cs typeface="Lucida Sans Unicode"/>
              </a:rPr>
              <a:t>r</a:t>
            </a:r>
            <a:r>
              <a:rPr dirty="0" sz="1000" spc="15">
                <a:solidFill>
                  <a:srgbClr val="181818"/>
                </a:solidFill>
                <a:latin typeface="Lucida Sans Unicode"/>
                <a:cs typeface="Lucida Sans Unicode"/>
              </a:rPr>
              <a:t>/</a:t>
            </a:r>
            <a:r>
              <a:rPr dirty="0" sz="1000" spc="30">
                <a:solidFill>
                  <a:srgbClr val="181818"/>
                </a:solidFill>
                <a:latin typeface="Lucida Sans Unicode"/>
                <a:cs typeface="Lucida Sans Unicode"/>
              </a:rPr>
              <a:t>L</a:t>
            </a:r>
            <a:r>
              <a:rPr dirty="0" sz="1000" spc="70">
                <a:solidFill>
                  <a:srgbClr val="181818"/>
                </a:solidFill>
                <a:latin typeface="Lucida Sans Unicode"/>
                <a:cs typeface="Lucida Sans Unicode"/>
              </a:rPr>
              <a:t>a</a:t>
            </a:r>
            <a:r>
              <a:rPr dirty="0" sz="1000" spc="5">
                <a:solidFill>
                  <a:srgbClr val="181818"/>
                </a:solidFill>
                <a:latin typeface="Lucida Sans Unicode"/>
                <a:cs typeface="Lucida Sans Unicode"/>
              </a:rPr>
              <a:t>c</a:t>
            </a:r>
            <a:r>
              <a:rPr dirty="0" sz="1000" spc="80">
                <a:solidFill>
                  <a:srgbClr val="181818"/>
                </a:solidFill>
                <a:latin typeface="Lucida Sans Unicode"/>
                <a:cs typeface="Lucida Sans Unicode"/>
              </a:rPr>
              <a:t>t</a:t>
            </a:r>
            <a:r>
              <a:rPr dirty="0" sz="1000" spc="-10">
                <a:solidFill>
                  <a:srgbClr val="181818"/>
                </a:solidFill>
                <a:latin typeface="Lucida Sans Unicode"/>
                <a:cs typeface="Lucida Sans Unicode"/>
              </a:rPr>
              <a:t>o</a:t>
            </a:r>
            <a:r>
              <a:rPr dirty="0" sz="1000" spc="-25">
                <a:solidFill>
                  <a:srgbClr val="181818"/>
                </a:solidFill>
                <a:latin typeface="Lucida Sans Unicode"/>
                <a:cs typeface="Lucida Sans Unicode"/>
              </a:rPr>
              <a:t>s</a:t>
            </a:r>
            <a:r>
              <a:rPr dirty="0" sz="1000" spc="10">
                <a:solidFill>
                  <a:srgbClr val="181818"/>
                </a:solidFill>
                <a:latin typeface="Lucida Sans Unicode"/>
                <a:cs typeface="Lucida Sans Unicode"/>
              </a:rPr>
              <a:t>e</a:t>
            </a:r>
            <a:r>
              <a:rPr dirty="0" sz="1000" spc="-130">
                <a:solidFill>
                  <a:srgbClr val="181818"/>
                </a:solidFill>
                <a:latin typeface="Lucida Sans Unicode"/>
                <a:cs typeface="Lucida Sans Unicode"/>
              </a:rPr>
              <a:t>-</a:t>
            </a:r>
            <a:r>
              <a:rPr dirty="0" sz="1000" spc="50">
                <a:solidFill>
                  <a:srgbClr val="181818"/>
                </a:solidFill>
                <a:latin typeface="Lucida Sans Unicode"/>
                <a:cs typeface="Lucida Sans Unicode"/>
              </a:rPr>
              <a:t>F</a:t>
            </a:r>
            <a:r>
              <a:rPr dirty="0" sz="1000" spc="20">
                <a:solidFill>
                  <a:srgbClr val="181818"/>
                </a:solidFill>
                <a:latin typeface="Lucida Sans Unicode"/>
                <a:cs typeface="Lucida Sans Unicode"/>
              </a:rPr>
              <a:t>r</a:t>
            </a:r>
            <a:r>
              <a:rPr dirty="0" sz="1000" spc="10">
                <a:solidFill>
                  <a:srgbClr val="181818"/>
                </a:solidFill>
                <a:latin typeface="Lucida Sans Unicode"/>
                <a:cs typeface="Lucida Sans Unicode"/>
              </a:rPr>
              <a:t>ee</a:t>
            </a:r>
            <a:r>
              <a:rPr dirty="0" sz="1000" spc="15">
                <a:solidFill>
                  <a:srgbClr val="181818"/>
                </a:solidFill>
                <a:latin typeface="Lucida Sans Unicode"/>
                <a:cs typeface="Lucida Sans Unicode"/>
              </a:rPr>
              <a:t>/A</a:t>
            </a:r>
            <a:r>
              <a:rPr dirty="0" sz="1000" spc="20">
                <a:solidFill>
                  <a:srgbClr val="181818"/>
                </a:solidFill>
                <a:latin typeface="Lucida Sans Unicode"/>
                <a:cs typeface="Lucida Sans Unicode"/>
              </a:rPr>
              <a:t>l</a:t>
            </a:r>
            <a:r>
              <a:rPr dirty="0" sz="1000" spc="45">
                <a:solidFill>
                  <a:srgbClr val="181818"/>
                </a:solidFill>
                <a:latin typeface="Lucida Sans Unicode"/>
                <a:cs typeface="Lucida Sans Unicode"/>
              </a:rPr>
              <a:t>m</a:t>
            </a:r>
            <a:r>
              <a:rPr dirty="0" sz="1000" spc="-10">
                <a:solidFill>
                  <a:srgbClr val="181818"/>
                </a:solidFill>
                <a:latin typeface="Lucida Sans Unicode"/>
                <a:cs typeface="Lucida Sans Unicode"/>
              </a:rPr>
              <a:t>o</a:t>
            </a:r>
            <a:r>
              <a:rPr dirty="0" sz="1000" spc="10">
                <a:solidFill>
                  <a:srgbClr val="181818"/>
                </a:solidFill>
                <a:latin typeface="Lucida Sans Unicode"/>
                <a:cs typeface="Lucida Sans Unicode"/>
              </a:rPr>
              <a:t>n</a:t>
            </a:r>
            <a:r>
              <a:rPr dirty="0" sz="1000" spc="-10">
                <a:solidFill>
                  <a:srgbClr val="181818"/>
                </a:solidFill>
                <a:latin typeface="Lucida Sans Unicode"/>
                <a:cs typeface="Lucida Sans Unicode"/>
              </a:rPr>
              <a:t>d</a:t>
            </a:r>
            <a:r>
              <a:rPr dirty="0" sz="1000" spc="-70">
                <a:solidFill>
                  <a:srgbClr val="181818"/>
                </a:solidFill>
                <a:latin typeface="Lucida Sans Unicode"/>
                <a:cs typeface="Lucida Sans Unicode"/>
              </a:rPr>
              <a:t> </a:t>
            </a:r>
            <a:r>
              <a:rPr dirty="0" sz="1000" spc="90">
                <a:solidFill>
                  <a:srgbClr val="181818"/>
                </a:solidFill>
                <a:latin typeface="Lucida Sans Unicode"/>
                <a:cs typeface="Lucida Sans Unicode"/>
              </a:rPr>
              <a:t>M</a:t>
            </a:r>
            <a:r>
              <a:rPr dirty="0" sz="1000" spc="-45">
                <a:solidFill>
                  <a:srgbClr val="181818"/>
                </a:solidFill>
                <a:latin typeface="Lucida Sans Unicode"/>
                <a:cs typeface="Lucida Sans Unicode"/>
              </a:rPr>
              <a:t>i</a:t>
            </a:r>
            <a:r>
              <a:rPr dirty="0" sz="1000" spc="20">
                <a:solidFill>
                  <a:srgbClr val="181818"/>
                </a:solidFill>
                <a:latin typeface="Lucida Sans Unicode"/>
                <a:cs typeface="Lucida Sans Unicode"/>
              </a:rPr>
              <a:t>l</a:t>
            </a:r>
            <a:r>
              <a:rPr dirty="0" sz="1000" spc="-35">
                <a:solidFill>
                  <a:srgbClr val="181818"/>
                </a:solidFill>
                <a:latin typeface="Lucida Sans Unicode"/>
                <a:cs typeface="Lucida Sans Unicode"/>
              </a:rPr>
              <a:t>k</a:t>
            </a:r>
            <a:endParaRPr sz="1000">
              <a:latin typeface="Lucida Sans Unicode"/>
              <a:cs typeface="Lucida Sans Unicode"/>
            </a:endParaRPr>
          </a:p>
          <a:p>
            <a:pPr>
              <a:lnSpc>
                <a:spcPct val="100000"/>
              </a:lnSpc>
            </a:pPr>
            <a:endParaRPr sz="10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22"/>
              </a:spcBef>
            </a:pPr>
            <a:endParaRPr sz="1000">
              <a:latin typeface="Times New Roman"/>
              <a:cs typeface="Times New Roman"/>
            </a:endParaRPr>
          </a:p>
          <a:p>
            <a:pPr algn="ctr" marL="287655" marR="280670">
              <a:lnSpc>
                <a:spcPct val="116599"/>
              </a:lnSpc>
            </a:pPr>
            <a:r>
              <a:rPr dirty="0" sz="1000" spc="50">
                <a:solidFill>
                  <a:srgbClr val="181818"/>
                </a:solidFill>
                <a:latin typeface="Lucida Sans Unicode"/>
                <a:cs typeface="Lucida Sans Unicode"/>
              </a:rPr>
              <a:t>F</a:t>
            </a:r>
            <a:r>
              <a:rPr dirty="0" sz="1000" spc="70">
                <a:solidFill>
                  <a:srgbClr val="181818"/>
                </a:solidFill>
                <a:latin typeface="Lucida Sans Unicode"/>
                <a:cs typeface="Lucida Sans Unicode"/>
              </a:rPr>
              <a:t>a</a:t>
            </a:r>
            <a:r>
              <a:rPr dirty="0" sz="1000" spc="20">
                <a:solidFill>
                  <a:srgbClr val="181818"/>
                </a:solidFill>
                <a:latin typeface="Lucida Sans Unicode"/>
                <a:cs typeface="Lucida Sans Unicode"/>
              </a:rPr>
              <a:t>l</a:t>
            </a:r>
            <a:r>
              <a:rPr dirty="0" sz="1000" spc="70">
                <a:solidFill>
                  <a:srgbClr val="181818"/>
                </a:solidFill>
                <a:latin typeface="Lucida Sans Unicode"/>
                <a:cs typeface="Lucida Sans Unicode"/>
              </a:rPr>
              <a:t>a</a:t>
            </a:r>
            <a:r>
              <a:rPr dirty="0" sz="1000" spc="40">
                <a:solidFill>
                  <a:srgbClr val="181818"/>
                </a:solidFill>
                <a:latin typeface="Lucida Sans Unicode"/>
                <a:cs typeface="Lucida Sans Unicode"/>
              </a:rPr>
              <a:t>f</a:t>
            </a:r>
            <a:r>
              <a:rPr dirty="0" sz="1000" spc="10">
                <a:solidFill>
                  <a:srgbClr val="181818"/>
                </a:solidFill>
                <a:latin typeface="Lucida Sans Unicode"/>
                <a:cs typeface="Lucida Sans Unicode"/>
              </a:rPr>
              <a:t>e</a:t>
            </a:r>
            <a:r>
              <a:rPr dirty="0" sz="1000" spc="20">
                <a:solidFill>
                  <a:srgbClr val="181818"/>
                </a:solidFill>
                <a:latin typeface="Lucida Sans Unicode"/>
                <a:cs typeface="Lucida Sans Unicode"/>
              </a:rPr>
              <a:t>l</a:t>
            </a:r>
            <a:r>
              <a:rPr dirty="0" sz="1000" spc="-70">
                <a:solidFill>
                  <a:srgbClr val="181818"/>
                </a:solidFill>
                <a:latin typeface="Lucida Sans Unicode"/>
                <a:cs typeface="Lucida Sans Unicode"/>
              </a:rPr>
              <a:t> </a:t>
            </a:r>
            <a:r>
              <a:rPr dirty="0" sz="1000" spc="105">
                <a:solidFill>
                  <a:srgbClr val="181818"/>
                </a:solidFill>
                <a:latin typeface="Lucida Sans Unicode"/>
                <a:cs typeface="Lucida Sans Unicode"/>
              </a:rPr>
              <a:t>B</a:t>
            </a:r>
            <a:r>
              <a:rPr dirty="0" sz="1000" spc="-10">
                <a:solidFill>
                  <a:srgbClr val="181818"/>
                </a:solidFill>
                <a:latin typeface="Lucida Sans Unicode"/>
                <a:cs typeface="Lucida Sans Unicode"/>
              </a:rPr>
              <a:t>o</a:t>
            </a:r>
            <a:r>
              <a:rPr dirty="0" sz="1000" spc="90">
                <a:solidFill>
                  <a:srgbClr val="181818"/>
                </a:solidFill>
                <a:latin typeface="Lucida Sans Unicode"/>
                <a:cs typeface="Lucida Sans Unicode"/>
              </a:rPr>
              <a:t>w</a:t>
            </a:r>
            <a:r>
              <a:rPr dirty="0" sz="1000" spc="20">
                <a:solidFill>
                  <a:srgbClr val="181818"/>
                </a:solidFill>
                <a:latin typeface="Lucida Sans Unicode"/>
                <a:cs typeface="Lucida Sans Unicode"/>
              </a:rPr>
              <a:t>l</a:t>
            </a:r>
            <a:r>
              <a:rPr dirty="0" sz="1000" spc="-70">
                <a:solidFill>
                  <a:srgbClr val="181818"/>
                </a:solidFill>
                <a:latin typeface="Lucida Sans Unicode"/>
                <a:cs typeface="Lucida Sans Unicode"/>
              </a:rPr>
              <a:t> </a:t>
            </a:r>
            <a:r>
              <a:rPr dirty="0" sz="1000" spc="90">
                <a:solidFill>
                  <a:srgbClr val="181818"/>
                </a:solidFill>
                <a:latin typeface="Lucida Sans Unicode"/>
                <a:cs typeface="Lucida Sans Unicode"/>
              </a:rPr>
              <a:t>w</a:t>
            </a:r>
            <a:r>
              <a:rPr dirty="0" sz="1000" spc="-45">
                <a:solidFill>
                  <a:srgbClr val="181818"/>
                </a:solidFill>
                <a:latin typeface="Lucida Sans Unicode"/>
                <a:cs typeface="Lucida Sans Unicode"/>
              </a:rPr>
              <a:t>i</a:t>
            </a:r>
            <a:r>
              <a:rPr dirty="0" sz="1000" spc="80">
                <a:solidFill>
                  <a:srgbClr val="181818"/>
                </a:solidFill>
                <a:latin typeface="Lucida Sans Unicode"/>
                <a:cs typeface="Lucida Sans Unicode"/>
              </a:rPr>
              <a:t>t</a:t>
            </a:r>
            <a:r>
              <a:rPr dirty="0" sz="1000" spc="-20">
                <a:solidFill>
                  <a:srgbClr val="181818"/>
                </a:solidFill>
                <a:latin typeface="Lucida Sans Unicode"/>
                <a:cs typeface="Lucida Sans Unicode"/>
              </a:rPr>
              <a:t>h</a:t>
            </a:r>
            <a:r>
              <a:rPr dirty="0" sz="1000" spc="-70">
                <a:solidFill>
                  <a:srgbClr val="181818"/>
                </a:solidFill>
                <a:latin typeface="Lucida Sans Unicode"/>
                <a:cs typeface="Lucida Sans Unicode"/>
              </a:rPr>
              <a:t> </a:t>
            </a:r>
            <a:r>
              <a:rPr dirty="0" sz="1000" spc="20">
                <a:solidFill>
                  <a:srgbClr val="181818"/>
                </a:solidFill>
                <a:latin typeface="Lucida Sans Unicode"/>
                <a:cs typeface="Lucida Sans Unicode"/>
              </a:rPr>
              <a:t>H</a:t>
            </a:r>
            <a:r>
              <a:rPr dirty="0" sz="1000" spc="-20">
                <a:solidFill>
                  <a:srgbClr val="181818"/>
                </a:solidFill>
                <a:latin typeface="Lucida Sans Unicode"/>
                <a:cs typeface="Lucida Sans Unicode"/>
              </a:rPr>
              <a:t>u</a:t>
            </a:r>
            <a:r>
              <a:rPr dirty="0" sz="1000" spc="45">
                <a:solidFill>
                  <a:srgbClr val="181818"/>
                </a:solidFill>
                <a:latin typeface="Lucida Sans Unicode"/>
                <a:cs typeface="Lucida Sans Unicode"/>
              </a:rPr>
              <a:t>mm</a:t>
            </a:r>
            <a:r>
              <a:rPr dirty="0" sz="1000" spc="-20">
                <a:solidFill>
                  <a:srgbClr val="181818"/>
                </a:solidFill>
                <a:latin typeface="Lucida Sans Unicode"/>
                <a:cs typeface="Lucida Sans Unicode"/>
              </a:rPr>
              <a:t>u</a:t>
            </a:r>
            <a:r>
              <a:rPr dirty="0" sz="1000" spc="-25">
                <a:solidFill>
                  <a:srgbClr val="181818"/>
                </a:solidFill>
                <a:latin typeface="Lucida Sans Unicode"/>
                <a:cs typeface="Lucida Sans Unicode"/>
              </a:rPr>
              <a:t>s</a:t>
            </a:r>
            <a:r>
              <a:rPr dirty="0" sz="1000" spc="-70">
                <a:solidFill>
                  <a:srgbClr val="181818"/>
                </a:solidFill>
                <a:latin typeface="Lucida Sans Unicode"/>
                <a:cs typeface="Lucida Sans Unicode"/>
              </a:rPr>
              <a:t> </a:t>
            </a:r>
            <a:r>
              <a:rPr dirty="0" sz="1000" spc="70">
                <a:solidFill>
                  <a:srgbClr val="181818"/>
                </a:solidFill>
                <a:latin typeface="Lucida Sans Unicode"/>
                <a:cs typeface="Lucida Sans Unicode"/>
              </a:rPr>
              <a:t>a</a:t>
            </a:r>
            <a:r>
              <a:rPr dirty="0" sz="1000" spc="10">
                <a:solidFill>
                  <a:srgbClr val="181818"/>
                </a:solidFill>
                <a:latin typeface="Lucida Sans Unicode"/>
                <a:cs typeface="Lucida Sans Unicode"/>
              </a:rPr>
              <a:t>n</a:t>
            </a:r>
            <a:r>
              <a:rPr dirty="0" sz="1000" spc="-10">
                <a:solidFill>
                  <a:srgbClr val="181818"/>
                </a:solidFill>
                <a:latin typeface="Lucida Sans Unicode"/>
                <a:cs typeface="Lucida Sans Unicode"/>
              </a:rPr>
              <a:t>d</a:t>
            </a:r>
            <a:r>
              <a:rPr dirty="0" sz="1000" spc="-70">
                <a:solidFill>
                  <a:srgbClr val="181818"/>
                </a:solidFill>
                <a:latin typeface="Lucida Sans Unicode"/>
                <a:cs typeface="Lucida Sans Unicode"/>
              </a:rPr>
              <a:t> </a:t>
            </a:r>
            <a:r>
              <a:rPr dirty="0" sz="1000" spc="85">
                <a:solidFill>
                  <a:srgbClr val="181818"/>
                </a:solidFill>
                <a:latin typeface="Lucida Sans Unicode"/>
                <a:cs typeface="Lucida Sans Unicode"/>
              </a:rPr>
              <a:t>P</a:t>
            </a:r>
            <a:r>
              <a:rPr dirty="0" sz="1000" spc="-45">
                <a:solidFill>
                  <a:srgbClr val="181818"/>
                </a:solidFill>
                <a:latin typeface="Lucida Sans Unicode"/>
                <a:cs typeface="Lucida Sans Unicode"/>
              </a:rPr>
              <a:t>i</a:t>
            </a:r>
            <a:r>
              <a:rPr dirty="0" sz="1000" spc="80">
                <a:solidFill>
                  <a:srgbClr val="181818"/>
                </a:solidFill>
                <a:latin typeface="Lucida Sans Unicode"/>
                <a:cs typeface="Lucida Sans Unicode"/>
              </a:rPr>
              <a:t>t</a:t>
            </a:r>
            <a:r>
              <a:rPr dirty="0" sz="1000" spc="70">
                <a:solidFill>
                  <a:srgbClr val="181818"/>
                </a:solidFill>
                <a:latin typeface="Lucida Sans Unicode"/>
                <a:cs typeface="Lucida Sans Unicode"/>
              </a:rPr>
              <a:t>a</a:t>
            </a:r>
            <a:r>
              <a:rPr dirty="0" sz="1000" spc="-105">
                <a:solidFill>
                  <a:srgbClr val="181818"/>
                </a:solidFill>
                <a:latin typeface="Lucida Sans Unicode"/>
                <a:cs typeface="Lucida Sans Unicode"/>
              </a:rPr>
              <a:t>,</a:t>
            </a:r>
            <a:r>
              <a:rPr dirty="0" sz="1000" spc="-105">
                <a:solidFill>
                  <a:srgbClr val="181818"/>
                </a:solidFill>
                <a:latin typeface="Lucida Sans Unicode"/>
                <a:cs typeface="Lucida Sans Unicode"/>
              </a:rPr>
              <a:t> </a:t>
            </a:r>
            <a:r>
              <a:rPr dirty="0" sz="1000" spc="20">
                <a:solidFill>
                  <a:srgbClr val="181818"/>
                </a:solidFill>
                <a:latin typeface="Lucida Sans Unicode"/>
                <a:cs typeface="Lucida Sans Unicode"/>
              </a:rPr>
              <a:t>G</a:t>
            </a:r>
            <a:r>
              <a:rPr dirty="0" sz="1000" spc="20">
                <a:solidFill>
                  <a:srgbClr val="181818"/>
                </a:solidFill>
                <a:latin typeface="Lucida Sans Unicode"/>
                <a:cs typeface="Lucida Sans Unicode"/>
              </a:rPr>
              <a:t>r</a:t>
            </a:r>
            <a:r>
              <a:rPr dirty="0" sz="1000" spc="10">
                <a:solidFill>
                  <a:srgbClr val="181818"/>
                </a:solidFill>
                <a:latin typeface="Lucida Sans Unicode"/>
                <a:cs typeface="Lucida Sans Unicode"/>
              </a:rPr>
              <a:t>ee</a:t>
            </a:r>
            <a:r>
              <a:rPr dirty="0" sz="1000" spc="-35">
                <a:solidFill>
                  <a:srgbClr val="181818"/>
                </a:solidFill>
                <a:latin typeface="Lucida Sans Unicode"/>
                <a:cs typeface="Lucida Sans Unicode"/>
              </a:rPr>
              <a:t>k</a:t>
            </a:r>
            <a:r>
              <a:rPr dirty="0" sz="1000" spc="-70">
                <a:solidFill>
                  <a:srgbClr val="181818"/>
                </a:solidFill>
                <a:latin typeface="Lucida Sans Unicode"/>
                <a:cs typeface="Lucida Sans Unicode"/>
              </a:rPr>
              <a:t> </a:t>
            </a:r>
            <a:r>
              <a:rPr dirty="0" sz="1000" spc="55">
                <a:solidFill>
                  <a:srgbClr val="181818"/>
                </a:solidFill>
                <a:latin typeface="Lucida Sans Unicode"/>
                <a:cs typeface="Lucida Sans Unicode"/>
              </a:rPr>
              <a:t>S</a:t>
            </a:r>
            <a:r>
              <a:rPr dirty="0" sz="1000" spc="70">
                <a:solidFill>
                  <a:srgbClr val="181818"/>
                </a:solidFill>
                <a:latin typeface="Lucida Sans Unicode"/>
                <a:cs typeface="Lucida Sans Unicode"/>
              </a:rPr>
              <a:t>a</a:t>
            </a:r>
            <a:r>
              <a:rPr dirty="0" sz="1000" spc="20">
                <a:solidFill>
                  <a:srgbClr val="181818"/>
                </a:solidFill>
                <a:latin typeface="Lucida Sans Unicode"/>
                <a:cs typeface="Lucida Sans Unicode"/>
              </a:rPr>
              <a:t>l</a:t>
            </a:r>
            <a:r>
              <a:rPr dirty="0" sz="1000" spc="70">
                <a:solidFill>
                  <a:srgbClr val="181818"/>
                </a:solidFill>
                <a:latin typeface="Lucida Sans Unicode"/>
                <a:cs typeface="Lucida Sans Unicode"/>
              </a:rPr>
              <a:t>a</a:t>
            </a:r>
            <a:r>
              <a:rPr dirty="0" sz="1000" spc="-10">
                <a:solidFill>
                  <a:srgbClr val="181818"/>
                </a:solidFill>
                <a:latin typeface="Lucida Sans Unicode"/>
                <a:cs typeface="Lucida Sans Unicode"/>
              </a:rPr>
              <a:t>d</a:t>
            </a:r>
            <a:r>
              <a:rPr dirty="0" sz="1000" spc="-105">
                <a:solidFill>
                  <a:srgbClr val="181818"/>
                </a:solidFill>
                <a:latin typeface="Lucida Sans Unicode"/>
                <a:cs typeface="Lucida Sans Unicode"/>
              </a:rPr>
              <a:t>,</a:t>
            </a:r>
            <a:r>
              <a:rPr dirty="0" sz="1000" spc="-70">
                <a:solidFill>
                  <a:srgbClr val="181818"/>
                </a:solidFill>
                <a:latin typeface="Lucida Sans Unicode"/>
                <a:cs typeface="Lucida Sans Unicode"/>
              </a:rPr>
              <a:t> </a:t>
            </a:r>
            <a:r>
              <a:rPr dirty="0" sz="1000" spc="20">
                <a:solidFill>
                  <a:srgbClr val="181818"/>
                </a:solidFill>
                <a:latin typeface="Lucida Sans Unicode"/>
                <a:cs typeface="Lucida Sans Unicode"/>
              </a:rPr>
              <a:t>A</a:t>
            </a:r>
            <a:r>
              <a:rPr dirty="0" sz="1000" spc="-10">
                <a:solidFill>
                  <a:srgbClr val="181818"/>
                </a:solidFill>
                <a:latin typeface="Lucida Sans Unicode"/>
                <a:cs typeface="Lucida Sans Unicode"/>
              </a:rPr>
              <a:t>pp</a:t>
            </a:r>
            <a:r>
              <a:rPr dirty="0" sz="1000" spc="20">
                <a:solidFill>
                  <a:srgbClr val="181818"/>
                </a:solidFill>
                <a:latin typeface="Lucida Sans Unicode"/>
                <a:cs typeface="Lucida Sans Unicode"/>
              </a:rPr>
              <a:t>l</a:t>
            </a:r>
            <a:r>
              <a:rPr dirty="0" sz="1000" spc="10">
                <a:solidFill>
                  <a:srgbClr val="181818"/>
                </a:solidFill>
                <a:latin typeface="Lucida Sans Unicode"/>
                <a:cs typeface="Lucida Sans Unicode"/>
              </a:rPr>
              <a:t>e</a:t>
            </a:r>
            <a:r>
              <a:rPr dirty="0" sz="1000" spc="-70">
                <a:solidFill>
                  <a:srgbClr val="181818"/>
                </a:solidFill>
                <a:latin typeface="Lucida Sans Unicode"/>
                <a:cs typeface="Lucida Sans Unicode"/>
              </a:rPr>
              <a:t> </a:t>
            </a:r>
            <a:r>
              <a:rPr dirty="0" sz="1000" spc="55">
                <a:solidFill>
                  <a:srgbClr val="181818"/>
                </a:solidFill>
                <a:latin typeface="Lucida Sans Unicode"/>
                <a:cs typeface="Lucida Sans Unicode"/>
              </a:rPr>
              <a:t>S</a:t>
            </a:r>
            <a:r>
              <a:rPr dirty="0" sz="1000" spc="20">
                <a:solidFill>
                  <a:srgbClr val="181818"/>
                </a:solidFill>
                <a:latin typeface="Lucida Sans Unicode"/>
                <a:cs typeface="Lucida Sans Unicode"/>
              </a:rPr>
              <a:t>l</a:t>
            </a:r>
            <a:r>
              <a:rPr dirty="0" sz="1000" spc="-45">
                <a:solidFill>
                  <a:srgbClr val="181818"/>
                </a:solidFill>
                <a:latin typeface="Lucida Sans Unicode"/>
                <a:cs typeface="Lucida Sans Unicode"/>
              </a:rPr>
              <a:t>i</a:t>
            </a:r>
            <a:r>
              <a:rPr dirty="0" sz="1000" spc="5">
                <a:solidFill>
                  <a:srgbClr val="181818"/>
                </a:solidFill>
                <a:latin typeface="Lucida Sans Unicode"/>
                <a:cs typeface="Lucida Sans Unicode"/>
              </a:rPr>
              <a:t>c</a:t>
            </a:r>
            <a:r>
              <a:rPr dirty="0" sz="1000" spc="10">
                <a:solidFill>
                  <a:srgbClr val="181818"/>
                </a:solidFill>
                <a:latin typeface="Lucida Sans Unicode"/>
                <a:cs typeface="Lucida Sans Unicode"/>
              </a:rPr>
              <a:t>e</a:t>
            </a:r>
            <a:r>
              <a:rPr dirty="0" sz="1000" spc="-25">
                <a:solidFill>
                  <a:srgbClr val="181818"/>
                </a:solidFill>
                <a:latin typeface="Lucida Sans Unicode"/>
                <a:cs typeface="Lucida Sans Unicode"/>
              </a:rPr>
              <a:t>s</a:t>
            </a:r>
            <a:r>
              <a:rPr dirty="0" sz="1000" spc="-105">
                <a:solidFill>
                  <a:srgbClr val="181818"/>
                </a:solidFill>
                <a:latin typeface="Lucida Sans Unicode"/>
                <a:cs typeface="Lucida Sans Unicode"/>
              </a:rPr>
              <a:t>,</a:t>
            </a:r>
            <a:r>
              <a:rPr dirty="0" sz="1000" spc="-105">
                <a:solidFill>
                  <a:srgbClr val="181818"/>
                </a:solidFill>
                <a:latin typeface="Lucida Sans Unicode"/>
                <a:cs typeface="Lucida Sans Unicode"/>
              </a:rPr>
              <a:t> </a:t>
            </a:r>
            <a:r>
              <a:rPr dirty="0" sz="1000" spc="55">
                <a:solidFill>
                  <a:srgbClr val="181818"/>
                </a:solidFill>
                <a:latin typeface="Lucida Sans Unicode"/>
                <a:cs typeface="Lucida Sans Unicode"/>
              </a:rPr>
              <a:t>R</a:t>
            </a:r>
            <a:r>
              <a:rPr dirty="0" sz="1000" spc="10">
                <a:solidFill>
                  <a:srgbClr val="181818"/>
                </a:solidFill>
                <a:latin typeface="Lucida Sans Unicode"/>
                <a:cs typeface="Lucida Sans Unicode"/>
              </a:rPr>
              <a:t>e</a:t>
            </a:r>
            <a:r>
              <a:rPr dirty="0" sz="1000" spc="-40">
                <a:solidFill>
                  <a:srgbClr val="181818"/>
                </a:solidFill>
                <a:latin typeface="Lucida Sans Unicode"/>
                <a:cs typeface="Lucida Sans Unicode"/>
              </a:rPr>
              <a:t>g</a:t>
            </a:r>
            <a:r>
              <a:rPr dirty="0" sz="1000" spc="-20">
                <a:solidFill>
                  <a:srgbClr val="181818"/>
                </a:solidFill>
                <a:latin typeface="Lucida Sans Unicode"/>
                <a:cs typeface="Lucida Sans Unicode"/>
              </a:rPr>
              <a:t>u</a:t>
            </a:r>
            <a:r>
              <a:rPr dirty="0" sz="1000" spc="20">
                <a:solidFill>
                  <a:srgbClr val="181818"/>
                </a:solidFill>
                <a:latin typeface="Lucida Sans Unicode"/>
                <a:cs typeface="Lucida Sans Unicode"/>
              </a:rPr>
              <a:t>l</a:t>
            </a:r>
            <a:r>
              <a:rPr dirty="0" sz="1000" spc="70">
                <a:solidFill>
                  <a:srgbClr val="181818"/>
                </a:solidFill>
                <a:latin typeface="Lucida Sans Unicode"/>
                <a:cs typeface="Lucida Sans Unicode"/>
              </a:rPr>
              <a:t>a</a:t>
            </a:r>
            <a:r>
              <a:rPr dirty="0" sz="1000" spc="20">
                <a:solidFill>
                  <a:srgbClr val="181818"/>
                </a:solidFill>
                <a:latin typeface="Lucida Sans Unicode"/>
                <a:cs typeface="Lucida Sans Unicode"/>
              </a:rPr>
              <a:t>r</a:t>
            </a:r>
            <a:r>
              <a:rPr dirty="0" sz="1000" spc="15">
                <a:solidFill>
                  <a:srgbClr val="181818"/>
                </a:solidFill>
                <a:latin typeface="Lucida Sans Unicode"/>
                <a:cs typeface="Lucida Sans Unicode"/>
              </a:rPr>
              <a:t>/</a:t>
            </a:r>
            <a:r>
              <a:rPr dirty="0" sz="1000" spc="30">
                <a:solidFill>
                  <a:srgbClr val="181818"/>
                </a:solidFill>
                <a:latin typeface="Lucida Sans Unicode"/>
                <a:cs typeface="Lucida Sans Unicode"/>
              </a:rPr>
              <a:t>L</a:t>
            </a:r>
            <a:r>
              <a:rPr dirty="0" sz="1000" spc="70">
                <a:solidFill>
                  <a:srgbClr val="181818"/>
                </a:solidFill>
                <a:latin typeface="Lucida Sans Unicode"/>
                <a:cs typeface="Lucida Sans Unicode"/>
              </a:rPr>
              <a:t>a</a:t>
            </a:r>
            <a:r>
              <a:rPr dirty="0" sz="1000" spc="5">
                <a:solidFill>
                  <a:srgbClr val="181818"/>
                </a:solidFill>
                <a:latin typeface="Lucida Sans Unicode"/>
                <a:cs typeface="Lucida Sans Unicode"/>
              </a:rPr>
              <a:t>c</a:t>
            </a:r>
            <a:r>
              <a:rPr dirty="0" sz="1000" spc="80">
                <a:solidFill>
                  <a:srgbClr val="181818"/>
                </a:solidFill>
                <a:latin typeface="Lucida Sans Unicode"/>
                <a:cs typeface="Lucida Sans Unicode"/>
              </a:rPr>
              <a:t>t</a:t>
            </a:r>
            <a:r>
              <a:rPr dirty="0" sz="1000" spc="-10">
                <a:solidFill>
                  <a:srgbClr val="181818"/>
                </a:solidFill>
                <a:latin typeface="Lucida Sans Unicode"/>
                <a:cs typeface="Lucida Sans Unicode"/>
              </a:rPr>
              <a:t>o</a:t>
            </a:r>
            <a:r>
              <a:rPr dirty="0" sz="1000" spc="-25">
                <a:solidFill>
                  <a:srgbClr val="181818"/>
                </a:solidFill>
                <a:latin typeface="Lucida Sans Unicode"/>
                <a:cs typeface="Lucida Sans Unicode"/>
              </a:rPr>
              <a:t>s</a:t>
            </a:r>
            <a:r>
              <a:rPr dirty="0" sz="1000" spc="10">
                <a:solidFill>
                  <a:srgbClr val="181818"/>
                </a:solidFill>
                <a:latin typeface="Lucida Sans Unicode"/>
                <a:cs typeface="Lucida Sans Unicode"/>
              </a:rPr>
              <a:t>e</a:t>
            </a:r>
            <a:r>
              <a:rPr dirty="0" sz="1000" spc="-130">
                <a:solidFill>
                  <a:srgbClr val="181818"/>
                </a:solidFill>
                <a:latin typeface="Lucida Sans Unicode"/>
                <a:cs typeface="Lucida Sans Unicode"/>
              </a:rPr>
              <a:t>-</a:t>
            </a:r>
            <a:r>
              <a:rPr dirty="0" sz="1000" spc="50">
                <a:solidFill>
                  <a:srgbClr val="181818"/>
                </a:solidFill>
                <a:latin typeface="Lucida Sans Unicode"/>
                <a:cs typeface="Lucida Sans Unicode"/>
              </a:rPr>
              <a:t>F</a:t>
            </a:r>
            <a:r>
              <a:rPr dirty="0" sz="1000" spc="20">
                <a:solidFill>
                  <a:srgbClr val="181818"/>
                </a:solidFill>
                <a:latin typeface="Lucida Sans Unicode"/>
                <a:cs typeface="Lucida Sans Unicode"/>
              </a:rPr>
              <a:t>r</a:t>
            </a:r>
            <a:r>
              <a:rPr dirty="0" sz="1000" spc="10">
                <a:solidFill>
                  <a:srgbClr val="181818"/>
                </a:solidFill>
                <a:latin typeface="Lucida Sans Unicode"/>
                <a:cs typeface="Lucida Sans Unicode"/>
              </a:rPr>
              <a:t>ee</a:t>
            </a:r>
            <a:r>
              <a:rPr dirty="0" sz="1000" spc="15">
                <a:solidFill>
                  <a:srgbClr val="181818"/>
                </a:solidFill>
                <a:latin typeface="Lucida Sans Unicode"/>
                <a:cs typeface="Lucida Sans Unicode"/>
              </a:rPr>
              <a:t>/A</a:t>
            </a:r>
            <a:r>
              <a:rPr dirty="0" sz="1000" spc="20">
                <a:solidFill>
                  <a:srgbClr val="181818"/>
                </a:solidFill>
                <a:latin typeface="Lucida Sans Unicode"/>
                <a:cs typeface="Lucida Sans Unicode"/>
              </a:rPr>
              <a:t>l</a:t>
            </a:r>
            <a:r>
              <a:rPr dirty="0" sz="1000" spc="45">
                <a:solidFill>
                  <a:srgbClr val="181818"/>
                </a:solidFill>
                <a:latin typeface="Lucida Sans Unicode"/>
                <a:cs typeface="Lucida Sans Unicode"/>
              </a:rPr>
              <a:t>m</a:t>
            </a:r>
            <a:r>
              <a:rPr dirty="0" sz="1000" spc="-10">
                <a:solidFill>
                  <a:srgbClr val="181818"/>
                </a:solidFill>
                <a:latin typeface="Lucida Sans Unicode"/>
                <a:cs typeface="Lucida Sans Unicode"/>
              </a:rPr>
              <a:t>o</a:t>
            </a:r>
            <a:r>
              <a:rPr dirty="0" sz="1000" spc="10">
                <a:solidFill>
                  <a:srgbClr val="181818"/>
                </a:solidFill>
                <a:latin typeface="Lucida Sans Unicode"/>
                <a:cs typeface="Lucida Sans Unicode"/>
              </a:rPr>
              <a:t>n</a:t>
            </a:r>
            <a:r>
              <a:rPr dirty="0" sz="1000" spc="-10">
                <a:solidFill>
                  <a:srgbClr val="181818"/>
                </a:solidFill>
                <a:latin typeface="Lucida Sans Unicode"/>
                <a:cs typeface="Lucida Sans Unicode"/>
              </a:rPr>
              <a:t>d</a:t>
            </a:r>
            <a:r>
              <a:rPr dirty="0" sz="1000" spc="-70">
                <a:solidFill>
                  <a:srgbClr val="181818"/>
                </a:solidFill>
                <a:latin typeface="Lucida Sans Unicode"/>
                <a:cs typeface="Lucida Sans Unicode"/>
              </a:rPr>
              <a:t> </a:t>
            </a:r>
            <a:r>
              <a:rPr dirty="0" sz="1000" spc="90">
                <a:solidFill>
                  <a:srgbClr val="181818"/>
                </a:solidFill>
                <a:latin typeface="Lucida Sans Unicode"/>
                <a:cs typeface="Lucida Sans Unicode"/>
              </a:rPr>
              <a:t>M</a:t>
            </a:r>
            <a:r>
              <a:rPr dirty="0" sz="1000" spc="-45">
                <a:solidFill>
                  <a:srgbClr val="181818"/>
                </a:solidFill>
                <a:latin typeface="Lucida Sans Unicode"/>
                <a:cs typeface="Lucida Sans Unicode"/>
              </a:rPr>
              <a:t>i</a:t>
            </a:r>
            <a:r>
              <a:rPr dirty="0" sz="1000" spc="20">
                <a:solidFill>
                  <a:srgbClr val="181818"/>
                </a:solidFill>
                <a:latin typeface="Lucida Sans Unicode"/>
                <a:cs typeface="Lucida Sans Unicode"/>
              </a:rPr>
              <a:t>l</a:t>
            </a:r>
            <a:r>
              <a:rPr dirty="0" sz="1000" spc="-35">
                <a:solidFill>
                  <a:srgbClr val="181818"/>
                </a:solidFill>
                <a:latin typeface="Lucida Sans Unicode"/>
                <a:cs typeface="Lucida Sans Unicode"/>
              </a:rPr>
              <a:t>k</a:t>
            </a:r>
            <a:endParaRPr sz="1000">
              <a:latin typeface="Lucida Sans Unicode"/>
              <a:cs typeface="Lucida Sans Unicode"/>
            </a:endParaRPr>
          </a:p>
          <a:p>
            <a:pPr>
              <a:lnSpc>
                <a:spcPct val="100000"/>
              </a:lnSpc>
            </a:pPr>
            <a:endParaRPr sz="10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22"/>
              </a:spcBef>
            </a:pPr>
            <a:endParaRPr sz="1000">
              <a:latin typeface="Times New Roman"/>
              <a:cs typeface="Times New Roman"/>
            </a:endParaRPr>
          </a:p>
          <a:p>
            <a:pPr algn="ctr" marL="137795" marR="130810">
              <a:lnSpc>
                <a:spcPct val="116599"/>
              </a:lnSpc>
            </a:pPr>
            <a:r>
              <a:rPr dirty="0" sz="1000" spc="20">
                <a:solidFill>
                  <a:srgbClr val="181818"/>
                </a:solidFill>
                <a:latin typeface="Lucida Sans Unicode"/>
                <a:cs typeface="Lucida Sans Unicode"/>
              </a:rPr>
              <a:t>H</a:t>
            </a:r>
            <a:r>
              <a:rPr dirty="0" sz="1000" spc="70">
                <a:solidFill>
                  <a:srgbClr val="181818"/>
                </a:solidFill>
                <a:latin typeface="Lucida Sans Unicode"/>
                <a:cs typeface="Lucida Sans Unicode"/>
              </a:rPr>
              <a:t>a</a:t>
            </a:r>
            <a:r>
              <a:rPr dirty="0" sz="1000" spc="20">
                <a:solidFill>
                  <a:srgbClr val="181818"/>
                </a:solidFill>
                <a:latin typeface="Lucida Sans Unicode"/>
                <a:cs typeface="Lucida Sans Unicode"/>
              </a:rPr>
              <a:t>l</a:t>
            </a:r>
            <a:r>
              <a:rPr dirty="0" sz="1000" spc="70">
                <a:solidFill>
                  <a:srgbClr val="181818"/>
                </a:solidFill>
                <a:latin typeface="Lucida Sans Unicode"/>
                <a:cs typeface="Lucida Sans Unicode"/>
              </a:rPr>
              <a:t>a</a:t>
            </a:r>
            <a:r>
              <a:rPr dirty="0" sz="1000" spc="20">
                <a:solidFill>
                  <a:srgbClr val="181818"/>
                </a:solidFill>
                <a:latin typeface="Lucida Sans Unicode"/>
                <a:cs typeface="Lucida Sans Unicode"/>
              </a:rPr>
              <a:t>l</a:t>
            </a:r>
            <a:r>
              <a:rPr dirty="0" sz="1000" spc="-70">
                <a:solidFill>
                  <a:srgbClr val="181818"/>
                </a:solidFill>
                <a:latin typeface="Lucida Sans Unicode"/>
                <a:cs typeface="Lucida Sans Unicode"/>
              </a:rPr>
              <a:t> </a:t>
            </a:r>
            <a:r>
              <a:rPr dirty="0" sz="1000" spc="105">
                <a:solidFill>
                  <a:srgbClr val="181818"/>
                </a:solidFill>
                <a:latin typeface="Lucida Sans Unicode"/>
                <a:cs typeface="Lucida Sans Unicode"/>
              </a:rPr>
              <a:t>B</a:t>
            </a:r>
            <a:r>
              <a:rPr dirty="0" sz="1000" spc="10">
                <a:solidFill>
                  <a:srgbClr val="181818"/>
                </a:solidFill>
                <a:latin typeface="Lucida Sans Unicode"/>
                <a:cs typeface="Lucida Sans Unicode"/>
              </a:rPr>
              <a:t>ee</a:t>
            </a:r>
            <a:r>
              <a:rPr dirty="0" sz="1000" spc="40">
                <a:solidFill>
                  <a:srgbClr val="181818"/>
                </a:solidFill>
                <a:latin typeface="Lucida Sans Unicode"/>
                <a:cs typeface="Lucida Sans Unicode"/>
              </a:rPr>
              <a:t>f</a:t>
            </a:r>
            <a:r>
              <a:rPr dirty="0" sz="1000" spc="-70">
                <a:solidFill>
                  <a:srgbClr val="181818"/>
                </a:solidFill>
                <a:latin typeface="Lucida Sans Unicode"/>
                <a:cs typeface="Lucida Sans Unicode"/>
              </a:rPr>
              <a:t> </a:t>
            </a:r>
            <a:r>
              <a:rPr dirty="0" sz="1000" spc="-35">
                <a:solidFill>
                  <a:srgbClr val="181818"/>
                </a:solidFill>
                <a:latin typeface="Lucida Sans Unicode"/>
                <a:cs typeface="Lucida Sans Unicode"/>
              </a:rPr>
              <a:t>T</a:t>
            </a:r>
            <a:r>
              <a:rPr dirty="0" sz="1000" spc="70">
                <a:solidFill>
                  <a:srgbClr val="181818"/>
                </a:solidFill>
                <a:latin typeface="Lucida Sans Unicode"/>
                <a:cs typeface="Lucida Sans Unicode"/>
              </a:rPr>
              <a:t>a</a:t>
            </a:r>
            <a:r>
              <a:rPr dirty="0" sz="1000" spc="5">
                <a:solidFill>
                  <a:srgbClr val="181818"/>
                </a:solidFill>
                <a:latin typeface="Lucida Sans Unicode"/>
                <a:cs typeface="Lucida Sans Unicode"/>
              </a:rPr>
              <a:t>c</a:t>
            </a:r>
            <a:r>
              <a:rPr dirty="0" sz="1000" spc="-10">
                <a:solidFill>
                  <a:srgbClr val="181818"/>
                </a:solidFill>
                <a:latin typeface="Lucida Sans Unicode"/>
                <a:cs typeface="Lucida Sans Unicode"/>
              </a:rPr>
              <a:t>o</a:t>
            </a:r>
            <a:r>
              <a:rPr dirty="0" sz="1000" spc="-25">
                <a:solidFill>
                  <a:srgbClr val="181818"/>
                </a:solidFill>
                <a:latin typeface="Lucida Sans Unicode"/>
                <a:cs typeface="Lucida Sans Unicode"/>
              </a:rPr>
              <a:t>s</a:t>
            </a:r>
            <a:r>
              <a:rPr dirty="0" sz="1000" spc="-105">
                <a:solidFill>
                  <a:srgbClr val="181818"/>
                </a:solidFill>
                <a:latin typeface="Lucida Sans Unicode"/>
                <a:cs typeface="Lucida Sans Unicode"/>
              </a:rPr>
              <a:t>,</a:t>
            </a:r>
            <a:r>
              <a:rPr dirty="0" sz="1000" spc="-70">
                <a:solidFill>
                  <a:srgbClr val="181818"/>
                </a:solidFill>
                <a:latin typeface="Lucida Sans Unicode"/>
                <a:cs typeface="Lucida Sans Unicode"/>
              </a:rPr>
              <a:t> </a:t>
            </a:r>
            <a:r>
              <a:rPr dirty="0" sz="1000" spc="55">
                <a:solidFill>
                  <a:srgbClr val="181818"/>
                </a:solidFill>
                <a:latin typeface="Lucida Sans Unicode"/>
                <a:cs typeface="Lucida Sans Unicode"/>
              </a:rPr>
              <a:t>S</a:t>
            </a:r>
            <a:r>
              <a:rPr dirty="0" sz="1000" spc="70">
                <a:solidFill>
                  <a:srgbClr val="181818"/>
                </a:solidFill>
                <a:latin typeface="Lucida Sans Unicode"/>
                <a:cs typeface="Lucida Sans Unicode"/>
              </a:rPr>
              <a:t>a</a:t>
            </a:r>
            <a:r>
              <a:rPr dirty="0" sz="1000" spc="20">
                <a:solidFill>
                  <a:srgbClr val="181818"/>
                </a:solidFill>
                <a:latin typeface="Lucida Sans Unicode"/>
                <a:cs typeface="Lucida Sans Unicode"/>
              </a:rPr>
              <a:t>l</a:t>
            </a:r>
            <a:r>
              <a:rPr dirty="0" sz="1000" spc="-25">
                <a:solidFill>
                  <a:srgbClr val="181818"/>
                </a:solidFill>
                <a:latin typeface="Lucida Sans Unicode"/>
                <a:cs typeface="Lucida Sans Unicode"/>
              </a:rPr>
              <a:t>s</a:t>
            </a:r>
            <a:r>
              <a:rPr dirty="0" sz="1000" spc="70">
                <a:solidFill>
                  <a:srgbClr val="181818"/>
                </a:solidFill>
                <a:latin typeface="Lucida Sans Unicode"/>
                <a:cs typeface="Lucida Sans Unicode"/>
              </a:rPr>
              <a:t>a</a:t>
            </a:r>
            <a:r>
              <a:rPr dirty="0" sz="1000" spc="-105">
                <a:solidFill>
                  <a:srgbClr val="181818"/>
                </a:solidFill>
                <a:latin typeface="Lucida Sans Unicode"/>
                <a:cs typeface="Lucida Sans Unicode"/>
              </a:rPr>
              <a:t>,</a:t>
            </a:r>
            <a:r>
              <a:rPr dirty="0" sz="1000" spc="-70">
                <a:solidFill>
                  <a:srgbClr val="181818"/>
                </a:solidFill>
                <a:latin typeface="Lucida Sans Unicode"/>
                <a:cs typeface="Lucida Sans Unicode"/>
              </a:rPr>
              <a:t> </a:t>
            </a:r>
            <a:r>
              <a:rPr dirty="0" sz="1000" spc="20">
                <a:solidFill>
                  <a:srgbClr val="181818"/>
                </a:solidFill>
                <a:latin typeface="Lucida Sans Unicode"/>
                <a:cs typeface="Lucida Sans Unicode"/>
              </a:rPr>
              <a:t>G</a:t>
            </a:r>
            <a:r>
              <a:rPr dirty="0" sz="1000" spc="-20">
                <a:solidFill>
                  <a:srgbClr val="181818"/>
                </a:solidFill>
                <a:latin typeface="Lucida Sans Unicode"/>
                <a:cs typeface="Lucida Sans Unicode"/>
              </a:rPr>
              <a:t>u</a:t>
            </a:r>
            <a:r>
              <a:rPr dirty="0" sz="1000" spc="70">
                <a:solidFill>
                  <a:srgbClr val="181818"/>
                </a:solidFill>
                <a:latin typeface="Lucida Sans Unicode"/>
                <a:cs typeface="Lucida Sans Unicode"/>
              </a:rPr>
              <a:t>a</a:t>
            </a:r>
            <a:r>
              <a:rPr dirty="0" sz="1000" spc="5">
                <a:solidFill>
                  <a:srgbClr val="181818"/>
                </a:solidFill>
                <a:latin typeface="Lucida Sans Unicode"/>
                <a:cs typeface="Lucida Sans Unicode"/>
              </a:rPr>
              <a:t>c</a:t>
            </a:r>
            <a:r>
              <a:rPr dirty="0" sz="1000" spc="70">
                <a:solidFill>
                  <a:srgbClr val="181818"/>
                </a:solidFill>
                <a:latin typeface="Lucida Sans Unicode"/>
                <a:cs typeface="Lucida Sans Unicode"/>
              </a:rPr>
              <a:t>a</a:t>
            </a:r>
            <a:r>
              <a:rPr dirty="0" sz="1000" spc="45">
                <a:solidFill>
                  <a:srgbClr val="181818"/>
                </a:solidFill>
                <a:latin typeface="Lucida Sans Unicode"/>
                <a:cs typeface="Lucida Sans Unicode"/>
              </a:rPr>
              <a:t>m</a:t>
            </a:r>
            <a:r>
              <a:rPr dirty="0" sz="1000" spc="-10">
                <a:solidFill>
                  <a:srgbClr val="181818"/>
                </a:solidFill>
                <a:latin typeface="Lucida Sans Unicode"/>
                <a:cs typeface="Lucida Sans Unicode"/>
              </a:rPr>
              <a:t>o</a:t>
            </a:r>
            <a:r>
              <a:rPr dirty="0" sz="1000" spc="20">
                <a:solidFill>
                  <a:srgbClr val="181818"/>
                </a:solidFill>
                <a:latin typeface="Lucida Sans Unicode"/>
                <a:cs typeface="Lucida Sans Unicode"/>
              </a:rPr>
              <a:t>l</a:t>
            </a:r>
            <a:r>
              <a:rPr dirty="0" sz="1000" spc="10">
                <a:solidFill>
                  <a:srgbClr val="181818"/>
                </a:solidFill>
                <a:latin typeface="Lucida Sans Unicode"/>
                <a:cs typeface="Lucida Sans Unicode"/>
              </a:rPr>
              <a:t>e</a:t>
            </a:r>
            <a:r>
              <a:rPr dirty="0" sz="1000" spc="-105">
                <a:solidFill>
                  <a:srgbClr val="181818"/>
                </a:solidFill>
                <a:latin typeface="Lucida Sans Unicode"/>
                <a:cs typeface="Lucida Sans Unicode"/>
              </a:rPr>
              <a:t>,</a:t>
            </a:r>
            <a:r>
              <a:rPr dirty="0" sz="1000" spc="-70">
                <a:solidFill>
                  <a:srgbClr val="181818"/>
                </a:solidFill>
                <a:latin typeface="Lucida Sans Unicode"/>
                <a:cs typeface="Lucida Sans Unicode"/>
              </a:rPr>
              <a:t> </a:t>
            </a:r>
            <a:r>
              <a:rPr dirty="0" sz="1000" spc="-25">
                <a:solidFill>
                  <a:srgbClr val="181818"/>
                </a:solidFill>
                <a:latin typeface="Lucida Sans Unicode"/>
                <a:cs typeface="Lucida Sans Unicode"/>
              </a:rPr>
              <a:t>C</a:t>
            </a:r>
            <a:r>
              <a:rPr dirty="0" sz="1000" spc="-10">
                <a:solidFill>
                  <a:srgbClr val="181818"/>
                </a:solidFill>
                <a:latin typeface="Lucida Sans Unicode"/>
                <a:cs typeface="Lucida Sans Unicode"/>
              </a:rPr>
              <a:t>o</a:t>
            </a:r>
            <a:r>
              <a:rPr dirty="0" sz="1000" spc="20">
                <a:solidFill>
                  <a:srgbClr val="181818"/>
                </a:solidFill>
                <a:latin typeface="Lucida Sans Unicode"/>
                <a:cs typeface="Lucida Sans Unicode"/>
              </a:rPr>
              <a:t>r</a:t>
            </a:r>
            <a:r>
              <a:rPr dirty="0" sz="1000" spc="10">
                <a:solidFill>
                  <a:srgbClr val="181818"/>
                </a:solidFill>
                <a:latin typeface="Lucida Sans Unicode"/>
                <a:cs typeface="Lucida Sans Unicode"/>
              </a:rPr>
              <a:t>n</a:t>
            </a:r>
            <a:r>
              <a:rPr dirty="0" sz="1000" spc="5">
                <a:solidFill>
                  <a:srgbClr val="181818"/>
                </a:solidFill>
                <a:latin typeface="Lucida Sans Unicode"/>
                <a:cs typeface="Lucida Sans Unicode"/>
              </a:rPr>
              <a:t> </a:t>
            </a:r>
            <a:r>
              <a:rPr dirty="0" sz="1000" spc="55">
                <a:solidFill>
                  <a:srgbClr val="181818"/>
                </a:solidFill>
                <a:latin typeface="Lucida Sans Unicode"/>
                <a:cs typeface="Lucida Sans Unicode"/>
              </a:rPr>
              <a:t>S</a:t>
            </a:r>
            <a:r>
              <a:rPr dirty="0" sz="1000" spc="70">
                <a:solidFill>
                  <a:srgbClr val="181818"/>
                </a:solidFill>
                <a:latin typeface="Lucida Sans Unicode"/>
                <a:cs typeface="Lucida Sans Unicode"/>
              </a:rPr>
              <a:t>a</a:t>
            </a:r>
            <a:r>
              <a:rPr dirty="0" sz="1000" spc="20">
                <a:solidFill>
                  <a:srgbClr val="181818"/>
                </a:solidFill>
                <a:latin typeface="Lucida Sans Unicode"/>
                <a:cs typeface="Lucida Sans Unicode"/>
              </a:rPr>
              <a:t>l</a:t>
            </a:r>
            <a:r>
              <a:rPr dirty="0" sz="1000" spc="70">
                <a:solidFill>
                  <a:srgbClr val="181818"/>
                </a:solidFill>
                <a:latin typeface="Lucida Sans Unicode"/>
                <a:cs typeface="Lucida Sans Unicode"/>
              </a:rPr>
              <a:t>a</a:t>
            </a:r>
            <a:r>
              <a:rPr dirty="0" sz="1000" spc="-10">
                <a:solidFill>
                  <a:srgbClr val="181818"/>
                </a:solidFill>
                <a:latin typeface="Lucida Sans Unicode"/>
                <a:cs typeface="Lucida Sans Unicode"/>
              </a:rPr>
              <a:t>d</a:t>
            </a:r>
            <a:r>
              <a:rPr dirty="0" sz="1000" spc="-105">
                <a:solidFill>
                  <a:srgbClr val="181818"/>
                </a:solidFill>
                <a:latin typeface="Lucida Sans Unicode"/>
                <a:cs typeface="Lucida Sans Unicode"/>
              </a:rPr>
              <a:t>,</a:t>
            </a:r>
            <a:r>
              <a:rPr dirty="0" sz="1000" spc="-70">
                <a:solidFill>
                  <a:srgbClr val="181818"/>
                </a:solidFill>
                <a:latin typeface="Lucida Sans Unicode"/>
                <a:cs typeface="Lucida Sans Unicode"/>
              </a:rPr>
              <a:t> </a:t>
            </a:r>
            <a:r>
              <a:rPr dirty="0" sz="1000" spc="85">
                <a:solidFill>
                  <a:srgbClr val="181818"/>
                </a:solidFill>
                <a:latin typeface="Lucida Sans Unicode"/>
                <a:cs typeface="Lucida Sans Unicode"/>
              </a:rPr>
              <a:t>W</a:t>
            </a:r>
            <a:r>
              <a:rPr dirty="0" sz="1000" spc="70">
                <a:solidFill>
                  <a:srgbClr val="181818"/>
                </a:solidFill>
                <a:latin typeface="Lucida Sans Unicode"/>
                <a:cs typeface="Lucida Sans Unicode"/>
              </a:rPr>
              <a:t>a</a:t>
            </a:r>
            <a:r>
              <a:rPr dirty="0" sz="1000" spc="80">
                <a:solidFill>
                  <a:srgbClr val="181818"/>
                </a:solidFill>
                <a:latin typeface="Lucida Sans Unicode"/>
                <a:cs typeface="Lucida Sans Unicode"/>
              </a:rPr>
              <a:t>t</a:t>
            </a:r>
            <a:r>
              <a:rPr dirty="0" sz="1000" spc="10">
                <a:solidFill>
                  <a:srgbClr val="181818"/>
                </a:solidFill>
                <a:latin typeface="Lucida Sans Unicode"/>
                <a:cs typeface="Lucida Sans Unicode"/>
              </a:rPr>
              <a:t>e</a:t>
            </a:r>
            <a:r>
              <a:rPr dirty="0" sz="1000" spc="30">
                <a:solidFill>
                  <a:srgbClr val="181818"/>
                </a:solidFill>
                <a:latin typeface="Lucida Sans Unicode"/>
                <a:cs typeface="Lucida Sans Unicode"/>
              </a:rPr>
              <a:t>rm</a:t>
            </a:r>
            <a:r>
              <a:rPr dirty="0" sz="1000" spc="10">
                <a:solidFill>
                  <a:srgbClr val="181818"/>
                </a:solidFill>
                <a:latin typeface="Lucida Sans Unicode"/>
                <a:cs typeface="Lucida Sans Unicode"/>
              </a:rPr>
              <a:t>e</a:t>
            </a:r>
            <a:r>
              <a:rPr dirty="0" sz="1000" spc="20">
                <a:solidFill>
                  <a:srgbClr val="181818"/>
                </a:solidFill>
                <a:latin typeface="Lucida Sans Unicode"/>
                <a:cs typeface="Lucida Sans Unicode"/>
              </a:rPr>
              <a:t>l</a:t>
            </a:r>
            <a:r>
              <a:rPr dirty="0" sz="1000" spc="-10">
                <a:solidFill>
                  <a:srgbClr val="181818"/>
                </a:solidFill>
                <a:latin typeface="Lucida Sans Unicode"/>
                <a:cs typeface="Lucida Sans Unicode"/>
              </a:rPr>
              <a:t>o</a:t>
            </a:r>
            <a:r>
              <a:rPr dirty="0" sz="1000" spc="10">
                <a:solidFill>
                  <a:srgbClr val="181818"/>
                </a:solidFill>
                <a:latin typeface="Lucida Sans Unicode"/>
                <a:cs typeface="Lucida Sans Unicode"/>
              </a:rPr>
              <a:t>n</a:t>
            </a:r>
            <a:r>
              <a:rPr dirty="0" sz="1000" spc="-105">
                <a:solidFill>
                  <a:srgbClr val="181818"/>
                </a:solidFill>
                <a:latin typeface="Lucida Sans Unicode"/>
                <a:cs typeface="Lucida Sans Unicode"/>
              </a:rPr>
              <a:t>,</a:t>
            </a:r>
            <a:r>
              <a:rPr dirty="0" sz="1000" spc="-70">
                <a:solidFill>
                  <a:srgbClr val="181818"/>
                </a:solidFill>
                <a:latin typeface="Lucida Sans Unicode"/>
                <a:cs typeface="Lucida Sans Unicode"/>
              </a:rPr>
              <a:t> </a:t>
            </a:r>
            <a:r>
              <a:rPr dirty="0" sz="1000" spc="55">
                <a:solidFill>
                  <a:srgbClr val="181818"/>
                </a:solidFill>
                <a:latin typeface="Lucida Sans Unicode"/>
                <a:cs typeface="Lucida Sans Unicode"/>
              </a:rPr>
              <a:t>R</a:t>
            </a:r>
            <a:r>
              <a:rPr dirty="0" sz="1000" spc="10">
                <a:solidFill>
                  <a:srgbClr val="181818"/>
                </a:solidFill>
                <a:latin typeface="Lucida Sans Unicode"/>
                <a:cs typeface="Lucida Sans Unicode"/>
              </a:rPr>
              <a:t>e</a:t>
            </a:r>
            <a:r>
              <a:rPr dirty="0" sz="1000" spc="-40">
                <a:solidFill>
                  <a:srgbClr val="181818"/>
                </a:solidFill>
                <a:latin typeface="Lucida Sans Unicode"/>
                <a:cs typeface="Lucida Sans Unicode"/>
              </a:rPr>
              <a:t>g</a:t>
            </a:r>
            <a:r>
              <a:rPr dirty="0" sz="1000" spc="-20">
                <a:solidFill>
                  <a:srgbClr val="181818"/>
                </a:solidFill>
                <a:latin typeface="Lucida Sans Unicode"/>
                <a:cs typeface="Lucida Sans Unicode"/>
              </a:rPr>
              <a:t>u</a:t>
            </a:r>
            <a:r>
              <a:rPr dirty="0" sz="1000" spc="20">
                <a:solidFill>
                  <a:srgbClr val="181818"/>
                </a:solidFill>
                <a:latin typeface="Lucida Sans Unicode"/>
                <a:cs typeface="Lucida Sans Unicode"/>
              </a:rPr>
              <a:t>l</a:t>
            </a:r>
            <a:r>
              <a:rPr dirty="0" sz="1000" spc="70">
                <a:solidFill>
                  <a:srgbClr val="181818"/>
                </a:solidFill>
                <a:latin typeface="Lucida Sans Unicode"/>
                <a:cs typeface="Lucida Sans Unicode"/>
              </a:rPr>
              <a:t>a</a:t>
            </a:r>
            <a:r>
              <a:rPr dirty="0" sz="1000" spc="20">
                <a:solidFill>
                  <a:srgbClr val="181818"/>
                </a:solidFill>
                <a:latin typeface="Lucida Sans Unicode"/>
                <a:cs typeface="Lucida Sans Unicode"/>
              </a:rPr>
              <a:t>r</a:t>
            </a:r>
            <a:r>
              <a:rPr dirty="0" sz="1000" spc="15">
                <a:solidFill>
                  <a:srgbClr val="181818"/>
                </a:solidFill>
                <a:latin typeface="Lucida Sans Unicode"/>
                <a:cs typeface="Lucida Sans Unicode"/>
              </a:rPr>
              <a:t>/</a:t>
            </a:r>
            <a:r>
              <a:rPr dirty="0" sz="1000" spc="30">
                <a:solidFill>
                  <a:srgbClr val="181818"/>
                </a:solidFill>
                <a:latin typeface="Lucida Sans Unicode"/>
                <a:cs typeface="Lucida Sans Unicode"/>
              </a:rPr>
              <a:t>L</a:t>
            </a:r>
            <a:r>
              <a:rPr dirty="0" sz="1000" spc="70">
                <a:solidFill>
                  <a:srgbClr val="181818"/>
                </a:solidFill>
                <a:latin typeface="Lucida Sans Unicode"/>
                <a:cs typeface="Lucida Sans Unicode"/>
              </a:rPr>
              <a:t>a</a:t>
            </a:r>
            <a:r>
              <a:rPr dirty="0" sz="1000" spc="5">
                <a:solidFill>
                  <a:srgbClr val="181818"/>
                </a:solidFill>
                <a:latin typeface="Lucida Sans Unicode"/>
                <a:cs typeface="Lucida Sans Unicode"/>
              </a:rPr>
              <a:t>c</a:t>
            </a:r>
            <a:r>
              <a:rPr dirty="0" sz="1000" spc="80">
                <a:solidFill>
                  <a:srgbClr val="181818"/>
                </a:solidFill>
                <a:latin typeface="Lucida Sans Unicode"/>
                <a:cs typeface="Lucida Sans Unicode"/>
              </a:rPr>
              <a:t>t</a:t>
            </a:r>
            <a:r>
              <a:rPr dirty="0" sz="1000" spc="-10">
                <a:solidFill>
                  <a:srgbClr val="181818"/>
                </a:solidFill>
                <a:latin typeface="Lucida Sans Unicode"/>
                <a:cs typeface="Lucida Sans Unicode"/>
              </a:rPr>
              <a:t>o</a:t>
            </a:r>
            <a:r>
              <a:rPr dirty="0" sz="1000" spc="-25">
                <a:solidFill>
                  <a:srgbClr val="181818"/>
                </a:solidFill>
                <a:latin typeface="Lucida Sans Unicode"/>
                <a:cs typeface="Lucida Sans Unicode"/>
              </a:rPr>
              <a:t>s</a:t>
            </a:r>
            <a:r>
              <a:rPr dirty="0" sz="1000" spc="10">
                <a:solidFill>
                  <a:srgbClr val="181818"/>
                </a:solidFill>
                <a:latin typeface="Lucida Sans Unicode"/>
                <a:cs typeface="Lucida Sans Unicode"/>
              </a:rPr>
              <a:t>e</a:t>
            </a:r>
            <a:r>
              <a:rPr dirty="0" sz="1000" spc="-130">
                <a:solidFill>
                  <a:srgbClr val="181818"/>
                </a:solidFill>
                <a:latin typeface="Lucida Sans Unicode"/>
                <a:cs typeface="Lucida Sans Unicode"/>
              </a:rPr>
              <a:t>-</a:t>
            </a:r>
            <a:r>
              <a:rPr dirty="0" sz="1000" spc="-70">
                <a:solidFill>
                  <a:srgbClr val="181818"/>
                </a:solidFill>
                <a:latin typeface="Lucida Sans Unicode"/>
                <a:cs typeface="Lucida Sans Unicode"/>
              </a:rPr>
              <a:t> </a:t>
            </a:r>
            <a:r>
              <a:rPr dirty="0" sz="1000" spc="50">
                <a:solidFill>
                  <a:srgbClr val="181818"/>
                </a:solidFill>
                <a:latin typeface="Lucida Sans Unicode"/>
                <a:cs typeface="Lucida Sans Unicode"/>
              </a:rPr>
              <a:t>F</a:t>
            </a:r>
            <a:r>
              <a:rPr dirty="0" sz="1000" spc="20">
                <a:solidFill>
                  <a:srgbClr val="181818"/>
                </a:solidFill>
                <a:latin typeface="Lucida Sans Unicode"/>
                <a:cs typeface="Lucida Sans Unicode"/>
              </a:rPr>
              <a:t>r</a:t>
            </a:r>
            <a:r>
              <a:rPr dirty="0" sz="1000" spc="10">
                <a:solidFill>
                  <a:srgbClr val="181818"/>
                </a:solidFill>
                <a:latin typeface="Lucida Sans Unicode"/>
                <a:cs typeface="Lucida Sans Unicode"/>
              </a:rPr>
              <a:t>ee</a:t>
            </a:r>
            <a:r>
              <a:rPr dirty="0" sz="1000" spc="15">
                <a:solidFill>
                  <a:srgbClr val="181818"/>
                </a:solidFill>
                <a:latin typeface="Lucida Sans Unicode"/>
                <a:cs typeface="Lucida Sans Unicode"/>
              </a:rPr>
              <a:t>/A</a:t>
            </a:r>
            <a:r>
              <a:rPr dirty="0" sz="1000" spc="20">
                <a:solidFill>
                  <a:srgbClr val="181818"/>
                </a:solidFill>
                <a:latin typeface="Lucida Sans Unicode"/>
                <a:cs typeface="Lucida Sans Unicode"/>
              </a:rPr>
              <a:t>l</a:t>
            </a:r>
            <a:r>
              <a:rPr dirty="0" sz="1000" spc="45">
                <a:solidFill>
                  <a:srgbClr val="181818"/>
                </a:solidFill>
                <a:latin typeface="Lucida Sans Unicode"/>
                <a:cs typeface="Lucida Sans Unicode"/>
              </a:rPr>
              <a:t>m</a:t>
            </a:r>
            <a:r>
              <a:rPr dirty="0" sz="1000" spc="-10">
                <a:solidFill>
                  <a:srgbClr val="181818"/>
                </a:solidFill>
                <a:latin typeface="Lucida Sans Unicode"/>
                <a:cs typeface="Lucida Sans Unicode"/>
              </a:rPr>
              <a:t>o</a:t>
            </a:r>
            <a:r>
              <a:rPr dirty="0" sz="1000" spc="10">
                <a:solidFill>
                  <a:srgbClr val="181818"/>
                </a:solidFill>
                <a:latin typeface="Lucida Sans Unicode"/>
                <a:cs typeface="Lucida Sans Unicode"/>
              </a:rPr>
              <a:t>n</a:t>
            </a:r>
            <a:r>
              <a:rPr dirty="0" sz="1000" spc="-10">
                <a:solidFill>
                  <a:srgbClr val="181818"/>
                </a:solidFill>
                <a:latin typeface="Lucida Sans Unicode"/>
                <a:cs typeface="Lucida Sans Unicode"/>
              </a:rPr>
              <a:t>d</a:t>
            </a:r>
            <a:r>
              <a:rPr dirty="0" sz="1000" spc="-70">
                <a:solidFill>
                  <a:srgbClr val="181818"/>
                </a:solidFill>
                <a:latin typeface="Lucida Sans Unicode"/>
                <a:cs typeface="Lucida Sans Unicode"/>
              </a:rPr>
              <a:t> </a:t>
            </a:r>
            <a:r>
              <a:rPr dirty="0" sz="1000" spc="90">
                <a:solidFill>
                  <a:srgbClr val="181818"/>
                </a:solidFill>
                <a:latin typeface="Lucida Sans Unicode"/>
                <a:cs typeface="Lucida Sans Unicode"/>
              </a:rPr>
              <a:t>M</a:t>
            </a:r>
            <a:r>
              <a:rPr dirty="0" sz="1000" spc="-45">
                <a:solidFill>
                  <a:srgbClr val="181818"/>
                </a:solidFill>
                <a:latin typeface="Lucida Sans Unicode"/>
                <a:cs typeface="Lucida Sans Unicode"/>
              </a:rPr>
              <a:t>i</a:t>
            </a:r>
            <a:r>
              <a:rPr dirty="0" sz="1000" spc="20">
                <a:solidFill>
                  <a:srgbClr val="181818"/>
                </a:solidFill>
                <a:latin typeface="Lucida Sans Unicode"/>
                <a:cs typeface="Lucida Sans Unicode"/>
              </a:rPr>
              <a:t>l</a:t>
            </a:r>
            <a:r>
              <a:rPr dirty="0" sz="1000" spc="-35">
                <a:solidFill>
                  <a:srgbClr val="181818"/>
                </a:solidFill>
                <a:latin typeface="Lucida Sans Unicode"/>
                <a:cs typeface="Lucida Sans Unicode"/>
              </a:rPr>
              <a:t>k</a:t>
            </a:r>
            <a:endParaRPr sz="1000">
              <a:latin typeface="Lucida Sans Unicode"/>
              <a:cs typeface="Lucida Sans Unicode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147713" y="2270282"/>
            <a:ext cx="1285240" cy="470662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algn="ctr" marL="270510" marR="263525" indent="-635">
              <a:lnSpc>
                <a:spcPct val="544300"/>
              </a:lnSpc>
            </a:pPr>
            <a:r>
              <a:rPr dirty="0" sz="1000" spc="35" b="1">
                <a:solidFill>
                  <a:srgbClr val="181818"/>
                </a:solidFill>
                <a:latin typeface="Gill Sans MT"/>
                <a:cs typeface="Gill Sans MT"/>
              </a:rPr>
              <a:t>M</a:t>
            </a:r>
            <a:r>
              <a:rPr dirty="0" sz="1000" spc="15" b="1">
                <a:solidFill>
                  <a:srgbClr val="181818"/>
                </a:solidFill>
                <a:latin typeface="Gill Sans MT"/>
                <a:cs typeface="Gill Sans MT"/>
              </a:rPr>
              <a:t>o</a:t>
            </a:r>
            <a:r>
              <a:rPr dirty="0" sz="1000" spc="35" b="1">
                <a:solidFill>
                  <a:srgbClr val="181818"/>
                </a:solidFill>
                <a:latin typeface="Gill Sans MT"/>
                <a:cs typeface="Gill Sans MT"/>
              </a:rPr>
              <a:t>n</a:t>
            </a:r>
            <a:r>
              <a:rPr dirty="0" sz="1000" spc="45" b="1">
                <a:solidFill>
                  <a:srgbClr val="181818"/>
                </a:solidFill>
                <a:latin typeface="Gill Sans MT"/>
                <a:cs typeface="Gill Sans MT"/>
              </a:rPr>
              <a:t>d</a:t>
            </a:r>
            <a:r>
              <a:rPr dirty="0" sz="1000" spc="45" b="1">
                <a:solidFill>
                  <a:srgbClr val="181818"/>
                </a:solidFill>
                <a:latin typeface="Gill Sans MT"/>
                <a:cs typeface="Gill Sans MT"/>
              </a:rPr>
              <a:t>a</a:t>
            </a:r>
            <a:r>
              <a:rPr dirty="0" sz="1000" spc="70" b="1">
                <a:solidFill>
                  <a:srgbClr val="181818"/>
                </a:solidFill>
                <a:latin typeface="Gill Sans MT"/>
                <a:cs typeface="Gill Sans MT"/>
              </a:rPr>
              <a:t>y</a:t>
            </a:r>
            <a:r>
              <a:rPr dirty="0" sz="1000" spc="35" b="1">
                <a:solidFill>
                  <a:srgbClr val="181818"/>
                </a:solidFill>
                <a:latin typeface="Gill Sans MT"/>
                <a:cs typeface="Gill Sans MT"/>
              </a:rPr>
              <a:t> </a:t>
            </a:r>
            <a:r>
              <a:rPr dirty="0" sz="1000" spc="-60" b="1">
                <a:solidFill>
                  <a:srgbClr val="181818"/>
                </a:solidFill>
                <a:latin typeface="Gill Sans MT"/>
                <a:cs typeface="Gill Sans MT"/>
              </a:rPr>
              <a:t>T</a:t>
            </a:r>
            <a:r>
              <a:rPr dirty="0" sz="1000" spc="35" b="1">
                <a:solidFill>
                  <a:srgbClr val="181818"/>
                </a:solidFill>
                <a:latin typeface="Gill Sans MT"/>
                <a:cs typeface="Gill Sans MT"/>
              </a:rPr>
              <a:t>u</a:t>
            </a:r>
            <a:r>
              <a:rPr dirty="0" sz="1000" spc="40" b="1">
                <a:solidFill>
                  <a:srgbClr val="181818"/>
                </a:solidFill>
                <a:latin typeface="Gill Sans MT"/>
                <a:cs typeface="Gill Sans MT"/>
              </a:rPr>
              <a:t>e</a:t>
            </a:r>
            <a:r>
              <a:rPr dirty="0" sz="1000" spc="130" b="1">
                <a:solidFill>
                  <a:srgbClr val="181818"/>
                </a:solidFill>
                <a:latin typeface="Gill Sans MT"/>
                <a:cs typeface="Gill Sans MT"/>
              </a:rPr>
              <a:t>s</a:t>
            </a:r>
            <a:r>
              <a:rPr dirty="0" sz="1000" spc="45" b="1">
                <a:solidFill>
                  <a:srgbClr val="181818"/>
                </a:solidFill>
                <a:latin typeface="Gill Sans MT"/>
                <a:cs typeface="Gill Sans MT"/>
              </a:rPr>
              <a:t>d</a:t>
            </a:r>
            <a:r>
              <a:rPr dirty="0" sz="1000" spc="45" b="1">
                <a:solidFill>
                  <a:srgbClr val="181818"/>
                </a:solidFill>
                <a:latin typeface="Gill Sans MT"/>
                <a:cs typeface="Gill Sans MT"/>
              </a:rPr>
              <a:t>a</a:t>
            </a:r>
            <a:r>
              <a:rPr dirty="0" sz="1000" spc="70" b="1">
                <a:solidFill>
                  <a:srgbClr val="181818"/>
                </a:solidFill>
                <a:latin typeface="Gill Sans MT"/>
                <a:cs typeface="Gill Sans MT"/>
              </a:rPr>
              <a:t>y</a:t>
            </a:r>
            <a:r>
              <a:rPr dirty="0" sz="1000" spc="35" b="1">
                <a:solidFill>
                  <a:srgbClr val="181818"/>
                </a:solidFill>
                <a:latin typeface="Gill Sans MT"/>
                <a:cs typeface="Gill Sans MT"/>
              </a:rPr>
              <a:t> </a:t>
            </a:r>
            <a:r>
              <a:rPr dirty="0" sz="1000" spc="-140" b="1">
                <a:solidFill>
                  <a:srgbClr val="181818"/>
                </a:solidFill>
                <a:latin typeface="Gill Sans MT"/>
                <a:cs typeface="Gill Sans MT"/>
              </a:rPr>
              <a:t>W</a:t>
            </a:r>
            <a:r>
              <a:rPr dirty="0" sz="1000" spc="45" b="1">
                <a:solidFill>
                  <a:srgbClr val="181818"/>
                </a:solidFill>
                <a:latin typeface="Gill Sans MT"/>
                <a:cs typeface="Gill Sans MT"/>
              </a:rPr>
              <a:t>ed</a:t>
            </a:r>
            <a:r>
              <a:rPr dirty="0" sz="1000" spc="35" b="1">
                <a:solidFill>
                  <a:srgbClr val="181818"/>
                </a:solidFill>
                <a:latin typeface="Gill Sans MT"/>
                <a:cs typeface="Gill Sans MT"/>
              </a:rPr>
              <a:t>n</a:t>
            </a:r>
            <a:r>
              <a:rPr dirty="0" sz="1000" spc="40" b="1">
                <a:solidFill>
                  <a:srgbClr val="181818"/>
                </a:solidFill>
                <a:latin typeface="Gill Sans MT"/>
                <a:cs typeface="Gill Sans MT"/>
              </a:rPr>
              <a:t>e</a:t>
            </a:r>
            <a:r>
              <a:rPr dirty="0" sz="1000" spc="130" b="1">
                <a:solidFill>
                  <a:srgbClr val="181818"/>
                </a:solidFill>
                <a:latin typeface="Gill Sans MT"/>
                <a:cs typeface="Gill Sans MT"/>
              </a:rPr>
              <a:t>s</a:t>
            </a:r>
            <a:r>
              <a:rPr dirty="0" sz="1000" spc="45" b="1">
                <a:solidFill>
                  <a:srgbClr val="181818"/>
                </a:solidFill>
                <a:latin typeface="Gill Sans MT"/>
                <a:cs typeface="Gill Sans MT"/>
              </a:rPr>
              <a:t>d</a:t>
            </a:r>
            <a:r>
              <a:rPr dirty="0" sz="1000" spc="45" b="1">
                <a:solidFill>
                  <a:srgbClr val="181818"/>
                </a:solidFill>
                <a:latin typeface="Gill Sans MT"/>
                <a:cs typeface="Gill Sans MT"/>
              </a:rPr>
              <a:t>a</a:t>
            </a:r>
            <a:r>
              <a:rPr dirty="0" sz="1000" spc="70" b="1">
                <a:solidFill>
                  <a:srgbClr val="181818"/>
                </a:solidFill>
                <a:latin typeface="Gill Sans MT"/>
                <a:cs typeface="Gill Sans MT"/>
              </a:rPr>
              <a:t>y</a:t>
            </a:r>
            <a:r>
              <a:rPr dirty="0" sz="1000" spc="35" b="1">
                <a:solidFill>
                  <a:srgbClr val="181818"/>
                </a:solidFill>
                <a:latin typeface="Gill Sans MT"/>
                <a:cs typeface="Gill Sans MT"/>
              </a:rPr>
              <a:t> </a:t>
            </a:r>
            <a:r>
              <a:rPr dirty="0" sz="1000" spc="-60" b="1">
                <a:solidFill>
                  <a:srgbClr val="181818"/>
                </a:solidFill>
                <a:latin typeface="Gill Sans MT"/>
                <a:cs typeface="Gill Sans MT"/>
              </a:rPr>
              <a:t>T</a:t>
            </a:r>
            <a:r>
              <a:rPr dirty="0" sz="1000" spc="40" b="1">
                <a:solidFill>
                  <a:srgbClr val="181818"/>
                </a:solidFill>
                <a:latin typeface="Gill Sans MT"/>
                <a:cs typeface="Gill Sans MT"/>
              </a:rPr>
              <a:t>h</a:t>
            </a:r>
            <a:r>
              <a:rPr dirty="0" sz="1000" spc="35" b="1">
                <a:solidFill>
                  <a:srgbClr val="181818"/>
                </a:solidFill>
                <a:latin typeface="Gill Sans MT"/>
                <a:cs typeface="Gill Sans MT"/>
              </a:rPr>
              <a:t>u</a:t>
            </a:r>
            <a:r>
              <a:rPr dirty="0" sz="1000" spc="-25" b="1">
                <a:solidFill>
                  <a:srgbClr val="181818"/>
                </a:solidFill>
                <a:latin typeface="Gill Sans MT"/>
                <a:cs typeface="Gill Sans MT"/>
              </a:rPr>
              <a:t>r</a:t>
            </a:r>
            <a:r>
              <a:rPr dirty="0" sz="1000" spc="130" b="1">
                <a:solidFill>
                  <a:srgbClr val="181818"/>
                </a:solidFill>
                <a:latin typeface="Gill Sans MT"/>
                <a:cs typeface="Gill Sans MT"/>
              </a:rPr>
              <a:t>s</a:t>
            </a:r>
            <a:r>
              <a:rPr dirty="0" sz="1000" spc="45" b="1">
                <a:solidFill>
                  <a:srgbClr val="181818"/>
                </a:solidFill>
                <a:latin typeface="Gill Sans MT"/>
                <a:cs typeface="Gill Sans MT"/>
              </a:rPr>
              <a:t>d</a:t>
            </a:r>
            <a:r>
              <a:rPr dirty="0" sz="1000" spc="45" b="1">
                <a:solidFill>
                  <a:srgbClr val="181818"/>
                </a:solidFill>
                <a:latin typeface="Gill Sans MT"/>
                <a:cs typeface="Gill Sans MT"/>
              </a:rPr>
              <a:t>a</a:t>
            </a:r>
            <a:r>
              <a:rPr dirty="0" sz="1000" spc="70" b="1">
                <a:solidFill>
                  <a:srgbClr val="181818"/>
                </a:solidFill>
                <a:latin typeface="Gill Sans MT"/>
                <a:cs typeface="Gill Sans MT"/>
              </a:rPr>
              <a:t>y</a:t>
            </a:r>
            <a:r>
              <a:rPr dirty="0" sz="1000" spc="35" b="1">
                <a:solidFill>
                  <a:srgbClr val="181818"/>
                </a:solidFill>
                <a:latin typeface="Gill Sans MT"/>
                <a:cs typeface="Gill Sans MT"/>
              </a:rPr>
              <a:t> </a:t>
            </a:r>
            <a:r>
              <a:rPr dirty="0" sz="1000" spc="-25" b="1">
                <a:solidFill>
                  <a:srgbClr val="181818"/>
                </a:solidFill>
                <a:latin typeface="Gill Sans MT"/>
                <a:cs typeface="Gill Sans MT"/>
              </a:rPr>
              <a:t>F</a:t>
            </a:r>
            <a:r>
              <a:rPr dirty="0" sz="1000" spc="-25" b="1">
                <a:solidFill>
                  <a:srgbClr val="181818"/>
                </a:solidFill>
                <a:latin typeface="Gill Sans MT"/>
                <a:cs typeface="Gill Sans MT"/>
              </a:rPr>
              <a:t>r</a:t>
            </a:r>
            <a:r>
              <a:rPr dirty="0" sz="1000" spc="-25" b="1">
                <a:solidFill>
                  <a:srgbClr val="181818"/>
                </a:solidFill>
                <a:latin typeface="Gill Sans MT"/>
                <a:cs typeface="Gill Sans MT"/>
              </a:rPr>
              <a:t>i</a:t>
            </a:r>
            <a:r>
              <a:rPr dirty="0" sz="1000" spc="45" b="1">
                <a:solidFill>
                  <a:srgbClr val="181818"/>
                </a:solidFill>
                <a:latin typeface="Gill Sans MT"/>
                <a:cs typeface="Gill Sans MT"/>
              </a:rPr>
              <a:t>d</a:t>
            </a:r>
            <a:r>
              <a:rPr dirty="0" sz="1000" spc="45" b="1">
                <a:solidFill>
                  <a:srgbClr val="181818"/>
                </a:solidFill>
                <a:latin typeface="Gill Sans MT"/>
                <a:cs typeface="Gill Sans MT"/>
              </a:rPr>
              <a:t>a</a:t>
            </a:r>
            <a:r>
              <a:rPr dirty="0" sz="1000" spc="70" b="1">
                <a:solidFill>
                  <a:srgbClr val="181818"/>
                </a:solidFill>
                <a:latin typeface="Gill Sans MT"/>
                <a:cs typeface="Gill Sans MT"/>
              </a:rPr>
              <a:t>y</a:t>
            </a:r>
            <a:endParaRPr sz="1000">
              <a:latin typeface="Gill Sans MT"/>
              <a:cs typeface="Gill Sans MT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202021" y="1048341"/>
            <a:ext cx="6802120" cy="112966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200" spc="45" b="1">
                <a:solidFill>
                  <a:srgbClr val="818779"/>
                </a:solidFill>
                <a:latin typeface="Gill Sans MT"/>
                <a:cs typeface="Gill Sans MT"/>
              </a:rPr>
              <a:t>7</a:t>
            </a:r>
            <a:r>
              <a:rPr dirty="0" sz="1200" spc="-25" b="1">
                <a:solidFill>
                  <a:srgbClr val="818779"/>
                </a:solidFill>
                <a:latin typeface="Gill Sans MT"/>
                <a:cs typeface="Gill Sans MT"/>
              </a:rPr>
              <a:t>t</a:t>
            </a:r>
            <a:r>
              <a:rPr dirty="0" sz="1200" spc="40" b="1">
                <a:solidFill>
                  <a:srgbClr val="818779"/>
                </a:solidFill>
                <a:latin typeface="Gill Sans MT"/>
                <a:cs typeface="Gill Sans MT"/>
              </a:rPr>
              <a:t>h</a:t>
            </a:r>
            <a:r>
              <a:rPr dirty="0" sz="1200" spc="-60" b="1">
                <a:solidFill>
                  <a:srgbClr val="818779"/>
                </a:solidFill>
                <a:latin typeface="Gill Sans MT"/>
                <a:cs typeface="Gill Sans MT"/>
              </a:rPr>
              <a:t> </a:t>
            </a:r>
            <a:r>
              <a:rPr dirty="0" sz="1200" spc="-70" b="1">
                <a:solidFill>
                  <a:srgbClr val="818779"/>
                </a:solidFill>
                <a:latin typeface="Gill Sans MT"/>
                <a:cs typeface="Gill Sans MT"/>
              </a:rPr>
              <a:t>G</a:t>
            </a:r>
            <a:r>
              <a:rPr dirty="0" sz="1200" spc="-30" b="1">
                <a:solidFill>
                  <a:srgbClr val="818779"/>
                </a:solidFill>
                <a:latin typeface="Gill Sans MT"/>
                <a:cs typeface="Gill Sans MT"/>
              </a:rPr>
              <a:t>r</a:t>
            </a:r>
            <a:r>
              <a:rPr dirty="0" sz="1200" spc="55" b="1">
                <a:solidFill>
                  <a:srgbClr val="818779"/>
                </a:solidFill>
                <a:latin typeface="Gill Sans MT"/>
                <a:cs typeface="Gill Sans MT"/>
              </a:rPr>
              <a:t>a</a:t>
            </a:r>
            <a:r>
              <a:rPr dirty="0" sz="1200" spc="50" b="1">
                <a:solidFill>
                  <a:srgbClr val="818779"/>
                </a:solidFill>
                <a:latin typeface="Gill Sans MT"/>
                <a:cs typeface="Gill Sans MT"/>
              </a:rPr>
              <a:t>de</a:t>
            </a:r>
            <a:r>
              <a:rPr dirty="0" sz="1200" spc="155" b="1">
                <a:solidFill>
                  <a:srgbClr val="818779"/>
                </a:solidFill>
                <a:latin typeface="Gill Sans MT"/>
                <a:cs typeface="Gill Sans MT"/>
              </a:rPr>
              <a:t>-</a:t>
            </a:r>
            <a:r>
              <a:rPr dirty="0" sz="1200" spc="-100" b="1">
                <a:solidFill>
                  <a:srgbClr val="818779"/>
                </a:solidFill>
                <a:latin typeface="Gill Sans MT"/>
                <a:cs typeface="Gill Sans MT"/>
              </a:rPr>
              <a:t>1</a:t>
            </a:r>
            <a:r>
              <a:rPr dirty="0" sz="1200" spc="90" b="1">
                <a:solidFill>
                  <a:srgbClr val="818779"/>
                </a:solidFill>
                <a:latin typeface="Gill Sans MT"/>
                <a:cs typeface="Gill Sans MT"/>
              </a:rPr>
              <a:t>2</a:t>
            </a:r>
            <a:r>
              <a:rPr dirty="0" sz="1200" spc="-25" b="1">
                <a:solidFill>
                  <a:srgbClr val="818779"/>
                </a:solidFill>
                <a:latin typeface="Gill Sans MT"/>
                <a:cs typeface="Gill Sans MT"/>
              </a:rPr>
              <a:t>t</a:t>
            </a:r>
            <a:r>
              <a:rPr dirty="0" sz="1200" spc="40" b="1">
                <a:solidFill>
                  <a:srgbClr val="818779"/>
                </a:solidFill>
                <a:latin typeface="Gill Sans MT"/>
                <a:cs typeface="Gill Sans MT"/>
              </a:rPr>
              <a:t>h</a:t>
            </a:r>
            <a:r>
              <a:rPr dirty="0" sz="1200" spc="-60" b="1">
                <a:solidFill>
                  <a:srgbClr val="818779"/>
                </a:solidFill>
                <a:latin typeface="Gill Sans MT"/>
                <a:cs typeface="Gill Sans MT"/>
              </a:rPr>
              <a:t> </a:t>
            </a:r>
            <a:r>
              <a:rPr dirty="0" sz="1200" spc="-70" b="1">
                <a:solidFill>
                  <a:srgbClr val="818779"/>
                </a:solidFill>
                <a:latin typeface="Gill Sans MT"/>
                <a:cs typeface="Gill Sans MT"/>
              </a:rPr>
              <a:t>G</a:t>
            </a:r>
            <a:r>
              <a:rPr dirty="0" sz="1200" spc="-30" b="1">
                <a:solidFill>
                  <a:srgbClr val="818779"/>
                </a:solidFill>
                <a:latin typeface="Gill Sans MT"/>
                <a:cs typeface="Gill Sans MT"/>
              </a:rPr>
              <a:t>r</a:t>
            </a:r>
            <a:r>
              <a:rPr dirty="0" sz="1200" spc="55" b="1">
                <a:solidFill>
                  <a:srgbClr val="818779"/>
                </a:solidFill>
                <a:latin typeface="Gill Sans MT"/>
                <a:cs typeface="Gill Sans MT"/>
              </a:rPr>
              <a:t>a</a:t>
            </a:r>
            <a:r>
              <a:rPr dirty="0" sz="1200" spc="50" b="1">
                <a:solidFill>
                  <a:srgbClr val="818779"/>
                </a:solidFill>
                <a:latin typeface="Gill Sans MT"/>
                <a:cs typeface="Gill Sans MT"/>
              </a:rPr>
              <a:t>de</a:t>
            </a:r>
            <a:endParaRPr sz="1200">
              <a:latin typeface="Gill Sans MT"/>
              <a:cs typeface="Gill Sans MT"/>
            </a:endParaRPr>
          </a:p>
          <a:p>
            <a:pPr>
              <a:lnSpc>
                <a:spcPct val="100000"/>
              </a:lnSpc>
              <a:spcBef>
                <a:spcPts val="3"/>
              </a:spcBef>
            </a:pPr>
            <a:endParaRPr sz="1300">
              <a:latin typeface="Times New Roman"/>
              <a:cs typeface="Times New Roman"/>
            </a:endParaRPr>
          </a:p>
          <a:p>
            <a:pPr marL="12700" marR="5080">
              <a:lnSpc>
                <a:spcPct val="104099"/>
              </a:lnSpc>
            </a:pPr>
            <a:r>
              <a:rPr dirty="0" sz="1200" spc="-40">
                <a:solidFill>
                  <a:srgbClr val="818779"/>
                </a:solidFill>
                <a:latin typeface="Arial"/>
                <a:cs typeface="Arial"/>
              </a:rPr>
              <a:t>F</a:t>
            </a:r>
            <a:r>
              <a:rPr dirty="0" sz="1200" spc="45">
                <a:solidFill>
                  <a:srgbClr val="818779"/>
                </a:solidFill>
                <a:latin typeface="Arial"/>
                <a:cs typeface="Arial"/>
              </a:rPr>
              <a:t>o</a:t>
            </a:r>
            <a:r>
              <a:rPr dirty="0" sz="1200" spc="60">
                <a:solidFill>
                  <a:srgbClr val="818779"/>
                </a:solidFill>
                <a:latin typeface="Arial"/>
                <a:cs typeface="Arial"/>
              </a:rPr>
              <a:t>r</a:t>
            </a:r>
            <a:r>
              <a:rPr dirty="0" sz="1200" spc="60">
                <a:solidFill>
                  <a:srgbClr val="818779"/>
                </a:solidFill>
                <a:latin typeface="Arial"/>
                <a:cs typeface="Arial"/>
              </a:rPr>
              <a:t> </a:t>
            </a:r>
            <a:r>
              <a:rPr dirty="0" sz="1200" spc="10">
                <a:solidFill>
                  <a:srgbClr val="818779"/>
                </a:solidFill>
                <a:latin typeface="Arial"/>
                <a:cs typeface="Arial"/>
              </a:rPr>
              <a:t>7</a:t>
            </a:r>
            <a:r>
              <a:rPr dirty="0" sz="1200" spc="100">
                <a:solidFill>
                  <a:srgbClr val="818779"/>
                </a:solidFill>
                <a:latin typeface="Arial"/>
                <a:cs typeface="Arial"/>
              </a:rPr>
              <a:t>t</a:t>
            </a:r>
            <a:r>
              <a:rPr dirty="0" sz="1200" spc="40">
                <a:solidFill>
                  <a:srgbClr val="818779"/>
                </a:solidFill>
                <a:latin typeface="Arial"/>
                <a:cs typeface="Arial"/>
              </a:rPr>
              <a:t>h</a:t>
            </a:r>
            <a:r>
              <a:rPr dirty="0" sz="1200" spc="150">
                <a:solidFill>
                  <a:srgbClr val="818779"/>
                </a:solidFill>
                <a:latin typeface="Arial"/>
                <a:cs typeface="Arial"/>
              </a:rPr>
              <a:t>-</a:t>
            </a:r>
            <a:r>
              <a:rPr dirty="0" sz="1200" spc="-145">
                <a:solidFill>
                  <a:srgbClr val="818779"/>
                </a:solidFill>
                <a:latin typeface="Arial"/>
                <a:cs typeface="Arial"/>
              </a:rPr>
              <a:t>1</a:t>
            </a:r>
            <a:r>
              <a:rPr dirty="0" sz="1200" spc="50">
                <a:solidFill>
                  <a:srgbClr val="818779"/>
                </a:solidFill>
                <a:latin typeface="Arial"/>
                <a:cs typeface="Arial"/>
              </a:rPr>
              <a:t>2</a:t>
            </a:r>
            <a:r>
              <a:rPr dirty="0" sz="1200" spc="100">
                <a:solidFill>
                  <a:srgbClr val="818779"/>
                </a:solidFill>
                <a:latin typeface="Arial"/>
                <a:cs typeface="Arial"/>
              </a:rPr>
              <a:t>t</a:t>
            </a:r>
            <a:r>
              <a:rPr dirty="0" sz="1200" spc="40">
                <a:solidFill>
                  <a:srgbClr val="818779"/>
                </a:solidFill>
                <a:latin typeface="Arial"/>
                <a:cs typeface="Arial"/>
              </a:rPr>
              <a:t>h</a:t>
            </a:r>
            <a:r>
              <a:rPr dirty="0" sz="1200" spc="40">
                <a:solidFill>
                  <a:srgbClr val="818779"/>
                </a:solidFill>
                <a:latin typeface="Arial"/>
                <a:cs typeface="Arial"/>
              </a:rPr>
              <a:t> </a:t>
            </a:r>
            <a:r>
              <a:rPr dirty="0" sz="1200" spc="60">
                <a:solidFill>
                  <a:srgbClr val="818779"/>
                </a:solidFill>
                <a:latin typeface="Arial"/>
                <a:cs typeface="Arial"/>
              </a:rPr>
              <a:t>g</a:t>
            </a:r>
            <a:r>
              <a:rPr dirty="0" sz="1200" spc="60">
                <a:solidFill>
                  <a:srgbClr val="818779"/>
                </a:solidFill>
                <a:latin typeface="Arial"/>
                <a:cs typeface="Arial"/>
              </a:rPr>
              <a:t>r</a:t>
            </a:r>
            <a:r>
              <a:rPr dirty="0" sz="1200" spc="5">
                <a:solidFill>
                  <a:srgbClr val="818779"/>
                </a:solidFill>
                <a:latin typeface="Arial"/>
                <a:cs typeface="Arial"/>
              </a:rPr>
              <a:t>a</a:t>
            </a:r>
            <a:r>
              <a:rPr dirty="0" sz="1200" spc="70">
                <a:solidFill>
                  <a:srgbClr val="818779"/>
                </a:solidFill>
                <a:latin typeface="Arial"/>
                <a:cs typeface="Arial"/>
              </a:rPr>
              <a:t>d</a:t>
            </a:r>
            <a:r>
              <a:rPr dirty="0" sz="1200" spc="25">
                <a:solidFill>
                  <a:srgbClr val="818779"/>
                </a:solidFill>
                <a:latin typeface="Arial"/>
                <a:cs typeface="Arial"/>
              </a:rPr>
              <a:t>e</a:t>
            </a:r>
            <a:r>
              <a:rPr dirty="0" sz="1200" spc="60">
                <a:solidFill>
                  <a:srgbClr val="818779"/>
                </a:solidFill>
                <a:latin typeface="Arial"/>
                <a:cs typeface="Arial"/>
              </a:rPr>
              <a:t>r</a:t>
            </a:r>
            <a:r>
              <a:rPr dirty="0" sz="1200" spc="20">
                <a:solidFill>
                  <a:srgbClr val="818779"/>
                </a:solidFill>
                <a:latin typeface="Arial"/>
                <a:cs typeface="Arial"/>
              </a:rPr>
              <a:t>s</a:t>
            </a:r>
            <a:r>
              <a:rPr dirty="0" sz="1200" spc="20">
                <a:solidFill>
                  <a:srgbClr val="818779"/>
                </a:solidFill>
                <a:latin typeface="Arial"/>
                <a:cs typeface="Arial"/>
              </a:rPr>
              <a:t>, </a:t>
            </a:r>
            <a:r>
              <a:rPr dirty="0" sz="1200" spc="100">
                <a:solidFill>
                  <a:srgbClr val="818779"/>
                </a:solidFill>
                <a:latin typeface="Arial"/>
                <a:cs typeface="Arial"/>
              </a:rPr>
              <a:t>t</a:t>
            </a:r>
            <a:r>
              <a:rPr dirty="0" sz="1200" spc="40">
                <a:solidFill>
                  <a:srgbClr val="818779"/>
                </a:solidFill>
                <a:latin typeface="Arial"/>
                <a:cs typeface="Arial"/>
              </a:rPr>
              <a:t>h</a:t>
            </a:r>
            <a:r>
              <a:rPr dirty="0" sz="1200" spc="25">
                <a:solidFill>
                  <a:srgbClr val="818779"/>
                </a:solidFill>
                <a:latin typeface="Arial"/>
                <a:cs typeface="Arial"/>
              </a:rPr>
              <a:t>e</a:t>
            </a:r>
            <a:r>
              <a:rPr dirty="0" sz="1200" spc="25">
                <a:solidFill>
                  <a:srgbClr val="818779"/>
                </a:solidFill>
                <a:latin typeface="Arial"/>
                <a:cs typeface="Arial"/>
              </a:rPr>
              <a:t> </a:t>
            </a:r>
            <a:r>
              <a:rPr dirty="0" sz="1200" spc="30">
                <a:solidFill>
                  <a:srgbClr val="818779"/>
                </a:solidFill>
                <a:latin typeface="Arial"/>
                <a:cs typeface="Arial"/>
              </a:rPr>
              <a:t>me</a:t>
            </a:r>
            <a:r>
              <a:rPr dirty="0" sz="1200" spc="30">
                <a:solidFill>
                  <a:srgbClr val="818779"/>
                </a:solidFill>
                <a:latin typeface="Arial"/>
                <a:cs typeface="Arial"/>
              </a:rPr>
              <a:t>n</a:t>
            </a:r>
            <a:r>
              <a:rPr dirty="0" sz="1200" spc="25">
                <a:solidFill>
                  <a:srgbClr val="818779"/>
                </a:solidFill>
                <a:latin typeface="Arial"/>
                <a:cs typeface="Arial"/>
              </a:rPr>
              <a:t>u</a:t>
            </a:r>
            <a:r>
              <a:rPr dirty="0" sz="1200" spc="25">
                <a:solidFill>
                  <a:srgbClr val="818779"/>
                </a:solidFill>
                <a:latin typeface="Arial"/>
                <a:cs typeface="Arial"/>
              </a:rPr>
              <a:t> </a:t>
            </a:r>
            <a:r>
              <a:rPr dirty="0" sz="1200" spc="15">
                <a:solidFill>
                  <a:srgbClr val="818779"/>
                </a:solidFill>
                <a:latin typeface="Arial"/>
                <a:cs typeface="Arial"/>
              </a:rPr>
              <a:t>i</a:t>
            </a:r>
            <a:r>
              <a:rPr dirty="0" sz="1200" spc="20">
                <a:solidFill>
                  <a:srgbClr val="818779"/>
                </a:solidFill>
                <a:latin typeface="Arial"/>
                <a:cs typeface="Arial"/>
              </a:rPr>
              <a:t>s</a:t>
            </a:r>
            <a:r>
              <a:rPr dirty="0" sz="1200" spc="20">
                <a:solidFill>
                  <a:srgbClr val="818779"/>
                </a:solidFill>
                <a:latin typeface="Arial"/>
                <a:cs typeface="Arial"/>
              </a:rPr>
              <a:t> </a:t>
            </a:r>
            <a:r>
              <a:rPr dirty="0" sz="1200" spc="70">
                <a:solidFill>
                  <a:srgbClr val="818779"/>
                </a:solidFill>
                <a:latin typeface="Arial"/>
                <a:cs typeface="Arial"/>
              </a:rPr>
              <a:t>d</a:t>
            </a:r>
            <a:r>
              <a:rPr dirty="0" sz="1200" spc="25">
                <a:solidFill>
                  <a:srgbClr val="818779"/>
                </a:solidFill>
                <a:latin typeface="Arial"/>
                <a:cs typeface="Arial"/>
              </a:rPr>
              <a:t>es</a:t>
            </a:r>
            <a:r>
              <a:rPr dirty="0" sz="1200" spc="15">
                <a:solidFill>
                  <a:srgbClr val="818779"/>
                </a:solidFill>
                <a:latin typeface="Arial"/>
                <a:cs typeface="Arial"/>
              </a:rPr>
              <a:t>i</a:t>
            </a:r>
            <a:r>
              <a:rPr dirty="0" sz="1200" spc="60">
                <a:solidFill>
                  <a:srgbClr val="818779"/>
                </a:solidFill>
                <a:latin typeface="Arial"/>
                <a:cs typeface="Arial"/>
              </a:rPr>
              <a:t>g</a:t>
            </a:r>
            <a:r>
              <a:rPr dirty="0" sz="1200" spc="30">
                <a:solidFill>
                  <a:srgbClr val="818779"/>
                </a:solidFill>
                <a:latin typeface="Arial"/>
                <a:cs typeface="Arial"/>
              </a:rPr>
              <a:t>n</a:t>
            </a:r>
            <a:r>
              <a:rPr dirty="0" sz="1200" spc="25">
                <a:solidFill>
                  <a:srgbClr val="818779"/>
                </a:solidFill>
                <a:latin typeface="Arial"/>
                <a:cs typeface="Arial"/>
              </a:rPr>
              <a:t>e</a:t>
            </a:r>
            <a:r>
              <a:rPr dirty="0" sz="1200" spc="70">
                <a:solidFill>
                  <a:srgbClr val="818779"/>
                </a:solidFill>
                <a:latin typeface="Arial"/>
                <a:cs typeface="Arial"/>
              </a:rPr>
              <a:t>d</a:t>
            </a:r>
            <a:r>
              <a:rPr dirty="0" sz="1200" spc="70">
                <a:solidFill>
                  <a:srgbClr val="818779"/>
                </a:solidFill>
                <a:latin typeface="Arial"/>
                <a:cs typeface="Arial"/>
              </a:rPr>
              <a:t> </a:t>
            </a:r>
            <a:r>
              <a:rPr dirty="0" sz="1200" spc="100">
                <a:solidFill>
                  <a:srgbClr val="818779"/>
                </a:solidFill>
                <a:latin typeface="Arial"/>
                <a:cs typeface="Arial"/>
              </a:rPr>
              <a:t>t</a:t>
            </a:r>
            <a:r>
              <a:rPr dirty="0" sz="1200" spc="45">
                <a:solidFill>
                  <a:srgbClr val="818779"/>
                </a:solidFill>
                <a:latin typeface="Arial"/>
                <a:cs typeface="Arial"/>
              </a:rPr>
              <a:t>o</a:t>
            </a:r>
            <a:r>
              <a:rPr dirty="0" sz="1200" spc="45">
                <a:solidFill>
                  <a:srgbClr val="818779"/>
                </a:solidFill>
                <a:latin typeface="Arial"/>
                <a:cs typeface="Arial"/>
              </a:rPr>
              <a:t> </a:t>
            </a:r>
            <a:r>
              <a:rPr dirty="0" sz="1200" spc="5">
                <a:solidFill>
                  <a:srgbClr val="818779"/>
                </a:solidFill>
                <a:latin typeface="Arial"/>
                <a:cs typeface="Arial"/>
              </a:rPr>
              <a:t>a</a:t>
            </a:r>
            <a:r>
              <a:rPr dirty="0" sz="1200" spc="60">
                <a:solidFill>
                  <a:srgbClr val="818779"/>
                </a:solidFill>
                <a:latin typeface="Arial"/>
                <a:cs typeface="Arial"/>
              </a:rPr>
              <a:t>pp</a:t>
            </a:r>
            <a:r>
              <a:rPr dirty="0" sz="1200" spc="25">
                <a:solidFill>
                  <a:srgbClr val="818779"/>
                </a:solidFill>
                <a:latin typeface="Arial"/>
                <a:cs typeface="Arial"/>
              </a:rPr>
              <a:t>e</a:t>
            </a:r>
            <a:r>
              <a:rPr dirty="0" sz="1200" spc="5">
                <a:solidFill>
                  <a:srgbClr val="818779"/>
                </a:solidFill>
                <a:latin typeface="Arial"/>
                <a:cs typeface="Arial"/>
              </a:rPr>
              <a:t>a</a:t>
            </a:r>
            <a:r>
              <a:rPr dirty="0" sz="1200" spc="15">
                <a:solidFill>
                  <a:srgbClr val="818779"/>
                </a:solidFill>
                <a:latin typeface="Arial"/>
                <a:cs typeface="Arial"/>
              </a:rPr>
              <a:t>l</a:t>
            </a:r>
            <a:r>
              <a:rPr dirty="0" sz="1200" spc="15">
                <a:solidFill>
                  <a:srgbClr val="818779"/>
                </a:solidFill>
                <a:latin typeface="Arial"/>
                <a:cs typeface="Arial"/>
              </a:rPr>
              <a:t> </a:t>
            </a:r>
            <a:r>
              <a:rPr dirty="0" sz="1200" spc="100">
                <a:solidFill>
                  <a:srgbClr val="818779"/>
                </a:solidFill>
                <a:latin typeface="Arial"/>
                <a:cs typeface="Arial"/>
              </a:rPr>
              <a:t>t</a:t>
            </a:r>
            <a:r>
              <a:rPr dirty="0" sz="1200" spc="45">
                <a:solidFill>
                  <a:srgbClr val="818779"/>
                </a:solidFill>
                <a:latin typeface="Arial"/>
                <a:cs typeface="Arial"/>
              </a:rPr>
              <a:t>o</a:t>
            </a:r>
            <a:r>
              <a:rPr dirty="0" sz="1200" spc="45">
                <a:solidFill>
                  <a:srgbClr val="818779"/>
                </a:solidFill>
                <a:latin typeface="Arial"/>
                <a:cs typeface="Arial"/>
              </a:rPr>
              <a:t> </a:t>
            </a:r>
            <a:r>
              <a:rPr dirty="0" sz="1200" spc="45">
                <a:solidFill>
                  <a:srgbClr val="818779"/>
                </a:solidFill>
                <a:latin typeface="Arial"/>
                <a:cs typeface="Arial"/>
              </a:rPr>
              <a:t>o</a:t>
            </a:r>
            <a:r>
              <a:rPr dirty="0" sz="1200" spc="15">
                <a:solidFill>
                  <a:srgbClr val="818779"/>
                </a:solidFill>
                <a:latin typeface="Arial"/>
                <a:cs typeface="Arial"/>
              </a:rPr>
              <a:t>l</a:t>
            </a:r>
            <a:r>
              <a:rPr dirty="0" sz="1200" spc="70">
                <a:solidFill>
                  <a:srgbClr val="818779"/>
                </a:solidFill>
                <a:latin typeface="Arial"/>
                <a:cs typeface="Arial"/>
              </a:rPr>
              <a:t>d</a:t>
            </a:r>
            <a:r>
              <a:rPr dirty="0" sz="1200" spc="25">
                <a:solidFill>
                  <a:srgbClr val="818779"/>
                </a:solidFill>
                <a:latin typeface="Arial"/>
                <a:cs typeface="Arial"/>
              </a:rPr>
              <a:t>e</a:t>
            </a:r>
            <a:r>
              <a:rPr dirty="0" sz="1200" spc="60">
                <a:solidFill>
                  <a:srgbClr val="818779"/>
                </a:solidFill>
                <a:latin typeface="Arial"/>
                <a:cs typeface="Arial"/>
              </a:rPr>
              <a:t>r</a:t>
            </a:r>
            <a:r>
              <a:rPr dirty="0" sz="1200" spc="60">
                <a:solidFill>
                  <a:srgbClr val="818779"/>
                </a:solidFill>
                <a:latin typeface="Arial"/>
                <a:cs typeface="Arial"/>
              </a:rPr>
              <a:t> </a:t>
            </a:r>
            <a:r>
              <a:rPr dirty="0" sz="1200" spc="20">
                <a:solidFill>
                  <a:srgbClr val="818779"/>
                </a:solidFill>
                <a:latin typeface="Arial"/>
                <a:cs typeface="Arial"/>
              </a:rPr>
              <a:t>s</a:t>
            </a:r>
            <a:r>
              <a:rPr dirty="0" sz="1200" spc="100">
                <a:solidFill>
                  <a:srgbClr val="818779"/>
                </a:solidFill>
                <a:latin typeface="Arial"/>
                <a:cs typeface="Arial"/>
              </a:rPr>
              <a:t>t</a:t>
            </a:r>
            <a:r>
              <a:rPr dirty="0" sz="1200" spc="25">
                <a:solidFill>
                  <a:srgbClr val="818779"/>
                </a:solidFill>
                <a:latin typeface="Arial"/>
                <a:cs typeface="Arial"/>
              </a:rPr>
              <a:t>u</a:t>
            </a:r>
            <a:r>
              <a:rPr dirty="0" sz="1200" spc="70">
                <a:solidFill>
                  <a:srgbClr val="818779"/>
                </a:solidFill>
                <a:latin typeface="Arial"/>
                <a:cs typeface="Arial"/>
              </a:rPr>
              <a:t>d</a:t>
            </a:r>
            <a:r>
              <a:rPr dirty="0" sz="1200" spc="25">
                <a:solidFill>
                  <a:srgbClr val="818779"/>
                </a:solidFill>
                <a:latin typeface="Arial"/>
                <a:cs typeface="Arial"/>
              </a:rPr>
              <a:t>e</a:t>
            </a:r>
            <a:r>
              <a:rPr dirty="0" sz="1200" spc="30">
                <a:solidFill>
                  <a:srgbClr val="818779"/>
                </a:solidFill>
                <a:latin typeface="Arial"/>
                <a:cs typeface="Arial"/>
              </a:rPr>
              <a:t>n</a:t>
            </a:r>
            <a:r>
              <a:rPr dirty="0" sz="1200" spc="100">
                <a:solidFill>
                  <a:srgbClr val="818779"/>
                </a:solidFill>
                <a:latin typeface="Arial"/>
                <a:cs typeface="Arial"/>
              </a:rPr>
              <a:t>t</a:t>
            </a:r>
            <a:r>
              <a:rPr dirty="0" sz="1200" spc="20">
                <a:solidFill>
                  <a:srgbClr val="818779"/>
                </a:solidFill>
                <a:latin typeface="Arial"/>
                <a:cs typeface="Arial"/>
              </a:rPr>
              <a:t>s</a:t>
            </a:r>
            <a:r>
              <a:rPr dirty="0" sz="1200" spc="20">
                <a:solidFill>
                  <a:srgbClr val="818779"/>
                </a:solidFill>
                <a:latin typeface="Arial"/>
                <a:cs typeface="Arial"/>
              </a:rPr>
              <a:t>, </a:t>
            </a:r>
            <a:r>
              <a:rPr dirty="0" sz="1200" spc="45">
                <a:solidFill>
                  <a:srgbClr val="818779"/>
                </a:solidFill>
                <a:latin typeface="Arial"/>
                <a:cs typeface="Arial"/>
              </a:rPr>
              <a:t>o</a:t>
            </a:r>
            <a:r>
              <a:rPr dirty="0" sz="1200" spc="95">
                <a:solidFill>
                  <a:srgbClr val="818779"/>
                </a:solidFill>
                <a:latin typeface="Arial"/>
                <a:cs typeface="Arial"/>
              </a:rPr>
              <a:t>ff</a:t>
            </a:r>
            <a:r>
              <a:rPr dirty="0" sz="1200" spc="25">
                <a:solidFill>
                  <a:srgbClr val="818779"/>
                </a:solidFill>
                <a:latin typeface="Arial"/>
                <a:cs typeface="Arial"/>
              </a:rPr>
              <a:t>e</a:t>
            </a:r>
            <a:r>
              <a:rPr dirty="0" sz="1200" spc="60">
                <a:solidFill>
                  <a:srgbClr val="818779"/>
                </a:solidFill>
                <a:latin typeface="Arial"/>
                <a:cs typeface="Arial"/>
              </a:rPr>
              <a:t>r</a:t>
            </a:r>
            <a:r>
              <a:rPr dirty="0" sz="1200" spc="15">
                <a:solidFill>
                  <a:srgbClr val="818779"/>
                </a:solidFill>
                <a:latin typeface="Arial"/>
                <a:cs typeface="Arial"/>
              </a:rPr>
              <a:t>i</a:t>
            </a:r>
            <a:r>
              <a:rPr dirty="0" sz="1200" spc="30">
                <a:solidFill>
                  <a:srgbClr val="818779"/>
                </a:solidFill>
                <a:latin typeface="Arial"/>
                <a:cs typeface="Arial"/>
              </a:rPr>
              <a:t>n</a:t>
            </a:r>
            <a:r>
              <a:rPr dirty="0" sz="1200" spc="60">
                <a:solidFill>
                  <a:srgbClr val="818779"/>
                </a:solidFill>
                <a:latin typeface="Arial"/>
                <a:cs typeface="Arial"/>
              </a:rPr>
              <a:t>g</a:t>
            </a:r>
            <a:r>
              <a:rPr dirty="0" sz="1200" spc="60">
                <a:solidFill>
                  <a:srgbClr val="818779"/>
                </a:solidFill>
                <a:latin typeface="Arial"/>
                <a:cs typeface="Arial"/>
              </a:rPr>
              <a:t> </a:t>
            </a:r>
            <a:r>
              <a:rPr dirty="0" sz="1200" spc="40">
                <a:solidFill>
                  <a:srgbClr val="818779"/>
                </a:solidFill>
                <a:latin typeface="Arial"/>
                <a:cs typeface="Arial"/>
              </a:rPr>
              <a:t>m</a:t>
            </a:r>
            <a:r>
              <a:rPr dirty="0" sz="1200" spc="45">
                <a:solidFill>
                  <a:srgbClr val="818779"/>
                </a:solidFill>
                <a:latin typeface="Arial"/>
                <a:cs typeface="Arial"/>
              </a:rPr>
              <a:t>o</a:t>
            </a:r>
            <a:r>
              <a:rPr dirty="0" sz="1200" spc="60">
                <a:solidFill>
                  <a:srgbClr val="818779"/>
                </a:solidFill>
                <a:latin typeface="Arial"/>
                <a:cs typeface="Arial"/>
              </a:rPr>
              <a:t>r</a:t>
            </a:r>
            <a:r>
              <a:rPr dirty="0" sz="1200" spc="25">
                <a:solidFill>
                  <a:srgbClr val="818779"/>
                </a:solidFill>
                <a:latin typeface="Arial"/>
                <a:cs typeface="Arial"/>
              </a:rPr>
              <a:t>e</a:t>
            </a:r>
            <a:r>
              <a:rPr dirty="0" sz="1200" spc="15">
                <a:solidFill>
                  <a:srgbClr val="818779"/>
                </a:solidFill>
                <a:latin typeface="Arial"/>
                <a:cs typeface="Arial"/>
              </a:rPr>
              <a:t> s</a:t>
            </a:r>
            <a:r>
              <a:rPr dirty="0" sz="1200" spc="45">
                <a:solidFill>
                  <a:srgbClr val="818779"/>
                </a:solidFill>
                <a:latin typeface="Arial"/>
                <a:cs typeface="Arial"/>
              </a:rPr>
              <a:t>o</a:t>
            </a:r>
            <a:r>
              <a:rPr dirty="0" sz="1200" spc="60">
                <a:solidFill>
                  <a:srgbClr val="818779"/>
                </a:solidFill>
                <a:latin typeface="Arial"/>
                <a:cs typeface="Arial"/>
              </a:rPr>
              <a:t>p</a:t>
            </a:r>
            <a:r>
              <a:rPr dirty="0" sz="1200" spc="25">
                <a:solidFill>
                  <a:srgbClr val="818779"/>
                </a:solidFill>
                <a:latin typeface="Arial"/>
                <a:cs typeface="Arial"/>
              </a:rPr>
              <a:t>hi</a:t>
            </a:r>
            <a:r>
              <a:rPr dirty="0" sz="1200" spc="20">
                <a:solidFill>
                  <a:srgbClr val="818779"/>
                </a:solidFill>
                <a:latin typeface="Arial"/>
                <a:cs typeface="Arial"/>
              </a:rPr>
              <a:t>s</a:t>
            </a:r>
            <a:r>
              <a:rPr dirty="0" sz="1200" spc="100">
                <a:solidFill>
                  <a:srgbClr val="818779"/>
                </a:solidFill>
                <a:latin typeface="Arial"/>
                <a:cs typeface="Arial"/>
              </a:rPr>
              <a:t>t</a:t>
            </a:r>
            <a:r>
              <a:rPr dirty="0" sz="1200" spc="15">
                <a:solidFill>
                  <a:srgbClr val="818779"/>
                </a:solidFill>
                <a:latin typeface="Arial"/>
                <a:cs typeface="Arial"/>
              </a:rPr>
              <a:t>i</a:t>
            </a:r>
            <a:r>
              <a:rPr dirty="0" sz="1200" spc="65">
                <a:solidFill>
                  <a:srgbClr val="818779"/>
                </a:solidFill>
                <a:latin typeface="Arial"/>
                <a:cs typeface="Arial"/>
              </a:rPr>
              <a:t>c</a:t>
            </a:r>
            <a:r>
              <a:rPr dirty="0" sz="1200" spc="5">
                <a:solidFill>
                  <a:srgbClr val="818779"/>
                </a:solidFill>
                <a:latin typeface="Arial"/>
                <a:cs typeface="Arial"/>
              </a:rPr>
              <a:t>a</a:t>
            </a:r>
            <a:r>
              <a:rPr dirty="0" sz="1200" spc="100">
                <a:solidFill>
                  <a:srgbClr val="818779"/>
                </a:solidFill>
                <a:latin typeface="Arial"/>
                <a:cs typeface="Arial"/>
              </a:rPr>
              <a:t>t</a:t>
            </a:r>
            <a:r>
              <a:rPr dirty="0" sz="1200" spc="25">
                <a:solidFill>
                  <a:srgbClr val="818779"/>
                </a:solidFill>
                <a:latin typeface="Arial"/>
                <a:cs typeface="Arial"/>
              </a:rPr>
              <a:t>e</a:t>
            </a:r>
            <a:r>
              <a:rPr dirty="0" sz="1200" spc="70">
                <a:solidFill>
                  <a:srgbClr val="818779"/>
                </a:solidFill>
                <a:latin typeface="Arial"/>
                <a:cs typeface="Arial"/>
              </a:rPr>
              <a:t>d</a:t>
            </a:r>
            <a:r>
              <a:rPr dirty="0" sz="1200" spc="70">
                <a:solidFill>
                  <a:srgbClr val="818779"/>
                </a:solidFill>
                <a:latin typeface="Arial"/>
                <a:cs typeface="Arial"/>
              </a:rPr>
              <a:t> </a:t>
            </a:r>
            <a:r>
              <a:rPr dirty="0" sz="1200" spc="45">
                <a:solidFill>
                  <a:srgbClr val="818779"/>
                </a:solidFill>
                <a:latin typeface="Arial"/>
                <a:cs typeface="Arial"/>
              </a:rPr>
              <a:t>o</a:t>
            </a:r>
            <a:r>
              <a:rPr dirty="0" sz="1200" spc="60">
                <a:solidFill>
                  <a:srgbClr val="818779"/>
                </a:solidFill>
                <a:latin typeface="Arial"/>
                <a:cs typeface="Arial"/>
              </a:rPr>
              <a:t>p</a:t>
            </a:r>
            <a:r>
              <a:rPr dirty="0" sz="1200" spc="100">
                <a:solidFill>
                  <a:srgbClr val="818779"/>
                </a:solidFill>
                <a:latin typeface="Arial"/>
                <a:cs typeface="Arial"/>
              </a:rPr>
              <a:t>t</a:t>
            </a:r>
            <a:r>
              <a:rPr dirty="0" sz="1200" spc="15">
                <a:solidFill>
                  <a:srgbClr val="818779"/>
                </a:solidFill>
                <a:latin typeface="Arial"/>
                <a:cs typeface="Arial"/>
              </a:rPr>
              <a:t>i</a:t>
            </a:r>
            <a:r>
              <a:rPr dirty="0" sz="1200" spc="45">
                <a:solidFill>
                  <a:srgbClr val="818779"/>
                </a:solidFill>
                <a:latin typeface="Arial"/>
                <a:cs typeface="Arial"/>
              </a:rPr>
              <a:t>o</a:t>
            </a:r>
            <a:r>
              <a:rPr dirty="0" sz="1200" spc="30">
                <a:solidFill>
                  <a:srgbClr val="818779"/>
                </a:solidFill>
                <a:latin typeface="Arial"/>
                <a:cs typeface="Arial"/>
              </a:rPr>
              <a:t>n</a:t>
            </a:r>
            <a:r>
              <a:rPr dirty="0" sz="1200" spc="20">
                <a:solidFill>
                  <a:srgbClr val="818779"/>
                </a:solidFill>
                <a:latin typeface="Arial"/>
                <a:cs typeface="Arial"/>
              </a:rPr>
              <a:t>s</a:t>
            </a:r>
            <a:r>
              <a:rPr dirty="0" sz="1200" spc="20">
                <a:solidFill>
                  <a:srgbClr val="818779"/>
                </a:solidFill>
                <a:latin typeface="Arial"/>
                <a:cs typeface="Arial"/>
              </a:rPr>
              <a:t> </a:t>
            </a:r>
            <a:r>
              <a:rPr dirty="0" sz="1200" spc="15">
                <a:solidFill>
                  <a:srgbClr val="818779"/>
                </a:solidFill>
                <a:latin typeface="Arial"/>
                <a:cs typeface="Arial"/>
              </a:rPr>
              <a:t>li</a:t>
            </a:r>
            <a:r>
              <a:rPr dirty="0" sz="1200" spc="45">
                <a:solidFill>
                  <a:srgbClr val="818779"/>
                </a:solidFill>
                <a:latin typeface="Arial"/>
                <a:cs typeface="Arial"/>
              </a:rPr>
              <a:t>k</a:t>
            </a:r>
            <a:r>
              <a:rPr dirty="0" sz="1200" spc="25">
                <a:solidFill>
                  <a:srgbClr val="818779"/>
                </a:solidFill>
                <a:latin typeface="Arial"/>
                <a:cs typeface="Arial"/>
              </a:rPr>
              <a:t>e</a:t>
            </a:r>
            <a:r>
              <a:rPr dirty="0" sz="1200" spc="25">
                <a:solidFill>
                  <a:srgbClr val="818779"/>
                </a:solidFill>
                <a:latin typeface="Arial"/>
                <a:cs typeface="Arial"/>
              </a:rPr>
              <a:t> </a:t>
            </a:r>
            <a:r>
              <a:rPr dirty="0" sz="1200" spc="100">
                <a:solidFill>
                  <a:srgbClr val="818779"/>
                </a:solidFill>
                <a:latin typeface="Arial"/>
                <a:cs typeface="Arial"/>
              </a:rPr>
              <a:t>w</a:t>
            </a:r>
            <a:r>
              <a:rPr dirty="0" sz="1200" spc="40">
                <a:solidFill>
                  <a:srgbClr val="818779"/>
                </a:solidFill>
                <a:latin typeface="Arial"/>
                <a:cs typeface="Arial"/>
              </a:rPr>
              <a:t>h</a:t>
            </a:r>
            <a:r>
              <a:rPr dirty="0" sz="1200" spc="45">
                <a:solidFill>
                  <a:srgbClr val="818779"/>
                </a:solidFill>
                <a:latin typeface="Arial"/>
                <a:cs typeface="Arial"/>
              </a:rPr>
              <a:t>o</a:t>
            </a:r>
            <a:r>
              <a:rPr dirty="0" sz="1200" spc="15">
                <a:solidFill>
                  <a:srgbClr val="818779"/>
                </a:solidFill>
                <a:latin typeface="Arial"/>
                <a:cs typeface="Arial"/>
              </a:rPr>
              <a:t>l</a:t>
            </a:r>
            <a:r>
              <a:rPr dirty="0" sz="1200" spc="25">
                <a:solidFill>
                  <a:srgbClr val="818779"/>
                </a:solidFill>
                <a:latin typeface="Arial"/>
                <a:cs typeface="Arial"/>
              </a:rPr>
              <a:t>e</a:t>
            </a:r>
            <a:r>
              <a:rPr dirty="0" sz="1200" spc="25">
                <a:solidFill>
                  <a:srgbClr val="818779"/>
                </a:solidFill>
                <a:latin typeface="Arial"/>
                <a:cs typeface="Arial"/>
              </a:rPr>
              <a:t> </a:t>
            </a:r>
            <a:r>
              <a:rPr dirty="0" sz="1200" spc="60">
                <a:solidFill>
                  <a:srgbClr val="818779"/>
                </a:solidFill>
                <a:latin typeface="Arial"/>
                <a:cs typeface="Arial"/>
              </a:rPr>
              <a:t>g</a:t>
            </a:r>
            <a:r>
              <a:rPr dirty="0" sz="1200" spc="60">
                <a:solidFill>
                  <a:srgbClr val="818779"/>
                </a:solidFill>
                <a:latin typeface="Arial"/>
                <a:cs typeface="Arial"/>
              </a:rPr>
              <a:t>r</a:t>
            </a:r>
            <a:r>
              <a:rPr dirty="0" sz="1200" spc="5">
                <a:solidFill>
                  <a:srgbClr val="818779"/>
                </a:solidFill>
                <a:latin typeface="Arial"/>
                <a:cs typeface="Arial"/>
              </a:rPr>
              <a:t>a</a:t>
            </a:r>
            <a:r>
              <a:rPr dirty="0" sz="1200" spc="15">
                <a:solidFill>
                  <a:srgbClr val="818779"/>
                </a:solidFill>
                <a:latin typeface="Arial"/>
                <a:cs typeface="Arial"/>
              </a:rPr>
              <a:t>i</a:t>
            </a:r>
            <a:r>
              <a:rPr dirty="0" sz="1200" spc="30">
                <a:solidFill>
                  <a:srgbClr val="818779"/>
                </a:solidFill>
                <a:latin typeface="Arial"/>
                <a:cs typeface="Arial"/>
              </a:rPr>
              <a:t>n</a:t>
            </a:r>
            <a:r>
              <a:rPr dirty="0" sz="1200" spc="30">
                <a:solidFill>
                  <a:srgbClr val="818779"/>
                </a:solidFill>
                <a:latin typeface="Arial"/>
                <a:cs typeface="Arial"/>
              </a:rPr>
              <a:t> </a:t>
            </a:r>
            <a:r>
              <a:rPr dirty="0" sz="1200" spc="60">
                <a:solidFill>
                  <a:srgbClr val="818779"/>
                </a:solidFill>
                <a:latin typeface="Arial"/>
                <a:cs typeface="Arial"/>
              </a:rPr>
              <a:t>p</a:t>
            </a:r>
            <a:r>
              <a:rPr dirty="0" sz="1200" spc="5">
                <a:solidFill>
                  <a:srgbClr val="818779"/>
                </a:solidFill>
                <a:latin typeface="Arial"/>
                <a:cs typeface="Arial"/>
              </a:rPr>
              <a:t>a</a:t>
            </a:r>
            <a:r>
              <a:rPr dirty="0" sz="1200" spc="30">
                <a:solidFill>
                  <a:srgbClr val="818779"/>
                </a:solidFill>
                <a:latin typeface="Arial"/>
                <a:cs typeface="Arial"/>
              </a:rPr>
              <a:t>n</a:t>
            </a:r>
            <a:r>
              <a:rPr dirty="0" sz="1200" spc="65">
                <a:solidFill>
                  <a:srgbClr val="818779"/>
                </a:solidFill>
                <a:latin typeface="Arial"/>
                <a:cs typeface="Arial"/>
              </a:rPr>
              <a:t>c</a:t>
            </a:r>
            <a:r>
              <a:rPr dirty="0" sz="1200" spc="5">
                <a:solidFill>
                  <a:srgbClr val="818779"/>
                </a:solidFill>
                <a:latin typeface="Arial"/>
                <a:cs typeface="Arial"/>
              </a:rPr>
              <a:t>a</a:t>
            </a:r>
            <a:r>
              <a:rPr dirty="0" sz="1200" spc="45">
                <a:solidFill>
                  <a:srgbClr val="818779"/>
                </a:solidFill>
                <a:latin typeface="Arial"/>
                <a:cs typeface="Arial"/>
              </a:rPr>
              <a:t>k</a:t>
            </a:r>
            <a:r>
              <a:rPr dirty="0" sz="1200" spc="25">
                <a:solidFill>
                  <a:srgbClr val="818779"/>
                </a:solidFill>
                <a:latin typeface="Arial"/>
                <a:cs typeface="Arial"/>
              </a:rPr>
              <a:t>es</a:t>
            </a:r>
            <a:r>
              <a:rPr dirty="0" sz="1200" spc="25">
                <a:solidFill>
                  <a:srgbClr val="818779"/>
                </a:solidFill>
                <a:latin typeface="Arial"/>
                <a:cs typeface="Arial"/>
              </a:rPr>
              <a:t> </a:t>
            </a:r>
            <a:r>
              <a:rPr dirty="0" sz="1200" spc="100">
                <a:solidFill>
                  <a:srgbClr val="818779"/>
                </a:solidFill>
                <a:latin typeface="Arial"/>
                <a:cs typeface="Arial"/>
              </a:rPr>
              <a:t>w</a:t>
            </a:r>
            <a:r>
              <a:rPr dirty="0" sz="1200" spc="15">
                <a:solidFill>
                  <a:srgbClr val="818779"/>
                </a:solidFill>
                <a:latin typeface="Arial"/>
                <a:cs typeface="Arial"/>
              </a:rPr>
              <a:t>i</a:t>
            </a:r>
            <a:r>
              <a:rPr dirty="0" sz="1200" spc="100">
                <a:solidFill>
                  <a:srgbClr val="818779"/>
                </a:solidFill>
                <a:latin typeface="Arial"/>
                <a:cs typeface="Arial"/>
              </a:rPr>
              <a:t>t</a:t>
            </a:r>
            <a:r>
              <a:rPr dirty="0" sz="1200" spc="40">
                <a:solidFill>
                  <a:srgbClr val="818779"/>
                </a:solidFill>
                <a:latin typeface="Arial"/>
                <a:cs typeface="Arial"/>
              </a:rPr>
              <a:t>h</a:t>
            </a:r>
            <a:r>
              <a:rPr dirty="0" sz="1200" spc="40">
                <a:solidFill>
                  <a:srgbClr val="818779"/>
                </a:solidFill>
                <a:latin typeface="Arial"/>
                <a:cs typeface="Arial"/>
              </a:rPr>
              <a:t> </a:t>
            </a:r>
            <a:r>
              <a:rPr dirty="0" sz="1200" spc="40">
                <a:solidFill>
                  <a:srgbClr val="818779"/>
                </a:solidFill>
                <a:latin typeface="Arial"/>
                <a:cs typeface="Arial"/>
              </a:rPr>
              <a:t>h</a:t>
            </a:r>
            <a:r>
              <a:rPr dirty="0" sz="1200" spc="5">
                <a:solidFill>
                  <a:srgbClr val="818779"/>
                </a:solidFill>
                <a:latin typeface="Arial"/>
                <a:cs typeface="Arial"/>
              </a:rPr>
              <a:t>a</a:t>
            </a:r>
            <a:r>
              <a:rPr dirty="0" sz="1200" spc="15">
                <a:solidFill>
                  <a:srgbClr val="818779"/>
                </a:solidFill>
                <a:latin typeface="Arial"/>
                <a:cs typeface="Arial"/>
              </a:rPr>
              <a:t>l</a:t>
            </a:r>
            <a:r>
              <a:rPr dirty="0" sz="1200" spc="5">
                <a:solidFill>
                  <a:srgbClr val="818779"/>
                </a:solidFill>
                <a:latin typeface="Arial"/>
                <a:cs typeface="Arial"/>
              </a:rPr>
              <a:t>a</a:t>
            </a:r>
            <a:r>
              <a:rPr dirty="0" sz="1200" spc="15">
                <a:solidFill>
                  <a:srgbClr val="818779"/>
                </a:solidFill>
                <a:latin typeface="Arial"/>
                <a:cs typeface="Arial"/>
              </a:rPr>
              <a:t>l</a:t>
            </a:r>
            <a:r>
              <a:rPr dirty="0" sz="1200" spc="15">
                <a:solidFill>
                  <a:srgbClr val="818779"/>
                </a:solidFill>
                <a:latin typeface="Arial"/>
                <a:cs typeface="Arial"/>
              </a:rPr>
              <a:t> </a:t>
            </a:r>
            <a:r>
              <a:rPr dirty="0" sz="1200" spc="65">
                <a:solidFill>
                  <a:srgbClr val="818779"/>
                </a:solidFill>
                <a:latin typeface="Arial"/>
                <a:cs typeface="Arial"/>
              </a:rPr>
              <a:t>c</a:t>
            </a:r>
            <a:r>
              <a:rPr dirty="0" sz="1200" spc="25">
                <a:solidFill>
                  <a:srgbClr val="818779"/>
                </a:solidFill>
                <a:latin typeface="Arial"/>
                <a:cs typeface="Arial"/>
              </a:rPr>
              <a:t>hi</a:t>
            </a:r>
            <a:r>
              <a:rPr dirty="0" sz="1200" spc="65">
                <a:solidFill>
                  <a:srgbClr val="818779"/>
                </a:solidFill>
                <a:latin typeface="Arial"/>
                <a:cs typeface="Arial"/>
              </a:rPr>
              <a:t>c</a:t>
            </a:r>
            <a:r>
              <a:rPr dirty="0" sz="1200" spc="45">
                <a:solidFill>
                  <a:srgbClr val="818779"/>
                </a:solidFill>
                <a:latin typeface="Arial"/>
                <a:cs typeface="Arial"/>
              </a:rPr>
              <a:t>k</a:t>
            </a:r>
            <a:r>
              <a:rPr dirty="0" sz="1200" spc="25">
                <a:solidFill>
                  <a:srgbClr val="818779"/>
                </a:solidFill>
                <a:latin typeface="Arial"/>
                <a:cs typeface="Arial"/>
              </a:rPr>
              <a:t>e</a:t>
            </a:r>
            <a:r>
              <a:rPr dirty="0" sz="1200" spc="30">
                <a:solidFill>
                  <a:srgbClr val="818779"/>
                </a:solidFill>
                <a:latin typeface="Arial"/>
                <a:cs typeface="Arial"/>
              </a:rPr>
              <a:t>n</a:t>
            </a:r>
            <a:r>
              <a:rPr dirty="0" sz="1200" spc="30">
                <a:solidFill>
                  <a:srgbClr val="818779"/>
                </a:solidFill>
                <a:latin typeface="Arial"/>
                <a:cs typeface="Arial"/>
              </a:rPr>
              <a:t> </a:t>
            </a:r>
            <a:r>
              <a:rPr dirty="0" sz="1200" spc="20">
                <a:solidFill>
                  <a:srgbClr val="818779"/>
                </a:solidFill>
                <a:latin typeface="Arial"/>
                <a:cs typeface="Arial"/>
              </a:rPr>
              <a:t>s</a:t>
            </a:r>
            <a:r>
              <a:rPr dirty="0" sz="1200" spc="100">
                <a:solidFill>
                  <a:srgbClr val="818779"/>
                </a:solidFill>
                <a:latin typeface="Arial"/>
                <a:cs typeface="Arial"/>
              </a:rPr>
              <a:t>t</a:t>
            </a:r>
            <a:r>
              <a:rPr dirty="0" sz="1200" spc="60">
                <a:solidFill>
                  <a:srgbClr val="818779"/>
                </a:solidFill>
                <a:latin typeface="Arial"/>
                <a:cs typeface="Arial"/>
              </a:rPr>
              <a:t>r</a:t>
            </a:r>
            <a:r>
              <a:rPr dirty="0" sz="1200" spc="15">
                <a:solidFill>
                  <a:srgbClr val="818779"/>
                </a:solidFill>
                <a:latin typeface="Arial"/>
                <a:cs typeface="Arial"/>
              </a:rPr>
              <a:t>i</a:t>
            </a:r>
            <a:r>
              <a:rPr dirty="0" sz="1200" spc="60">
                <a:solidFill>
                  <a:srgbClr val="818779"/>
                </a:solidFill>
                <a:latin typeface="Arial"/>
                <a:cs typeface="Arial"/>
              </a:rPr>
              <a:t>p</a:t>
            </a:r>
            <a:r>
              <a:rPr dirty="0" sz="1200" spc="20">
                <a:solidFill>
                  <a:srgbClr val="818779"/>
                </a:solidFill>
                <a:latin typeface="Arial"/>
                <a:cs typeface="Arial"/>
              </a:rPr>
              <a:t>s</a:t>
            </a:r>
            <a:r>
              <a:rPr dirty="0" sz="1200" spc="20">
                <a:solidFill>
                  <a:srgbClr val="818779"/>
                </a:solidFill>
                <a:latin typeface="Arial"/>
                <a:cs typeface="Arial"/>
              </a:rPr>
              <a:t>, </a:t>
            </a:r>
            <a:r>
              <a:rPr dirty="0" sz="1200" spc="70">
                <a:solidFill>
                  <a:srgbClr val="818779"/>
                </a:solidFill>
                <a:latin typeface="Arial"/>
                <a:cs typeface="Arial"/>
              </a:rPr>
              <a:t>b</a:t>
            </a:r>
            <a:r>
              <a:rPr dirty="0" sz="1200" spc="25">
                <a:solidFill>
                  <a:srgbClr val="818779"/>
                </a:solidFill>
                <a:latin typeface="Arial"/>
                <a:cs typeface="Arial"/>
              </a:rPr>
              <a:t>ee</a:t>
            </a:r>
            <a:r>
              <a:rPr dirty="0" sz="1200" spc="95">
                <a:solidFill>
                  <a:srgbClr val="818779"/>
                </a:solidFill>
                <a:latin typeface="Arial"/>
                <a:cs typeface="Arial"/>
              </a:rPr>
              <a:t>f</a:t>
            </a:r>
            <a:r>
              <a:rPr dirty="0" sz="1200" spc="95">
                <a:solidFill>
                  <a:srgbClr val="818779"/>
                </a:solidFill>
                <a:latin typeface="Arial"/>
                <a:cs typeface="Arial"/>
              </a:rPr>
              <a:t> </a:t>
            </a:r>
            <a:r>
              <a:rPr dirty="0" sz="1200" spc="20">
                <a:solidFill>
                  <a:srgbClr val="818779"/>
                </a:solidFill>
                <a:latin typeface="Arial"/>
                <a:cs typeface="Arial"/>
              </a:rPr>
              <a:t>s</a:t>
            </a:r>
            <a:r>
              <a:rPr dirty="0" sz="1200" spc="100">
                <a:solidFill>
                  <a:srgbClr val="818779"/>
                </a:solidFill>
                <a:latin typeface="Arial"/>
                <a:cs typeface="Arial"/>
              </a:rPr>
              <a:t>t</a:t>
            </a:r>
            <a:r>
              <a:rPr dirty="0" sz="1200" spc="25">
                <a:solidFill>
                  <a:srgbClr val="818779"/>
                </a:solidFill>
                <a:latin typeface="Arial"/>
                <a:cs typeface="Arial"/>
              </a:rPr>
              <a:t>e</a:t>
            </a:r>
            <a:r>
              <a:rPr dirty="0" sz="1200" spc="100">
                <a:solidFill>
                  <a:srgbClr val="818779"/>
                </a:solidFill>
                <a:latin typeface="Arial"/>
                <a:cs typeface="Arial"/>
              </a:rPr>
              <a:t>w</a:t>
            </a:r>
            <a:r>
              <a:rPr dirty="0" sz="1200" spc="100">
                <a:solidFill>
                  <a:srgbClr val="818779"/>
                </a:solidFill>
                <a:latin typeface="Arial"/>
                <a:cs typeface="Arial"/>
              </a:rPr>
              <a:t>, </a:t>
            </a:r>
            <a:r>
              <a:rPr dirty="0" sz="1200" spc="15">
                <a:solidFill>
                  <a:srgbClr val="818779"/>
                </a:solidFill>
                <a:latin typeface="Arial"/>
                <a:cs typeface="Arial"/>
              </a:rPr>
              <a:t>l</a:t>
            </a:r>
            <a:r>
              <a:rPr dirty="0" sz="1200" spc="25">
                <a:solidFill>
                  <a:srgbClr val="818779"/>
                </a:solidFill>
                <a:latin typeface="Arial"/>
                <a:cs typeface="Arial"/>
              </a:rPr>
              <a:t>e</a:t>
            </a:r>
            <a:r>
              <a:rPr dirty="0" sz="1200" spc="30">
                <a:solidFill>
                  <a:srgbClr val="818779"/>
                </a:solidFill>
                <a:latin typeface="Arial"/>
                <a:cs typeface="Arial"/>
              </a:rPr>
              <a:t>n</a:t>
            </a:r>
            <a:r>
              <a:rPr dirty="0" sz="1200" spc="100">
                <a:solidFill>
                  <a:srgbClr val="818779"/>
                </a:solidFill>
                <a:latin typeface="Arial"/>
                <a:cs typeface="Arial"/>
              </a:rPr>
              <a:t>t</a:t>
            </a:r>
            <a:r>
              <a:rPr dirty="0" sz="1200" spc="15">
                <a:solidFill>
                  <a:srgbClr val="818779"/>
                </a:solidFill>
                <a:latin typeface="Arial"/>
                <a:cs typeface="Arial"/>
              </a:rPr>
              <a:t>il</a:t>
            </a:r>
            <a:r>
              <a:rPr dirty="0" sz="1200" spc="20">
                <a:solidFill>
                  <a:srgbClr val="818779"/>
                </a:solidFill>
                <a:latin typeface="Arial"/>
                <a:cs typeface="Arial"/>
              </a:rPr>
              <a:t> </a:t>
            </a:r>
            <a:r>
              <a:rPr dirty="0" sz="1200" spc="20">
                <a:solidFill>
                  <a:srgbClr val="818779"/>
                </a:solidFill>
                <a:latin typeface="Arial"/>
                <a:cs typeface="Arial"/>
              </a:rPr>
              <a:t>s</a:t>
            </a:r>
            <a:r>
              <a:rPr dirty="0" sz="1200" spc="45">
                <a:solidFill>
                  <a:srgbClr val="818779"/>
                </a:solidFill>
                <a:latin typeface="Arial"/>
                <a:cs typeface="Arial"/>
              </a:rPr>
              <a:t>o</a:t>
            </a:r>
            <a:r>
              <a:rPr dirty="0" sz="1200" spc="25">
                <a:solidFill>
                  <a:srgbClr val="818779"/>
                </a:solidFill>
                <a:latin typeface="Arial"/>
                <a:cs typeface="Arial"/>
              </a:rPr>
              <a:t>u</a:t>
            </a:r>
            <a:r>
              <a:rPr dirty="0" sz="1200" spc="60">
                <a:solidFill>
                  <a:srgbClr val="818779"/>
                </a:solidFill>
                <a:latin typeface="Arial"/>
                <a:cs typeface="Arial"/>
              </a:rPr>
              <a:t>p</a:t>
            </a:r>
            <a:r>
              <a:rPr dirty="0" sz="1200" spc="60">
                <a:solidFill>
                  <a:srgbClr val="818779"/>
                </a:solidFill>
                <a:latin typeface="Arial"/>
                <a:cs typeface="Arial"/>
              </a:rPr>
              <a:t>, </a:t>
            </a:r>
            <a:r>
              <a:rPr dirty="0" sz="1200" spc="5">
                <a:solidFill>
                  <a:srgbClr val="818779"/>
                </a:solidFill>
                <a:latin typeface="Arial"/>
                <a:cs typeface="Arial"/>
              </a:rPr>
              <a:t>a</a:t>
            </a:r>
            <a:r>
              <a:rPr dirty="0" sz="1200" spc="30">
                <a:solidFill>
                  <a:srgbClr val="818779"/>
                </a:solidFill>
                <a:latin typeface="Arial"/>
                <a:cs typeface="Arial"/>
              </a:rPr>
              <a:t>n</a:t>
            </a:r>
            <a:r>
              <a:rPr dirty="0" sz="1200" spc="70">
                <a:solidFill>
                  <a:srgbClr val="818779"/>
                </a:solidFill>
                <a:latin typeface="Arial"/>
                <a:cs typeface="Arial"/>
              </a:rPr>
              <a:t>d</a:t>
            </a:r>
            <a:r>
              <a:rPr dirty="0" sz="1200" spc="70">
                <a:solidFill>
                  <a:srgbClr val="818779"/>
                </a:solidFill>
                <a:latin typeface="Arial"/>
                <a:cs typeface="Arial"/>
              </a:rPr>
              <a:t> </a:t>
            </a:r>
            <a:r>
              <a:rPr dirty="0" sz="1200" spc="95">
                <a:solidFill>
                  <a:srgbClr val="818779"/>
                </a:solidFill>
                <a:latin typeface="Arial"/>
                <a:cs typeface="Arial"/>
              </a:rPr>
              <a:t>f</a:t>
            </a:r>
            <a:r>
              <a:rPr dirty="0" sz="1200" spc="5">
                <a:solidFill>
                  <a:srgbClr val="818779"/>
                </a:solidFill>
                <a:latin typeface="Arial"/>
                <a:cs typeface="Arial"/>
              </a:rPr>
              <a:t>a</a:t>
            </a:r>
            <a:r>
              <a:rPr dirty="0" sz="1200" spc="15">
                <a:solidFill>
                  <a:srgbClr val="818779"/>
                </a:solidFill>
                <a:latin typeface="Arial"/>
                <a:cs typeface="Arial"/>
              </a:rPr>
              <a:t>l</a:t>
            </a:r>
            <a:r>
              <a:rPr dirty="0" sz="1200" spc="5">
                <a:solidFill>
                  <a:srgbClr val="818779"/>
                </a:solidFill>
                <a:latin typeface="Arial"/>
                <a:cs typeface="Arial"/>
              </a:rPr>
              <a:t>a</a:t>
            </a:r>
            <a:r>
              <a:rPr dirty="0" sz="1200" spc="95">
                <a:solidFill>
                  <a:srgbClr val="818779"/>
                </a:solidFill>
                <a:latin typeface="Arial"/>
                <a:cs typeface="Arial"/>
              </a:rPr>
              <a:t>f</a:t>
            </a:r>
            <a:r>
              <a:rPr dirty="0" sz="1200" spc="25">
                <a:solidFill>
                  <a:srgbClr val="818779"/>
                </a:solidFill>
                <a:latin typeface="Arial"/>
                <a:cs typeface="Arial"/>
              </a:rPr>
              <a:t>e</a:t>
            </a:r>
            <a:r>
              <a:rPr dirty="0" sz="1200" spc="15">
                <a:solidFill>
                  <a:srgbClr val="818779"/>
                </a:solidFill>
                <a:latin typeface="Arial"/>
                <a:cs typeface="Arial"/>
              </a:rPr>
              <a:t>l</a:t>
            </a:r>
            <a:r>
              <a:rPr dirty="0" sz="1200" spc="15">
                <a:solidFill>
                  <a:srgbClr val="818779"/>
                </a:solidFill>
                <a:latin typeface="Arial"/>
                <a:cs typeface="Arial"/>
              </a:rPr>
              <a:t> </a:t>
            </a:r>
            <a:r>
              <a:rPr dirty="0" sz="1200" spc="70">
                <a:solidFill>
                  <a:srgbClr val="818779"/>
                </a:solidFill>
                <a:latin typeface="Arial"/>
                <a:cs typeface="Arial"/>
              </a:rPr>
              <a:t>b</a:t>
            </a:r>
            <a:r>
              <a:rPr dirty="0" sz="1200" spc="45">
                <a:solidFill>
                  <a:srgbClr val="818779"/>
                </a:solidFill>
                <a:latin typeface="Arial"/>
                <a:cs typeface="Arial"/>
              </a:rPr>
              <a:t>o</a:t>
            </a:r>
            <a:r>
              <a:rPr dirty="0" sz="1200" spc="100">
                <a:solidFill>
                  <a:srgbClr val="818779"/>
                </a:solidFill>
                <a:latin typeface="Arial"/>
                <a:cs typeface="Arial"/>
              </a:rPr>
              <a:t>w</a:t>
            </a:r>
            <a:r>
              <a:rPr dirty="0" sz="1200" spc="15">
                <a:solidFill>
                  <a:srgbClr val="818779"/>
                </a:solidFill>
                <a:latin typeface="Arial"/>
                <a:cs typeface="Arial"/>
              </a:rPr>
              <a:t>l</a:t>
            </a:r>
            <a:r>
              <a:rPr dirty="0" sz="1200" spc="20">
                <a:solidFill>
                  <a:srgbClr val="818779"/>
                </a:solidFill>
                <a:latin typeface="Arial"/>
                <a:cs typeface="Arial"/>
              </a:rPr>
              <a:t>s</a:t>
            </a:r>
            <a:r>
              <a:rPr dirty="0" sz="1200" spc="-5">
                <a:solidFill>
                  <a:srgbClr val="818779"/>
                </a:solidFill>
                <a:latin typeface="Arial"/>
                <a:cs typeface="Arial"/>
              </a:rPr>
              <a:t>.</a:t>
            </a:r>
            <a:r>
              <a:rPr dirty="0" sz="1200" spc="-5">
                <a:solidFill>
                  <a:srgbClr val="818779"/>
                </a:solidFill>
                <a:latin typeface="Arial"/>
                <a:cs typeface="Arial"/>
              </a:rPr>
              <a:t> </a:t>
            </a:r>
            <a:r>
              <a:rPr dirty="0" sz="1200" spc="25">
                <a:solidFill>
                  <a:srgbClr val="818779"/>
                </a:solidFill>
                <a:latin typeface="Arial"/>
                <a:cs typeface="Arial"/>
              </a:rPr>
              <a:t>T</a:t>
            </a:r>
            <a:r>
              <a:rPr dirty="0" sz="1200" spc="40">
                <a:solidFill>
                  <a:srgbClr val="818779"/>
                </a:solidFill>
                <a:latin typeface="Arial"/>
                <a:cs typeface="Arial"/>
              </a:rPr>
              <a:t>h</a:t>
            </a:r>
            <a:r>
              <a:rPr dirty="0" sz="1200" spc="25">
                <a:solidFill>
                  <a:srgbClr val="818779"/>
                </a:solidFill>
                <a:latin typeface="Arial"/>
                <a:cs typeface="Arial"/>
              </a:rPr>
              <a:t>e</a:t>
            </a:r>
            <a:r>
              <a:rPr dirty="0" sz="1200" spc="25">
                <a:solidFill>
                  <a:srgbClr val="818779"/>
                </a:solidFill>
                <a:latin typeface="Arial"/>
                <a:cs typeface="Arial"/>
              </a:rPr>
              <a:t> </a:t>
            </a:r>
            <a:r>
              <a:rPr dirty="0" sz="1200" spc="95">
                <a:solidFill>
                  <a:srgbClr val="818779"/>
                </a:solidFill>
                <a:latin typeface="Arial"/>
                <a:cs typeface="Arial"/>
              </a:rPr>
              <a:t>f</a:t>
            </a:r>
            <a:r>
              <a:rPr dirty="0" sz="1200" spc="45">
                <a:solidFill>
                  <a:srgbClr val="818779"/>
                </a:solidFill>
                <a:latin typeface="Arial"/>
                <a:cs typeface="Arial"/>
              </a:rPr>
              <a:t>o</a:t>
            </a:r>
            <a:r>
              <a:rPr dirty="0" sz="1200" spc="65">
                <a:solidFill>
                  <a:srgbClr val="818779"/>
                </a:solidFill>
                <a:latin typeface="Arial"/>
                <a:cs typeface="Arial"/>
              </a:rPr>
              <a:t>c</a:t>
            </a:r>
            <a:r>
              <a:rPr dirty="0" sz="1200" spc="25">
                <a:solidFill>
                  <a:srgbClr val="818779"/>
                </a:solidFill>
                <a:latin typeface="Arial"/>
                <a:cs typeface="Arial"/>
              </a:rPr>
              <a:t>us</a:t>
            </a:r>
            <a:r>
              <a:rPr dirty="0" sz="1200" spc="25">
                <a:solidFill>
                  <a:srgbClr val="818779"/>
                </a:solidFill>
                <a:latin typeface="Arial"/>
                <a:cs typeface="Arial"/>
              </a:rPr>
              <a:t> </a:t>
            </a:r>
            <a:r>
              <a:rPr dirty="0" sz="1200" spc="15">
                <a:solidFill>
                  <a:srgbClr val="818779"/>
                </a:solidFill>
                <a:latin typeface="Arial"/>
                <a:cs typeface="Arial"/>
              </a:rPr>
              <a:t>i</a:t>
            </a:r>
            <a:r>
              <a:rPr dirty="0" sz="1200" spc="20">
                <a:solidFill>
                  <a:srgbClr val="818779"/>
                </a:solidFill>
                <a:latin typeface="Arial"/>
                <a:cs typeface="Arial"/>
              </a:rPr>
              <a:t>s</a:t>
            </a:r>
            <a:r>
              <a:rPr dirty="0" sz="1200" spc="20">
                <a:solidFill>
                  <a:srgbClr val="818779"/>
                </a:solidFill>
                <a:latin typeface="Arial"/>
                <a:cs typeface="Arial"/>
              </a:rPr>
              <a:t> </a:t>
            </a:r>
            <a:r>
              <a:rPr dirty="0" sz="1200" spc="45">
                <a:solidFill>
                  <a:srgbClr val="818779"/>
                </a:solidFill>
                <a:latin typeface="Arial"/>
                <a:cs typeface="Arial"/>
              </a:rPr>
              <a:t>o</a:t>
            </a:r>
            <a:r>
              <a:rPr dirty="0" sz="1200" spc="30">
                <a:solidFill>
                  <a:srgbClr val="818779"/>
                </a:solidFill>
                <a:latin typeface="Arial"/>
                <a:cs typeface="Arial"/>
              </a:rPr>
              <a:t>n</a:t>
            </a:r>
            <a:r>
              <a:rPr dirty="0" sz="1200" spc="30">
                <a:solidFill>
                  <a:srgbClr val="818779"/>
                </a:solidFill>
                <a:latin typeface="Arial"/>
                <a:cs typeface="Arial"/>
              </a:rPr>
              <a:t> </a:t>
            </a:r>
            <a:r>
              <a:rPr dirty="0" sz="1200" spc="60">
                <a:solidFill>
                  <a:srgbClr val="818779"/>
                </a:solidFill>
                <a:latin typeface="Arial"/>
                <a:cs typeface="Arial"/>
              </a:rPr>
              <a:t>p</a:t>
            </a:r>
            <a:r>
              <a:rPr dirty="0" sz="1200" spc="60">
                <a:solidFill>
                  <a:srgbClr val="818779"/>
                </a:solidFill>
                <a:latin typeface="Arial"/>
                <a:cs typeface="Arial"/>
              </a:rPr>
              <a:t>r</a:t>
            </a:r>
            <a:r>
              <a:rPr dirty="0" sz="1200" spc="45">
                <a:solidFill>
                  <a:srgbClr val="818779"/>
                </a:solidFill>
                <a:latin typeface="Arial"/>
                <a:cs typeface="Arial"/>
              </a:rPr>
              <a:t>o</a:t>
            </a:r>
            <a:r>
              <a:rPr dirty="0" sz="1200" spc="65">
                <a:solidFill>
                  <a:srgbClr val="818779"/>
                </a:solidFill>
                <a:latin typeface="Arial"/>
                <a:cs typeface="Arial"/>
              </a:rPr>
              <a:t>v</a:t>
            </a:r>
            <a:r>
              <a:rPr dirty="0" sz="1200" spc="15">
                <a:solidFill>
                  <a:srgbClr val="818779"/>
                </a:solidFill>
                <a:latin typeface="Arial"/>
                <a:cs typeface="Arial"/>
              </a:rPr>
              <a:t>i</a:t>
            </a:r>
            <a:r>
              <a:rPr dirty="0" sz="1200" spc="70">
                <a:solidFill>
                  <a:srgbClr val="818779"/>
                </a:solidFill>
                <a:latin typeface="Arial"/>
                <a:cs typeface="Arial"/>
              </a:rPr>
              <a:t>d</a:t>
            </a:r>
            <a:r>
              <a:rPr dirty="0" sz="1200" spc="15">
                <a:solidFill>
                  <a:srgbClr val="818779"/>
                </a:solidFill>
                <a:latin typeface="Arial"/>
                <a:cs typeface="Arial"/>
              </a:rPr>
              <a:t>i</a:t>
            </a:r>
            <a:r>
              <a:rPr dirty="0" sz="1200" spc="30">
                <a:solidFill>
                  <a:srgbClr val="818779"/>
                </a:solidFill>
                <a:latin typeface="Arial"/>
                <a:cs typeface="Arial"/>
              </a:rPr>
              <a:t>n</a:t>
            </a:r>
            <a:r>
              <a:rPr dirty="0" sz="1200" spc="60">
                <a:solidFill>
                  <a:srgbClr val="818779"/>
                </a:solidFill>
                <a:latin typeface="Arial"/>
                <a:cs typeface="Arial"/>
              </a:rPr>
              <a:t>g</a:t>
            </a:r>
            <a:r>
              <a:rPr dirty="0" sz="1200" spc="60">
                <a:solidFill>
                  <a:srgbClr val="818779"/>
                </a:solidFill>
                <a:latin typeface="Arial"/>
                <a:cs typeface="Arial"/>
              </a:rPr>
              <a:t> </a:t>
            </a:r>
            <a:r>
              <a:rPr dirty="0" sz="1200" spc="30">
                <a:solidFill>
                  <a:srgbClr val="818779"/>
                </a:solidFill>
                <a:latin typeface="Arial"/>
                <a:cs typeface="Arial"/>
              </a:rPr>
              <a:t>me</a:t>
            </a:r>
            <a:r>
              <a:rPr dirty="0" sz="1200" spc="5">
                <a:solidFill>
                  <a:srgbClr val="818779"/>
                </a:solidFill>
                <a:latin typeface="Arial"/>
                <a:cs typeface="Arial"/>
              </a:rPr>
              <a:t>a</a:t>
            </a:r>
            <a:r>
              <a:rPr dirty="0" sz="1200" spc="15">
                <a:solidFill>
                  <a:srgbClr val="818779"/>
                </a:solidFill>
                <a:latin typeface="Arial"/>
                <a:cs typeface="Arial"/>
              </a:rPr>
              <a:t>l</a:t>
            </a:r>
            <a:r>
              <a:rPr dirty="0" sz="1200" spc="20">
                <a:solidFill>
                  <a:srgbClr val="818779"/>
                </a:solidFill>
                <a:latin typeface="Arial"/>
                <a:cs typeface="Arial"/>
              </a:rPr>
              <a:t>s</a:t>
            </a:r>
            <a:r>
              <a:rPr dirty="0" sz="1200" spc="20">
                <a:solidFill>
                  <a:srgbClr val="818779"/>
                </a:solidFill>
                <a:latin typeface="Arial"/>
                <a:cs typeface="Arial"/>
              </a:rPr>
              <a:t> </a:t>
            </a:r>
            <a:r>
              <a:rPr dirty="0" sz="1200" spc="100">
                <a:solidFill>
                  <a:srgbClr val="818779"/>
                </a:solidFill>
                <a:latin typeface="Arial"/>
                <a:cs typeface="Arial"/>
              </a:rPr>
              <a:t>t</a:t>
            </a:r>
            <a:r>
              <a:rPr dirty="0" sz="1200" spc="40">
                <a:solidFill>
                  <a:srgbClr val="818779"/>
                </a:solidFill>
                <a:latin typeface="Arial"/>
                <a:cs typeface="Arial"/>
              </a:rPr>
              <a:t>h</a:t>
            </a:r>
            <a:r>
              <a:rPr dirty="0" sz="1200" spc="5">
                <a:solidFill>
                  <a:srgbClr val="818779"/>
                </a:solidFill>
                <a:latin typeface="Arial"/>
                <a:cs typeface="Arial"/>
              </a:rPr>
              <a:t>a</a:t>
            </a:r>
            <a:r>
              <a:rPr dirty="0" sz="1200" spc="100">
                <a:solidFill>
                  <a:srgbClr val="818779"/>
                </a:solidFill>
                <a:latin typeface="Arial"/>
                <a:cs typeface="Arial"/>
              </a:rPr>
              <a:t>t</a:t>
            </a:r>
            <a:r>
              <a:rPr dirty="0" sz="1200" spc="100">
                <a:solidFill>
                  <a:srgbClr val="818779"/>
                </a:solidFill>
                <a:latin typeface="Arial"/>
                <a:cs typeface="Arial"/>
              </a:rPr>
              <a:t> </a:t>
            </a:r>
            <a:r>
              <a:rPr dirty="0" sz="1200" spc="5">
                <a:solidFill>
                  <a:srgbClr val="818779"/>
                </a:solidFill>
                <a:latin typeface="Arial"/>
                <a:cs typeface="Arial"/>
              </a:rPr>
              <a:t>a</a:t>
            </a:r>
            <a:r>
              <a:rPr dirty="0" sz="1200" spc="60">
                <a:solidFill>
                  <a:srgbClr val="818779"/>
                </a:solidFill>
                <a:latin typeface="Arial"/>
                <a:cs typeface="Arial"/>
              </a:rPr>
              <a:t>r</a:t>
            </a:r>
            <a:r>
              <a:rPr dirty="0" sz="1200" spc="25">
                <a:solidFill>
                  <a:srgbClr val="818779"/>
                </a:solidFill>
                <a:latin typeface="Arial"/>
                <a:cs typeface="Arial"/>
              </a:rPr>
              <a:t>e</a:t>
            </a:r>
            <a:r>
              <a:rPr dirty="0" sz="1200" spc="25">
                <a:solidFill>
                  <a:srgbClr val="818779"/>
                </a:solidFill>
                <a:latin typeface="Arial"/>
                <a:cs typeface="Arial"/>
              </a:rPr>
              <a:t> </a:t>
            </a:r>
            <a:r>
              <a:rPr dirty="0" sz="1200" spc="70">
                <a:solidFill>
                  <a:srgbClr val="818779"/>
                </a:solidFill>
                <a:latin typeface="Arial"/>
                <a:cs typeface="Arial"/>
              </a:rPr>
              <a:t>b</a:t>
            </a:r>
            <a:r>
              <a:rPr dirty="0" sz="1200" spc="45">
                <a:solidFill>
                  <a:srgbClr val="818779"/>
                </a:solidFill>
                <a:latin typeface="Arial"/>
                <a:cs typeface="Arial"/>
              </a:rPr>
              <a:t>o</a:t>
            </a:r>
            <a:r>
              <a:rPr dirty="0" sz="1200" spc="100">
                <a:solidFill>
                  <a:srgbClr val="818779"/>
                </a:solidFill>
                <a:latin typeface="Arial"/>
                <a:cs typeface="Arial"/>
              </a:rPr>
              <a:t>t</a:t>
            </a:r>
            <a:r>
              <a:rPr dirty="0" sz="1200" spc="40">
                <a:solidFill>
                  <a:srgbClr val="818779"/>
                </a:solidFill>
                <a:latin typeface="Arial"/>
                <a:cs typeface="Arial"/>
              </a:rPr>
              <a:t>h</a:t>
            </a:r>
            <a:r>
              <a:rPr dirty="0" sz="1200" spc="40">
                <a:solidFill>
                  <a:srgbClr val="818779"/>
                </a:solidFill>
                <a:latin typeface="Arial"/>
                <a:cs typeface="Arial"/>
              </a:rPr>
              <a:t> </a:t>
            </a:r>
            <a:r>
              <a:rPr dirty="0" sz="1200" spc="30">
                <a:solidFill>
                  <a:srgbClr val="818779"/>
                </a:solidFill>
                <a:latin typeface="Arial"/>
                <a:cs typeface="Arial"/>
              </a:rPr>
              <a:t>n</a:t>
            </a:r>
            <a:r>
              <a:rPr dirty="0" sz="1200" spc="25">
                <a:solidFill>
                  <a:srgbClr val="818779"/>
                </a:solidFill>
                <a:latin typeface="Arial"/>
                <a:cs typeface="Arial"/>
              </a:rPr>
              <a:t>u</a:t>
            </a:r>
            <a:r>
              <a:rPr dirty="0" sz="1200" spc="100">
                <a:solidFill>
                  <a:srgbClr val="818779"/>
                </a:solidFill>
                <a:latin typeface="Arial"/>
                <a:cs typeface="Arial"/>
              </a:rPr>
              <a:t>t</a:t>
            </a:r>
            <a:r>
              <a:rPr dirty="0" sz="1200" spc="60">
                <a:solidFill>
                  <a:srgbClr val="818779"/>
                </a:solidFill>
                <a:latin typeface="Arial"/>
                <a:cs typeface="Arial"/>
              </a:rPr>
              <a:t>r</a:t>
            </a:r>
            <a:r>
              <a:rPr dirty="0" sz="1200" spc="15">
                <a:solidFill>
                  <a:srgbClr val="818779"/>
                </a:solidFill>
                <a:latin typeface="Arial"/>
                <a:cs typeface="Arial"/>
              </a:rPr>
              <a:t>i</a:t>
            </a:r>
            <a:r>
              <a:rPr dirty="0" sz="1200" spc="100">
                <a:solidFill>
                  <a:srgbClr val="818779"/>
                </a:solidFill>
                <a:latin typeface="Arial"/>
                <a:cs typeface="Arial"/>
              </a:rPr>
              <a:t>t</a:t>
            </a:r>
            <a:r>
              <a:rPr dirty="0" sz="1200" spc="15">
                <a:solidFill>
                  <a:srgbClr val="818779"/>
                </a:solidFill>
                <a:latin typeface="Arial"/>
                <a:cs typeface="Arial"/>
              </a:rPr>
              <a:t>i</a:t>
            </a:r>
            <a:r>
              <a:rPr dirty="0" sz="1200" spc="45">
                <a:solidFill>
                  <a:srgbClr val="818779"/>
                </a:solidFill>
                <a:latin typeface="Arial"/>
                <a:cs typeface="Arial"/>
              </a:rPr>
              <a:t>o</a:t>
            </a:r>
            <a:r>
              <a:rPr dirty="0" sz="1200" spc="25">
                <a:solidFill>
                  <a:srgbClr val="818779"/>
                </a:solidFill>
                <a:latin typeface="Arial"/>
                <a:cs typeface="Arial"/>
              </a:rPr>
              <a:t>us</a:t>
            </a:r>
            <a:r>
              <a:rPr dirty="0" sz="1200" spc="25">
                <a:solidFill>
                  <a:srgbClr val="818779"/>
                </a:solidFill>
                <a:latin typeface="Arial"/>
                <a:cs typeface="Arial"/>
              </a:rPr>
              <a:t> </a:t>
            </a:r>
            <a:r>
              <a:rPr dirty="0" sz="1200" spc="5">
                <a:solidFill>
                  <a:srgbClr val="818779"/>
                </a:solidFill>
                <a:latin typeface="Arial"/>
                <a:cs typeface="Arial"/>
              </a:rPr>
              <a:t>a</a:t>
            </a:r>
            <a:r>
              <a:rPr dirty="0" sz="1200" spc="30">
                <a:solidFill>
                  <a:srgbClr val="818779"/>
                </a:solidFill>
                <a:latin typeface="Arial"/>
                <a:cs typeface="Arial"/>
              </a:rPr>
              <a:t>n</a:t>
            </a:r>
            <a:r>
              <a:rPr dirty="0" sz="1200" spc="70">
                <a:solidFill>
                  <a:srgbClr val="818779"/>
                </a:solidFill>
                <a:latin typeface="Arial"/>
                <a:cs typeface="Arial"/>
              </a:rPr>
              <a:t>d</a:t>
            </a:r>
            <a:r>
              <a:rPr dirty="0" sz="1200" spc="70">
                <a:solidFill>
                  <a:srgbClr val="818779"/>
                </a:solidFill>
                <a:latin typeface="Arial"/>
                <a:cs typeface="Arial"/>
              </a:rPr>
              <a:t> </a:t>
            </a:r>
            <a:r>
              <a:rPr dirty="0" sz="1200" spc="20">
                <a:solidFill>
                  <a:srgbClr val="818779"/>
                </a:solidFill>
                <a:latin typeface="Arial"/>
                <a:cs typeface="Arial"/>
              </a:rPr>
              <a:t>s</a:t>
            </a:r>
            <a:r>
              <a:rPr dirty="0" sz="1200" spc="5">
                <a:solidFill>
                  <a:srgbClr val="818779"/>
                </a:solidFill>
                <a:latin typeface="Arial"/>
                <a:cs typeface="Arial"/>
              </a:rPr>
              <a:t>a</a:t>
            </a:r>
            <a:r>
              <a:rPr dirty="0" sz="1200" spc="100">
                <a:solidFill>
                  <a:srgbClr val="818779"/>
                </a:solidFill>
                <a:latin typeface="Arial"/>
                <a:cs typeface="Arial"/>
              </a:rPr>
              <a:t>t</a:t>
            </a:r>
            <a:r>
              <a:rPr dirty="0" sz="1200" spc="15">
                <a:solidFill>
                  <a:srgbClr val="818779"/>
                </a:solidFill>
                <a:latin typeface="Arial"/>
                <a:cs typeface="Arial"/>
              </a:rPr>
              <a:t>i</a:t>
            </a:r>
            <a:r>
              <a:rPr dirty="0" sz="1200" spc="20">
                <a:solidFill>
                  <a:srgbClr val="818779"/>
                </a:solidFill>
                <a:latin typeface="Arial"/>
                <a:cs typeface="Arial"/>
              </a:rPr>
              <a:t>s</a:t>
            </a:r>
            <a:r>
              <a:rPr dirty="0" sz="1200" spc="95">
                <a:solidFill>
                  <a:srgbClr val="818779"/>
                </a:solidFill>
                <a:latin typeface="Arial"/>
                <a:cs typeface="Arial"/>
              </a:rPr>
              <a:t>f</a:t>
            </a:r>
            <a:r>
              <a:rPr dirty="0" sz="1200" spc="65">
                <a:solidFill>
                  <a:srgbClr val="818779"/>
                </a:solidFill>
                <a:latin typeface="Arial"/>
                <a:cs typeface="Arial"/>
              </a:rPr>
              <a:t>y</a:t>
            </a:r>
            <a:r>
              <a:rPr dirty="0" sz="1200" spc="15">
                <a:solidFill>
                  <a:srgbClr val="818779"/>
                </a:solidFill>
                <a:latin typeface="Arial"/>
                <a:cs typeface="Arial"/>
              </a:rPr>
              <a:t>i</a:t>
            </a:r>
            <a:r>
              <a:rPr dirty="0" sz="1200" spc="30">
                <a:solidFill>
                  <a:srgbClr val="818779"/>
                </a:solidFill>
                <a:latin typeface="Arial"/>
                <a:cs typeface="Arial"/>
              </a:rPr>
              <a:t>n</a:t>
            </a:r>
            <a:r>
              <a:rPr dirty="0" sz="1200" spc="60">
                <a:solidFill>
                  <a:srgbClr val="818779"/>
                </a:solidFill>
                <a:latin typeface="Arial"/>
                <a:cs typeface="Arial"/>
              </a:rPr>
              <a:t>g</a:t>
            </a:r>
            <a:r>
              <a:rPr dirty="0" sz="1200" spc="30">
                <a:solidFill>
                  <a:srgbClr val="818779"/>
                </a:solidFill>
                <a:latin typeface="Arial"/>
                <a:cs typeface="Arial"/>
              </a:rPr>
              <a:t> </a:t>
            </a:r>
            <a:r>
              <a:rPr dirty="0" sz="1200" spc="95">
                <a:solidFill>
                  <a:srgbClr val="818779"/>
                </a:solidFill>
                <a:latin typeface="Arial"/>
                <a:cs typeface="Arial"/>
              </a:rPr>
              <a:t>f</a:t>
            </a:r>
            <a:r>
              <a:rPr dirty="0" sz="1200" spc="45">
                <a:solidFill>
                  <a:srgbClr val="818779"/>
                </a:solidFill>
                <a:latin typeface="Arial"/>
                <a:cs typeface="Arial"/>
              </a:rPr>
              <a:t>o</a:t>
            </a:r>
            <a:r>
              <a:rPr dirty="0" sz="1200" spc="60">
                <a:solidFill>
                  <a:srgbClr val="818779"/>
                </a:solidFill>
                <a:latin typeface="Arial"/>
                <a:cs typeface="Arial"/>
              </a:rPr>
              <a:t>r</a:t>
            </a:r>
            <a:r>
              <a:rPr dirty="0" sz="1200" spc="60">
                <a:solidFill>
                  <a:srgbClr val="818779"/>
                </a:solidFill>
                <a:latin typeface="Arial"/>
                <a:cs typeface="Arial"/>
              </a:rPr>
              <a:t> </a:t>
            </a:r>
            <a:r>
              <a:rPr dirty="0" sz="1200" spc="60">
                <a:solidFill>
                  <a:srgbClr val="818779"/>
                </a:solidFill>
                <a:latin typeface="Arial"/>
                <a:cs typeface="Arial"/>
              </a:rPr>
              <a:t>g</a:t>
            </a:r>
            <a:r>
              <a:rPr dirty="0" sz="1200" spc="60">
                <a:solidFill>
                  <a:srgbClr val="818779"/>
                </a:solidFill>
                <a:latin typeface="Arial"/>
                <a:cs typeface="Arial"/>
              </a:rPr>
              <a:t>r</a:t>
            </a:r>
            <a:r>
              <a:rPr dirty="0" sz="1200" spc="45">
                <a:solidFill>
                  <a:srgbClr val="818779"/>
                </a:solidFill>
                <a:latin typeface="Arial"/>
                <a:cs typeface="Arial"/>
              </a:rPr>
              <a:t>o</a:t>
            </a:r>
            <a:r>
              <a:rPr dirty="0" sz="1200" spc="100">
                <a:solidFill>
                  <a:srgbClr val="818779"/>
                </a:solidFill>
                <a:latin typeface="Arial"/>
                <a:cs typeface="Arial"/>
              </a:rPr>
              <a:t>w</a:t>
            </a:r>
            <a:r>
              <a:rPr dirty="0" sz="1200" spc="15">
                <a:solidFill>
                  <a:srgbClr val="818779"/>
                </a:solidFill>
                <a:latin typeface="Arial"/>
                <a:cs typeface="Arial"/>
              </a:rPr>
              <a:t>i</a:t>
            </a:r>
            <a:r>
              <a:rPr dirty="0" sz="1200" spc="30">
                <a:solidFill>
                  <a:srgbClr val="818779"/>
                </a:solidFill>
                <a:latin typeface="Arial"/>
                <a:cs typeface="Arial"/>
              </a:rPr>
              <a:t>n</a:t>
            </a:r>
            <a:r>
              <a:rPr dirty="0" sz="1200" spc="60">
                <a:solidFill>
                  <a:srgbClr val="818779"/>
                </a:solidFill>
                <a:latin typeface="Arial"/>
                <a:cs typeface="Arial"/>
              </a:rPr>
              <a:t>g</a:t>
            </a:r>
            <a:r>
              <a:rPr dirty="0" sz="1200" spc="60">
                <a:solidFill>
                  <a:srgbClr val="818779"/>
                </a:solidFill>
                <a:latin typeface="Arial"/>
                <a:cs typeface="Arial"/>
              </a:rPr>
              <a:t> </a:t>
            </a:r>
            <a:r>
              <a:rPr dirty="0" sz="1200" spc="100">
                <a:solidFill>
                  <a:srgbClr val="818779"/>
                </a:solidFill>
                <a:latin typeface="Arial"/>
                <a:cs typeface="Arial"/>
              </a:rPr>
              <a:t>t</a:t>
            </a:r>
            <a:r>
              <a:rPr dirty="0" sz="1200" spc="25">
                <a:solidFill>
                  <a:srgbClr val="818779"/>
                </a:solidFill>
                <a:latin typeface="Arial"/>
                <a:cs typeface="Arial"/>
              </a:rPr>
              <a:t>ee</a:t>
            </a:r>
            <a:r>
              <a:rPr dirty="0" sz="1200" spc="30">
                <a:solidFill>
                  <a:srgbClr val="818779"/>
                </a:solidFill>
                <a:latin typeface="Arial"/>
                <a:cs typeface="Arial"/>
              </a:rPr>
              <a:t>n</a:t>
            </a:r>
            <a:r>
              <a:rPr dirty="0" sz="1200" spc="5">
                <a:solidFill>
                  <a:srgbClr val="818779"/>
                </a:solidFill>
                <a:latin typeface="Arial"/>
                <a:cs typeface="Arial"/>
              </a:rPr>
              <a:t>a</a:t>
            </a:r>
            <a:r>
              <a:rPr dirty="0" sz="1200" spc="60">
                <a:solidFill>
                  <a:srgbClr val="818779"/>
                </a:solidFill>
                <a:latin typeface="Arial"/>
                <a:cs typeface="Arial"/>
              </a:rPr>
              <a:t>g</a:t>
            </a:r>
            <a:r>
              <a:rPr dirty="0" sz="1200" spc="25">
                <a:solidFill>
                  <a:srgbClr val="818779"/>
                </a:solidFill>
                <a:latin typeface="Arial"/>
                <a:cs typeface="Arial"/>
              </a:rPr>
              <a:t>e</a:t>
            </a:r>
            <a:r>
              <a:rPr dirty="0" sz="1200" spc="60">
                <a:solidFill>
                  <a:srgbClr val="818779"/>
                </a:solidFill>
                <a:latin typeface="Arial"/>
                <a:cs typeface="Arial"/>
              </a:rPr>
              <a:t>r</a:t>
            </a:r>
            <a:r>
              <a:rPr dirty="0" sz="1200" spc="20">
                <a:solidFill>
                  <a:srgbClr val="818779"/>
                </a:solidFill>
                <a:latin typeface="Arial"/>
                <a:cs typeface="Arial"/>
              </a:rPr>
              <a:t>s</a:t>
            </a:r>
            <a:r>
              <a:rPr dirty="0" sz="1200" spc="-5">
                <a:solidFill>
                  <a:srgbClr val="818779"/>
                </a:solidFill>
                <a:latin typeface="Arial"/>
                <a:cs typeface="Arial"/>
              </a:rPr>
              <a:t>.</a:t>
            </a:r>
            <a:endParaRPr sz="1200">
              <a:latin typeface="Arial"/>
              <a:cs typeface="Arial"/>
            </a:endParaRPr>
          </a:p>
        </p:txBody>
      </p:sp>
      <p:graphicFrame>
        <p:nvGraphicFramePr>
          <p:cNvPr id="10" name="object 10"/>
          <p:cNvGraphicFramePr>
            <a:graphicFrameLocks noGrp="1"/>
          </p:cNvGraphicFramePr>
          <p:nvPr/>
        </p:nvGraphicFramePr>
        <p:xfrm>
          <a:off x="214599" y="8265351"/>
          <a:ext cx="7200900" cy="202755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022007"/>
                <a:gridCol w="3176315"/>
                <a:gridCol w="2988055"/>
              </a:tblGrid>
              <a:tr h="561488">
                <a:tc>
                  <a:txBody>
                    <a:bodyPr/>
                    <a:lstStyle/>
                    <a:p>
                      <a:pPr/>
                      <a:endParaRPr sz="1000">
                        <a:latin typeface="Gill Sans MT"/>
                        <a:cs typeface="Gill Sans MT"/>
                      </a:endParaRPr>
                    </a:p>
                  </a:txBody>
                  <a:tcPr marL="0" marR="0" marB="0" marT="0">
                    <a:lnL w="9516">
                      <a:solidFill>
                        <a:srgbClr val="CCCCCC"/>
                      </a:solidFill>
                      <a:prstDash val="solid"/>
                    </a:lnL>
                    <a:lnR w="9516">
                      <a:solidFill>
                        <a:srgbClr val="CCCCCC"/>
                      </a:solidFill>
                      <a:prstDash val="solid"/>
                    </a:lnR>
                    <a:lnT w="9516">
                      <a:solidFill>
                        <a:srgbClr val="CCCCCC"/>
                      </a:solidFill>
                      <a:prstDash val="solid"/>
                    </a:lnT>
                    <a:lnB w="9516">
                      <a:solidFill>
                        <a:srgbClr val="CCCCCC"/>
                      </a:solidFill>
                      <a:prstDash val="soli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/>
                      <a:endParaRPr sz="1000">
                        <a:latin typeface="Gill Sans MT"/>
                        <a:cs typeface="Gill Sans MT"/>
                      </a:endParaRPr>
                    </a:p>
                  </a:txBody>
                  <a:tcPr marL="0" marR="0" marB="0" marT="0">
                    <a:lnL w="9516">
                      <a:solidFill>
                        <a:srgbClr val="CCCCCC"/>
                      </a:solidFill>
                      <a:prstDash val="solid"/>
                    </a:lnL>
                    <a:lnR w="9516">
                      <a:solidFill>
                        <a:srgbClr val="CCCCCC"/>
                      </a:solidFill>
                      <a:prstDash val="solid"/>
                    </a:lnR>
                    <a:lnT w="9516">
                      <a:solidFill>
                        <a:srgbClr val="CCCCCC"/>
                      </a:solidFill>
                      <a:prstDash val="solid"/>
                    </a:lnT>
                    <a:lnB w="9516">
                      <a:solidFill>
                        <a:srgbClr val="CCCCCC"/>
                      </a:solidFill>
                      <a:prstDash val="soli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/>
                      <a:endParaRPr sz="1000">
                        <a:latin typeface="Gill Sans MT"/>
                        <a:cs typeface="Gill Sans MT"/>
                      </a:endParaRPr>
                    </a:p>
                  </a:txBody>
                  <a:tcPr marL="0" marR="0" marB="0" marT="0">
                    <a:lnL w="9516">
                      <a:solidFill>
                        <a:srgbClr val="CCCCCC"/>
                      </a:solidFill>
                      <a:prstDash val="solid"/>
                    </a:lnL>
                    <a:lnR w="9516">
                      <a:solidFill>
                        <a:srgbClr val="CCCCCC"/>
                      </a:solidFill>
                      <a:prstDash val="solid"/>
                    </a:lnR>
                    <a:lnT w="9516">
                      <a:solidFill>
                        <a:srgbClr val="CCCCCC"/>
                      </a:solidFill>
                      <a:prstDash val="solid"/>
                    </a:lnT>
                    <a:lnB w="9516">
                      <a:solidFill>
                        <a:srgbClr val="CCCCCC"/>
                      </a:solidFill>
                      <a:prstDash val="solid"/>
                    </a:lnB>
                    <a:solidFill>
                      <a:srgbClr val="000000"/>
                    </a:solidFill>
                  </a:tcPr>
                </a:tc>
              </a:tr>
              <a:tr h="818440">
                <a:tc>
                  <a:txBody>
                    <a:bodyPr/>
                    <a:lstStyle/>
                    <a:p>
                      <a:pPr/>
                      <a:endParaRPr sz="1000">
                        <a:latin typeface="Gill Sans MT"/>
                        <a:cs typeface="Gill Sans MT"/>
                      </a:endParaRPr>
                    </a:p>
                  </a:txBody>
                  <a:tcPr marL="0" marR="0" marB="0" marT="0">
                    <a:lnL w="9516">
                      <a:solidFill>
                        <a:srgbClr val="CCCCCC"/>
                      </a:solidFill>
                      <a:prstDash val="solid"/>
                    </a:lnL>
                    <a:lnR w="9516">
                      <a:solidFill>
                        <a:srgbClr val="CCCCCC"/>
                      </a:solidFill>
                      <a:prstDash val="solid"/>
                    </a:lnR>
                    <a:lnT w="9516">
                      <a:solidFill>
                        <a:srgbClr val="CCCCCC"/>
                      </a:solidFill>
                      <a:prstDash val="solid"/>
                    </a:lnT>
                    <a:lnB w="9516">
                      <a:solidFill>
                        <a:srgbClr val="CCCCCC"/>
                      </a:solidFill>
                      <a:prstDash val="soli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/>
                      <a:endParaRPr sz="1000">
                        <a:latin typeface="Gill Sans MT"/>
                        <a:cs typeface="Gill Sans MT"/>
                      </a:endParaRPr>
                    </a:p>
                  </a:txBody>
                  <a:tcPr marL="0" marR="0" marB="0" marT="0">
                    <a:lnL w="9516">
                      <a:solidFill>
                        <a:srgbClr val="CCCCCC"/>
                      </a:solidFill>
                      <a:prstDash val="solid"/>
                    </a:lnL>
                    <a:lnR w="9516">
                      <a:solidFill>
                        <a:srgbClr val="CCCCCC"/>
                      </a:solidFill>
                      <a:prstDash val="solid"/>
                    </a:lnR>
                    <a:lnT w="9516">
                      <a:solidFill>
                        <a:srgbClr val="CCCCCC"/>
                      </a:solidFill>
                      <a:prstDash val="solid"/>
                    </a:lnT>
                    <a:lnB w="9516">
                      <a:solidFill>
                        <a:srgbClr val="CCCCCC"/>
                      </a:solidFill>
                      <a:prstDash val="soli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/>
                      <a:endParaRPr sz="1000">
                        <a:latin typeface="Gill Sans MT"/>
                        <a:cs typeface="Gill Sans MT"/>
                      </a:endParaRPr>
                    </a:p>
                  </a:txBody>
                  <a:tcPr marL="0" marR="0" marB="0" marT="0">
                    <a:lnL w="9516">
                      <a:solidFill>
                        <a:srgbClr val="CCCCCC"/>
                      </a:solidFill>
                      <a:prstDash val="solid"/>
                    </a:lnL>
                    <a:lnR w="9516">
                      <a:solidFill>
                        <a:srgbClr val="CCCCCC"/>
                      </a:solidFill>
                      <a:prstDash val="solid"/>
                    </a:lnR>
                    <a:lnT w="9516">
                      <a:solidFill>
                        <a:srgbClr val="CCCCCC"/>
                      </a:solidFill>
                      <a:prstDash val="solid"/>
                    </a:lnT>
                    <a:lnB w="9516">
                      <a:solidFill>
                        <a:srgbClr val="CCCCCC"/>
                      </a:solidFill>
                      <a:prstDash val="solid"/>
                    </a:lnB>
                    <a:solidFill>
                      <a:srgbClr val="000000"/>
                    </a:solidFill>
                  </a:tcPr>
                </a:tc>
              </a:tr>
              <a:tr h="637622">
                <a:tc>
                  <a:txBody>
                    <a:bodyPr/>
                    <a:lstStyle/>
                    <a:p>
                      <a:pPr/>
                      <a:endParaRPr sz="1000">
                        <a:latin typeface="Gill Sans MT"/>
                        <a:cs typeface="Gill Sans MT"/>
                      </a:endParaRPr>
                    </a:p>
                  </a:txBody>
                  <a:tcPr marL="0" marR="0" marB="0" marT="0">
                    <a:lnL w="9516">
                      <a:solidFill>
                        <a:srgbClr val="CCCCCC"/>
                      </a:solidFill>
                      <a:prstDash val="solid"/>
                    </a:lnL>
                    <a:lnR w="9516">
                      <a:solidFill>
                        <a:srgbClr val="CCCCCC"/>
                      </a:solidFill>
                      <a:prstDash val="solid"/>
                    </a:lnR>
                    <a:lnT w="9516">
                      <a:solidFill>
                        <a:srgbClr val="CCCCCC"/>
                      </a:solidFill>
                      <a:prstDash val="solid"/>
                    </a:lnT>
                    <a:lnB w="9516">
                      <a:solidFill>
                        <a:srgbClr val="CCCCCC"/>
                      </a:solidFill>
                      <a:prstDash val="soli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/>
                      <a:endParaRPr sz="1000">
                        <a:latin typeface="Gill Sans MT"/>
                        <a:cs typeface="Gill Sans MT"/>
                      </a:endParaRPr>
                    </a:p>
                  </a:txBody>
                  <a:tcPr marL="0" marR="0" marB="0" marT="0">
                    <a:lnL w="9516">
                      <a:solidFill>
                        <a:srgbClr val="CCCCCC"/>
                      </a:solidFill>
                      <a:prstDash val="solid"/>
                    </a:lnL>
                    <a:lnR w="9516">
                      <a:solidFill>
                        <a:srgbClr val="CCCCCC"/>
                      </a:solidFill>
                      <a:prstDash val="solid"/>
                    </a:lnR>
                    <a:lnT w="9516">
                      <a:solidFill>
                        <a:srgbClr val="CCCCCC"/>
                      </a:solidFill>
                      <a:prstDash val="solid"/>
                    </a:lnT>
                    <a:lnB w="9516">
                      <a:solidFill>
                        <a:srgbClr val="CCCCCC"/>
                      </a:solidFill>
                      <a:prstDash val="soli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/>
                      <a:endParaRPr sz="1000">
                        <a:latin typeface="Gill Sans MT"/>
                        <a:cs typeface="Gill Sans MT"/>
                      </a:endParaRPr>
                    </a:p>
                  </a:txBody>
                  <a:tcPr marL="0" marR="0" marB="0" marT="0">
                    <a:lnL w="9516">
                      <a:solidFill>
                        <a:srgbClr val="CCCCCC"/>
                      </a:solidFill>
                      <a:prstDash val="solid"/>
                    </a:lnL>
                    <a:lnR w="9516">
                      <a:solidFill>
                        <a:srgbClr val="CCCCCC"/>
                      </a:solidFill>
                      <a:prstDash val="solid"/>
                    </a:lnR>
                    <a:lnT w="9516">
                      <a:solidFill>
                        <a:srgbClr val="CCCCCC"/>
                      </a:solidFill>
                      <a:prstDash val="solid"/>
                    </a:lnT>
                    <a:lnB w="9516">
                      <a:solidFill>
                        <a:srgbClr val="CCCCCC"/>
                      </a:solidFill>
                      <a:prstDash val="solid"/>
                    </a:lnB>
                    <a:solidFill>
                      <a:srgbClr val="00000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4" name="object 14"/>
          <p:cNvGraphicFramePr>
            <a:graphicFrameLocks noGrp="1"/>
          </p:cNvGraphicFramePr>
          <p:nvPr/>
        </p:nvGraphicFramePr>
        <p:xfrm>
          <a:off x="142955" y="2260766"/>
          <a:ext cx="7272655" cy="472567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284726"/>
                <a:gridCol w="3126647"/>
                <a:gridCol w="2846649"/>
              </a:tblGrid>
              <a:tr h="561488">
                <a:tc>
                  <a:txBody>
                    <a:bodyPr/>
                    <a:lstStyle/>
                    <a:p>
                      <a:pPr/>
                      <a:endParaRPr sz="1000">
                        <a:latin typeface="Gill Sans MT"/>
                        <a:cs typeface="Gill Sans MT"/>
                      </a:endParaRPr>
                    </a:p>
                  </a:txBody>
                  <a:tcPr marL="0" marR="0" marB="0" marT="0">
                    <a:lnL w="9516">
                      <a:solidFill>
                        <a:srgbClr val="CCCCCC"/>
                      </a:solidFill>
                      <a:prstDash val="solid"/>
                    </a:lnL>
                    <a:lnR w="9516">
                      <a:solidFill>
                        <a:srgbClr val="CCCCCC"/>
                      </a:solidFill>
                      <a:prstDash val="solid"/>
                    </a:lnR>
                    <a:lnT w="9516">
                      <a:solidFill>
                        <a:srgbClr val="CCCCCC"/>
                      </a:solidFill>
                      <a:prstDash val="solid"/>
                    </a:lnT>
                    <a:lnB w="9516">
                      <a:solidFill>
                        <a:srgbClr val="CCCCCC"/>
                      </a:solidFill>
                      <a:prstDash val="soli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/>
                      <a:endParaRPr sz="1000">
                        <a:latin typeface="Gill Sans MT"/>
                        <a:cs typeface="Gill Sans MT"/>
                      </a:endParaRPr>
                    </a:p>
                  </a:txBody>
                  <a:tcPr marL="0" marR="0" marB="0" marT="0">
                    <a:lnL w="9516">
                      <a:solidFill>
                        <a:srgbClr val="CCCCCC"/>
                      </a:solidFill>
                      <a:prstDash val="solid"/>
                    </a:lnL>
                    <a:lnR w="9516">
                      <a:solidFill>
                        <a:srgbClr val="CCCCCC"/>
                      </a:solidFill>
                      <a:prstDash val="solid"/>
                    </a:lnR>
                    <a:lnT w="9516">
                      <a:solidFill>
                        <a:srgbClr val="CCCCCC"/>
                      </a:solidFill>
                      <a:prstDash val="solid"/>
                    </a:lnT>
                    <a:lnB w="9516">
                      <a:solidFill>
                        <a:srgbClr val="CCCCCC"/>
                      </a:solidFill>
                      <a:prstDash val="soli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/>
                      <a:endParaRPr sz="1000">
                        <a:latin typeface="Gill Sans MT"/>
                        <a:cs typeface="Gill Sans MT"/>
                      </a:endParaRPr>
                    </a:p>
                  </a:txBody>
                  <a:tcPr marL="0" marR="0" marB="0" marT="0">
                    <a:lnL w="9516">
                      <a:solidFill>
                        <a:srgbClr val="CCCCCC"/>
                      </a:solidFill>
                      <a:prstDash val="solid"/>
                    </a:lnL>
                    <a:lnR w="9516">
                      <a:solidFill>
                        <a:srgbClr val="CCCCCC"/>
                      </a:solidFill>
                      <a:prstDash val="solid"/>
                    </a:lnR>
                    <a:lnT w="9516">
                      <a:solidFill>
                        <a:srgbClr val="CCCCCC"/>
                      </a:solidFill>
                      <a:prstDash val="solid"/>
                    </a:lnT>
                    <a:lnB w="9516">
                      <a:solidFill>
                        <a:srgbClr val="CCCCCC"/>
                      </a:solidFill>
                      <a:prstDash val="solid"/>
                    </a:lnB>
                    <a:solidFill>
                      <a:srgbClr val="000000"/>
                    </a:solidFill>
                  </a:tcPr>
                </a:tc>
              </a:tr>
              <a:tr h="842699">
                <a:tc>
                  <a:txBody>
                    <a:bodyPr/>
                    <a:lstStyle/>
                    <a:p>
                      <a:pPr/>
                      <a:endParaRPr sz="1000">
                        <a:latin typeface="Gill Sans MT"/>
                        <a:cs typeface="Gill Sans MT"/>
                      </a:endParaRPr>
                    </a:p>
                  </a:txBody>
                  <a:tcPr marL="0" marR="0" marB="0" marT="0">
                    <a:lnL w="9516">
                      <a:solidFill>
                        <a:srgbClr val="CCCCCC"/>
                      </a:solidFill>
                      <a:prstDash val="solid"/>
                    </a:lnL>
                    <a:lnR w="9516">
                      <a:solidFill>
                        <a:srgbClr val="CCCCCC"/>
                      </a:solidFill>
                      <a:prstDash val="solid"/>
                    </a:lnR>
                    <a:lnT w="9516">
                      <a:solidFill>
                        <a:srgbClr val="CCCCCC"/>
                      </a:solidFill>
                      <a:prstDash val="solid"/>
                    </a:lnT>
                    <a:lnB w="9516">
                      <a:solidFill>
                        <a:srgbClr val="CCCCCC"/>
                      </a:solidFill>
                      <a:prstDash val="soli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/>
                      <a:endParaRPr sz="1000">
                        <a:latin typeface="Gill Sans MT"/>
                        <a:cs typeface="Gill Sans MT"/>
                      </a:endParaRPr>
                    </a:p>
                  </a:txBody>
                  <a:tcPr marL="0" marR="0" marB="0" marT="0">
                    <a:lnL w="9516">
                      <a:solidFill>
                        <a:srgbClr val="CCCCCC"/>
                      </a:solidFill>
                      <a:prstDash val="solid"/>
                    </a:lnL>
                    <a:lnR w="9516">
                      <a:solidFill>
                        <a:srgbClr val="CCCCCC"/>
                      </a:solidFill>
                      <a:prstDash val="solid"/>
                    </a:lnR>
                    <a:lnT w="9516">
                      <a:solidFill>
                        <a:srgbClr val="CCCCCC"/>
                      </a:solidFill>
                      <a:prstDash val="solid"/>
                    </a:lnT>
                    <a:lnB w="9516">
                      <a:solidFill>
                        <a:srgbClr val="CCCCCC"/>
                      </a:solidFill>
                      <a:prstDash val="soli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/>
                      <a:endParaRPr sz="1000">
                        <a:latin typeface="Gill Sans MT"/>
                        <a:cs typeface="Gill Sans MT"/>
                      </a:endParaRPr>
                    </a:p>
                  </a:txBody>
                  <a:tcPr marL="0" marR="0" marB="0" marT="0">
                    <a:lnL w="9516">
                      <a:solidFill>
                        <a:srgbClr val="CCCCCC"/>
                      </a:solidFill>
                      <a:prstDash val="solid"/>
                    </a:lnL>
                    <a:lnR w="9516">
                      <a:solidFill>
                        <a:srgbClr val="CCCCCC"/>
                      </a:solidFill>
                      <a:prstDash val="solid"/>
                    </a:lnR>
                    <a:lnT w="9516">
                      <a:solidFill>
                        <a:srgbClr val="CCCCCC"/>
                      </a:solidFill>
                      <a:prstDash val="solid"/>
                    </a:lnT>
                    <a:lnB w="9516">
                      <a:solidFill>
                        <a:srgbClr val="CCCCCC"/>
                      </a:solidFill>
                      <a:prstDash val="solid"/>
                    </a:lnB>
                    <a:solidFill>
                      <a:srgbClr val="000000"/>
                    </a:solidFill>
                  </a:tcPr>
                </a:tc>
              </a:tr>
              <a:tr h="827957">
                <a:tc>
                  <a:txBody>
                    <a:bodyPr/>
                    <a:lstStyle/>
                    <a:p>
                      <a:pPr/>
                      <a:endParaRPr sz="1000">
                        <a:latin typeface="Gill Sans MT"/>
                        <a:cs typeface="Gill Sans MT"/>
                      </a:endParaRPr>
                    </a:p>
                  </a:txBody>
                  <a:tcPr marL="0" marR="0" marB="0" marT="0">
                    <a:lnL w="9516">
                      <a:solidFill>
                        <a:srgbClr val="CCCCCC"/>
                      </a:solidFill>
                      <a:prstDash val="solid"/>
                    </a:lnL>
                    <a:lnR w="9516">
                      <a:solidFill>
                        <a:srgbClr val="CCCCCC"/>
                      </a:solidFill>
                      <a:prstDash val="solid"/>
                    </a:lnR>
                    <a:lnT w="9516">
                      <a:solidFill>
                        <a:srgbClr val="CCCCCC"/>
                      </a:solidFill>
                      <a:prstDash val="solid"/>
                    </a:lnT>
                    <a:lnB w="9516">
                      <a:solidFill>
                        <a:srgbClr val="CCCCCC"/>
                      </a:solidFill>
                      <a:prstDash val="soli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/>
                      <a:endParaRPr sz="1000">
                        <a:latin typeface="Gill Sans MT"/>
                        <a:cs typeface="Gill Sans MT"/>
                      </a:endParaRPr>
                    </a:p>
                  </a:txBody>
                  <a:tcPr marL="0" marR="0" marB="0" marT="0">
                    <a:lnL w="9516">
                      <a:solidFill>
                        <a:srgbClr val="CCCCCC"/>
                      </a:solidFill>
                      <a:prstDash val="solid"/>
                    </a:lnL>
                    <a:lnR w="9516">
                      <a:solidFill>
                        <a:srgbClr val="CCCCCC"/>
                      </a:solidFill>
                      <a:prstDash val="solid"/>
                    </a:lnR>
                    <a:lnT w="9516">
                      <a:solidFill>
                        <a:srgbClr val="CCCCCC"/>
                      </a:solidFill>
                      <a:prstDash val="solid"/>
                    </a:lnT>
                    <a:lnB w="9516">
                      <a:solidFill>
                        <a:srgbClr val="CCCCCC"/>
                      </a:solidFill>
                      <a:prstDash val="soli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/>
                      <a:endParaRPr sz="1000">
                        <a:latin typeface="Gill Sans MT"/>
                        <a:cs typeface="Gill Sans MT"/>
                      </a:endParaRPr>
                    </a:p>
                  </a:txBody>
                  <a:tcPr marL="0" marR="0" marB="0" marT="0">
                    <a:lnL w="9516">
                      <a:solidFill>
                        <a:srgbClr val="CCCCCC"/>
                      </a:solidFill>
                      <a:prstDash val="solid"/>
                    </a:lnL>
                    <a:lnR w="9516">
                      <a:solidFill>
                        <a:srgbClr val="CCCCCC"/>
                      </a:solidFill>
                      <a:prstDash val="solid"/>
                    </a:lnR>
                    <a:lnT w="9516">
                      <a:solidFill>
                        <a:srgbClr val="CCCCCC"/>
                      </a:solidFill>
                      <a:prstDash val="solid"/>
                    </a:lnT>
                    <a:lnB w="9516">
                      <a:solidFill>
                        <a:srgbClr val="CCCCCC"/>
                      </a:solidFill>
                      <a:prstDash val="solid"/>
                    </a:lnB>
                    <a:solidFill>
                      <a:srgbClr val="000000"/>
                    </a:solidFill>
                  </a:tcPr>
                </a:tc>
              </a:tr>
              <a:tr h="827957">
                <a:tc>
                  <a:txBody>
                    <a:bodyPr/>
                    <a:lstStyle/>
                    <a:p>
                      <a:pPr/>
                      <a:endParaRPr sz="1000">
                        <a:latin typeface="Gill Sans MT"/>
                        <a:cs typeface="Gill Sans MT"/>
                      </a:endParaRPr>
                    </a:p>
                  </a:txBody>
                  <a:tcPr marL="0" marR="0" marB="0" marT="0">
                    <a:lnL w="9516">
                      <a:solidFill>
                        <a:srgbClr val="CCCCCC"/>
                      </a:solidFill>
                      <a:prstDash val="solid"/>
                    </a:lnL>
                    <a:lnR w="9516">
                      <a:solidFill>
                        <a:srgbClr val="CCCCCC"/>
                      </a:solidFill>
                      <a:prstDash val="solid"/>
                    </a:lnR>
                    <a:lnT w="9516">
                      <a:solidFill>
                        <a:srgbClr val="CCCCCC"/>
                      </a:solidFill>
                      <a:prstDash val="solid"/>
                    </a:lnT>
                    <a:lnB w="9516">
                      <a:solidFill>
                        <a:srgbClr val="CCCCCC"/>
                      </a:solidFill>
                      <a:prstDash val="soli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/>
                      <a:endParaRPr sz="1000">
                        <a:latin typeface="Gill Sans MT"/>
                        <a:cs typeface="Gill Sans MT"/>
                      </a:endParaRPr>
                    </a:p>
                  </a:txBody>
                  <a:tcPr marL="0" marR="0" marB="0" marT="0">
                    <a:lnL w="9516">
                      <a:solidFill>
                        <a:srgbClr val="CCCCCC"/>
                      </a:solidFill>
                      <a:prstDash val="solid"/>
                    </a:lnL>
                    <a:lnR w="9516">
                      <a:solidFill>
                        <a:srgbClr val="CCCCCC"/>
                      </a:solidFill>
                      <a:prstDash val="solid"/>
                    </a:lnR>
                    <a:lnT w="9516">
                      <a:solidFill>
                        <a:srgbClr val="CCCCCC"/>
                      </a:solidFill>
                      <a:prstDash val="solid"/>
                    </a:lnT>
                    <a:lnB w="9516">
                      <a:solidFill>
                        <a:srgbClr val="CCCCCC"/>
                      </a:solidFill>
                      <a:prstDash val="soli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/>
                      <a:endParaRPr sz="1000">
                        <a:latin typeface="Gill Sans MT"/>
                        <a:cs typeface="Gill Sans MT"/>
                      </a:endParaRPr>
                    </a:p>
                  </a:txBody>
                  <a:tcPr marL="0" marR="0" marB="0" marT="0">
                    <a:lnL w="9516">
                      <a:solidFill>
                        <a:srgbClr val="CCCCCC"/>
                      </a:solidFill>
                      <a:prstDash val="solid"/>
                    </a:lnL>
                    <a:lnR w="9516">
                      <a:solidFill>
                        <a:srgbClr val="CCCCCC"/>
                      </a:solidFill>
                      <a:prstDash val="solid"/>
                    </a:lnR>
                    <a:lnT w="9516">
                      <a:solidFill>
                        <a:srgbClr val="CCCCCC"/>
                      </a:solidFill>
                      <a:prstDash val="solid"/>
                    </a:lnT>
                    <a:lnB w="9516">
                      <a:solidFill>
                        <a:srgbClr val="CCCCCC"/>
                      </a:solidFill>
                      <a:prstDash val="solid"/>
                    </a:lnB>
                    <a:solidFill>
                      <a:srgbClr val="000000"/>
                    </a:solidFill>
                  </a:tcPr>
                </a:tc>
              </a:tr>
              <a:tr h="827957">
                <a:tc>
                  <a:txBody>
                    <a:bodyPr/>
                    <a:lstStyle/>
                    <a:p>
                      <a:pPr/>
                      <a:endParaRPr sz="1000">
                        <a:latin typeface="Gill Sans MT"/>
                        <a:cs typeface="Gill Sans MT"/>
                      </a:endParaRPr>
                    </a:p>
                  </a:txBody>
                  <a:tcPr marL="0" marR="0" marB="0" marT="0">
                    <a:lnL w="9516">
                      <a:solidFill>
                        <a:srgbClr val="CCCCCC"/>
                      </a:solidFill>
                      <a:prstDash val="solid"/>
                    </a:lnL>
                    <a:lnR w="9516">
                      <a:solidFill>
                        <a:srgbClr val="CCCCCC"/>
                      </a:solidFill>
                      <a:prstDash val="solid"/>
                    </a:lnR>
                    <a:lnT w="9516">
                      <a:solidFill>
                        <a:srgbClr val="CCCCCC"/>
                      </a:solidFill>
                      <a:prstDash val="solid"/>
                    </a:lnT>
                    <a:lnB w="9516">
                      <a:solidFill>
                        <a:srgbClr val="CCCCCC"/>
                      </a:solidFill>
                      <a:prstDash val="soli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/>
                      <a:endParaRPr sz="1000">
                        <a:latin typeface="Gill Sans MT"/>
                        <a:cs typeface="Gill Sans MT"/>
                      </a:endParaRPr>
                    </a:p>
                  </a:txBody>
                  <a:tcPr marL="0" marR="0" marB="0" marT="0">
                    <a:lnL w="9516">
                      <a:solidFill>
                        <a:srgbClr val="CCCCCC"/>
                      </a:solidFill>
                      <a:prstDash val="solid"/>
                    </a:lnL>
                    <a:lnR w="9516">
                      <a:solidFill>
                        <a:srgbClr val="CCCCCC"/>
                      </a:solidFill>
                      <a:prstDash val="solid"/>
                    </a:lnR>
                    <a:lnT w="9516">
                      <a:solidFill>
                        <a:srgbClr val="CCCCCC"/>
                      </a:solidFill>
                      <a:prstDash val="solid"/>
                    </a:lnT>
                    <a:lnB w="9516">
                      <a:solidFill>
                        <a:srgbClr val="CCCCCC"/>
                      </a:solidFill>
                      <a:prstDash val="soli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/>
                      <a:endParaRPr sz="1000">
                        <a:latin typeface="Gill Sans MT"/>
                        <a:cs typeface="Gill Sans MT"/>
                      </a:endParaRPr>
                    </a:p>
                  </a:txBody>
                  <a:tcPr marL="0" marR="0" marB="0" marT="0">
                    <a:lnL w="9516">
                      <a:solidFill>
                        <a:srgbClr val="CCCCCC"/>
                      </a:solidFill>
                      <a:prstDash val="solid"/>
                    </a:lnL>
                    <a:lnR w="9516">
                      <a:solidFill>
                        <a:srgbClr val="CCCCCC"/>
                      </a:solidFill>
                      <a:prstDash val="solid"/>
                    </a:lnR>
                    <a:lnT w="9516">
                      <a:solidFill>
                        <a:srgbClr val="CCCCCC"/>
                      </a:solidFill>
                      <a:prstDash val="solid"/>
                    </a:lnT>
                    <a:lnB w="9516">
                      <a:solidFill>
                        <a:srgbClr val="CCCCCC"/>
                      </a:solidFill>
                      <a:prstDash val="solid"/>
                    </a:lnB>
                    <a:solidFill>
                      <a:srgbClr val="000000"/>
                    </a:solidFill>
                  </a:tcPr>
                </a:tc>
              </a:tr>
              <a:tr h="827957">
                <a:tc>
                  <a:txBody>
                    <a:bodyPr/>
                    <a:lstStyle/>
                    <a:p>
                      <a:pPr/>
                      <a:endParaRPr sz="1000">
                        <a:latin typeface="Gill Sans MT"/>
                        <a:cs typeface="Gill Sans MT"/>
                      </a:endParaRPr>
                    </a:p>
                  </a:txBody>
                  <a:tcPr marL="0" marR="0" marB="0" marT="0">
                    <a:lnL w="9516">
                      <a:solidFill>
                        <a:srgbClr val="CCCCCC"/>
                      </a:solidFill>
                      <a:prstDash val="solid"/>
                    </a:lnL>
                    <a:lnR w="9516">
                      <a:solidFill>
                        <a:srgbClr val="CCCCCC"/>
                      </a:solidFill>
                      <a:prstDash val="solid"/>
                    </a:lnR>
                    <a:lnT w="9516">
                      <a:solidFill>
                        <a:srgbClr val="CCCCCC"/>
                      </a:solidFill>
                      <a:prstDash val="solid"/>
                    </a:lnT>
                    <a:lnB w="9516">
                      <a:solidFill>
                        <a:srgbClr val="CCCCCC"/>
                      </a:solidFill>
                      <a:prstDash val="soli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/>
                      <a:endParaRPr sz="1000">
                        <a:latin typeface="Gill Sans MT"/>
                        <a:cs typeface="Gill Sans MT"/>
                      </a:endParaRPr>
                    </a:p>
                  </a:txBody>
                  <a:tcPr marL="0" marR="0" marB="0" marT="0">
                    <a:lnL w="9516">
                      <a:solidFill>
                        <a:srgbClr val="CCCCCC"/>
                      </a:solidFill>
                      <a:prstDash val="solid"/>
                    </a:lnL>
                    <a:lnR w="9516">
                      <a:solidFill>
                        <a:srgbClr val="CCCCCC"/>
                      </a:solidFill>
                      <a:prstDash val="solid"/>
                    </a:lnR>
                    <a:lnT w="9516">
                      <a:solidFill>
                        <a:srgbClr val="CCCCCC"/>
                      </a:solidFill>
                      <a:prstDash val="solid"/>
                    </a:lnT>
                    <a:lnB w="9516">
                      <a:solidFill>
                        <a:srgbClr val="CCCCCC"/>
                      </a:solidFill>
                      <a:prstDash val="soli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/>
                      <a:endParaRPr sz="1000">
                        <a:latin typeface="Gill Sans MT"/>
                        <a:cs typeface="Gill Sans MT"/>
                      </a:endParaRPr>
                    </a:p>
                  </a:txBody>
                  <a:tcPr marL="0" marR="0" marB="0" marT="0">
                    <a:lnL w="9516">
                      <a:solidFill>
                        <a:srgbClr val="CCCCCC"/>
                      </a:solidFill>
                      <a:prstDash val="solid"/>
                    </a:lnL>
                    <a:lnR w="9516">
                      <a:solidFill>
                        <a:srgbClr val="CCCCCC"/>
                      </a:solidFill>
                      <a:prstDash val="solid"/>
                    </a:lnR>
                    <a:lnT w="9516">
                      <a:solidFill>
                        <a:srgbClr val="CCCCCC"/>
                      </a:solidFill>
                      <a:prstDash val="solid"/>
                    </a:lnT>
                    <a:lnB w="9516">
                      <a:solidFill>
                        <a:srgbClr val="CCCCCC"/>
                      </a:solidFill>
                      <a:prstDash val="solid"/>
                    </a:lnB>
                    <a:solidFill>
                      <a:srgbClr val="000000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34459" y="1027509"/>
            <a:ext cx="2771775" cy="89535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3770"/>
              </a:lnSpc>
            </a:pPr>
            <a:r>
              <a:rPr dirty="0" sz="3550" spc="-95">
                <a:solidFill>
                  <a:srgbClr val="181818"/>
                </a:solidFill>
                <a:latin typeface="Arial"/>
                <a:cs typeface="Arial"/>
              </a:rPr>
              <a:t>F</a:t>
            </a:r>
            <a:r>
              <a:rPr dirty="0" sz="3550" spc="70">
                <a:solidFill>
                  <a:srgbClr val="181818"/>
                </a:solidFill>
                <a:latin typeface="Arial"/>
                <a:cs typeface="Arial"/>
              </a:rPr>
              <a:t>u</a:t>
            </a:r>
            <a:r>
              <a:rPr dirty="0" sz="3550" spc="305">
                <a:solidFill>
                  <a:srgbClr val="181818"/>
                </a:solidFill>
                <a:latin typeface="Arial"/>
                <a:cs typeface="Arial"/>
              </a:rPr>
              <a:t>t</a:t>
            </a:r>
            <a:r>
              <a:rPr dirty="0" sz="3550" spc="70">
                <a:solidFill>
                  <a:srgbClr val="181818"/>
                </a:solidFill>
                <a:latin typeface="Arial"/>
                <a:cs typeface="Arial"/>
              </a:rPr>
              <a:t>u</a:t>
            </a:r>
            <a:r>
              <a:rPr dirty="0" sz="3550" spc="175">
                <a:solidFill>
                  <a:srgbClr val="181818"/>
                </a:solidFill>
                <a:latin typeface="Arial"/>
                <a:cs typeface="Arial"/>
              </a:rPr>
              <a:t>r</a:t>
            </a:r>
            <a:r>
              <a:rPr dirty="0" sz="3550" spc="95">
                <a:solidFill>
                  <a:srgbClr val="181818"/>
                </a:solidFill>
                <a:latin typeface="Arial"/>
                <a:cs typeface="Arial"/>
              </a:rPr>
              <a:t>e</a:t>
            </a:r>
            <a:r>
              <a:rPr dirty="0" sz="3550" spc="15">
                <a:solidFill>
                  <a:srgbClr val="181818"/>
                </a:solidFill>
                <a:latin typeface="Arial"/>
                <a:cs typeface="Arial"/>
              </a:rPr>
              <a:t> </a:t>
            </a:r>
            <a:r>
              <a:rPr dirty="0" sz="3550" spc="-125">
                <a:solidFill>
                  <a:srgbClr val="181818"/>
                </a:solidFill>
                <a:latin typeface="Arial"/>
                <a:cs typeface="Arial"/>
              </a:rPr>
              <a:t>P</a:t>
            </a:r>
            <a:r>
              <a:rPr dirty="0" sz="3550" spc="55">
                <a:solidFill>
                  <a:srgbClr val="181818"/>
                </a:solidFill>
                <a:latin typeface="Arial"/>
                <a:cs typeface="Arial"/>
              </a:rPr>
              <a:t>l</a:t>
            </a:r>
            <a:r>
              <a:rPr dirty="0" sz="3550" spc="10">
                <a:solidFill>
                  <a:srgbClr val="181818"/>
                </a:solidFill>
                <a:latin typeface="Arial"/>
                <a:cs typeface="Arial"/>
              </a:rPr>
              <a:t>a</a:t>
            </a:r>
            <a:r>
              <a:rPr dirty="0" sz="3550" spc="90">
                <a:solidFill>
                  <a:srgbClr val="181818"/>
                </a:solidFill>
                <a:latin typeface="Arial"/>
                <a:cs typeface="Arial"/>
              </a:rPr>
              <a:t>n</a:t>
            </a:r>
            <a:r>
              <a:rPr dirty="0" sz="3550" spc="85">
                <a:solidFill>
                  <a:srgbClr val="181818"/>
                </a:solidFill>
                <a:latin typeface="Arial"/>
                <a:cs typeface="Arial"/>
              </a:rPr>
              <a:t>s</a:t>
            </a:r>
            <a:endParaRPr sz="3550">
              <a:latin typeface="Arial"/>
              <a:cs typeface="Arial"/>
            </a:endParaRPr>
          </a:p>
          <a:p>
            <a:pPr marL="12700">
              <a:lnSpc>
                <a:spcPts val="3770"/>
              </a:lnSpc>
            </a:pPr>
            <a:r>
              <a:rPr dirty="0" sz="3550" spc="-95">
                <a:solidFill>
                  <a:srgbClr val="181818"/>
                </a:solidFill>
                <a:latin typeface="Arial"/>
                <a:cs typeface="Arial"/>
              </a:rPr>
              <a:t>&amp;</a:t>
            </a:r>
            <a:r>
              <a:rPr dirty="0" sz="3550" spc="15">
                <a:solidFill>
                  <a:srgbClr val="181818"/>
                </a:solidFill>
                <a:latin typeface="Arial"/>
                <a:cs typeface="Arial"/>
              </a:rPr>
              <a:t> </a:t>
            </a:r>
            <a:r>
              <a:rPr dirty="0" sz="3550" spc="260">
                <a:solidFill>
                  <a:srgbClr val="181818"/>
                </a:solidFill>
                <a:latin typeface="Arial"/>
                <a:cs typeface="Arial"/>
              </a:rPr>
              <a:t>M</a:t>
            </a:r>
            <a:r>
              <a:rPr dirty="0" sz="3550" spc="55">
                <a:solidFill>
                  <a:srgbClr val="181818"/>
                </a:solidFill>
                <a:latin typeface="Arial"/>
                <a:cs typeface="Arial"/>
              </a:rPr>
              <a:t>il</a:t>
            </a:r>
            <a:r>
              <a:rPr dirty="0" sz="3550" spc="90">
                <a:solidFill>
                  <a:srgbClr val="181818"/>
                </a:solidFill>
                <a:latin typeface="Arial"/>
                <a:cs typeface="Arial"/>
              </a:rPr>
              <a:t>e</a:t>
            </a:r>
            <a:r>
              <a:rPr dirty="0" sz="3550" spc="85">
                <a:solidFill>
                  <a:srgbClr val="181818"/>
                </a:solidFill>
                <a:latin typeface="Arial"/>
                <a:cs typeface="Arial"/>
              </a:rPr>
              <a:t>s</a:t>
            </a:r>
            <a:r>
              <a:rPr dirty="0" sz="3550" spc="305">
                <a:solidFill>
                  <a:srgbClr val="181818"/>
                </a:solidFill>
                <a:latin typeface="Arial"/>
                <a:cs typeface="Arial"/>
              </a:rPr>
              <a:t>t</a:t>
            </a:r>
            <a:r>
              <a:rPr dirty="0" sz="3550" spc="130">
                <a:solidFill>
                  <a:srgbClr val="181818"/>
                </a:solidFill>
                <a:latin typeface="Arial"/>
                <a:cs typeface="Arial"/>
              </a:rPr>
              <a:t>o</a:t>
            </a:r>
            <a:r>
              <a:rPr dirty="0" sz="3550" spc="90">
                <a:solidFill>
                  <a:srgbClr val="181818"/>
                </a:solidFill>
                <a:latin typeface="Arial"/>
                <a:cs typeface="Arial"/>
              </a:rPr>
              <a:t>ne</a:t>
            </a:r>
            <a:r>
              <a:rPr dirty="0" sz="3550" spc="85">
                <a:solidFill>
                  <a:srgbClr val="181818"/>
                </a:solidFill>
                <a:latin typeface="Arial"/>
                <a:cs typeface="Arial"/>
              </a:rPr>
              <a:t>s</a:t>
            </a:r>
            <a:endParaRPr sz="355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3223424" y="967491"/>
            <a:ext cx="3556000" cy="123634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 marR="5080">
              <a:lnSpc>
                <a:spcPct val="106000"/>
              </a:lnSpc>
            </a:pPr>
            <a:r>
              <a:rPr dirty="0" sz="1100" spc="20">
                <a:solidFill>
                  <a:srgbClr val="181818"/>
                </a:solidFill>
                <a:latin typeface="Arial"/>
                <a:cs typeface="Arial"/>
              </a:rPr>
              <a:t>A</a:t>
            </a:r>
            <a:r>
              <a:rPr dirty="0" sz="1100" spc="35">
                <a:solidFill>
                  <a:srgbClr val="181818"/>
                </a:solidFill>
                <a:latin typeface="Arial"/>
                <a:cs typeface="Arial"/>
              </a:rPr>
              <a:t>s</a:t>
            </a:r>
            <a:r>
              <a:rPr dirty="0" sz="1100" spc="10">
                <a:solidFill>
                  <a:srgbClr val="181818"/>
                </a:solidFill>
                <a:latin typeface="Arial"/>
                <a:cs typeface="Arial"/>
              </a:rPr>
              <a:t> </a:t>
            </a:r>
            <a:r>
              <a:rPr dirty="0" sz="1100" spc="120">
                <a:solidFill>
                  <a:srgbClr val="181818"/>
                </a:solidFill>
                <a:latin typeface="Arial"/>
                <a:cs typeface="Arial"/>
              </a:rPr>
              <a:t>w</a:t>
            </a:r>
            <a:r>
              <a:rPr dirty="0" sz="1100" spc="45">
                <a:solidFill>
                  <a:srgbClr val="181818"/>
                </a:solidFill>
                <a:latin typeface="Arial"/>
                <a:cs typeface="Arial"/>
              </a:rPr>
              <a:t>e</a:t>
            </a:r>
            <a:r>
              <a:rPr dirty="0" sz="1100" spc="10">
                <a:solidFill>
                  <a:srgbClr val="181818"/>
                </a:solidFill>
                <a:latin typeface="Arial"/>
                <a:cs typeface="Arial"/>
              </a:rPr>
              <a:t> </a:t>
            </a:r>
            <a:r>
              <a:rPr dirty="0" sz="1100" spc="20">
                <a:solidFill>
                  <a:srgbClr val="181818"/>
                </a:solidFill>
                <a:latin typeface="Arial"/>
                <a:cs typeface="Arial"/>
              </a:rPr>
              <a:t>l</a:t>
            </a:r>
            <a:r>
              <a:rPr dirty="0" sz="1100" spc="55">
                <a:solidFill>
                  <a:srgbClr val="181818"/>
                </a:solidFill>
                <a:latin typeface="Arial"/>
                <a:cs typeface="Arial"/>
              </a:rPr>
              <a:t>oo</a:t>
            </a:r>
            <a:r>
              <a:rPr dirty="0" sz="1100" spc="65">
                <a:solidFill>
                  <a:srgbClr val="181818"/>
                </a:solidFill>
                <a:latin typeface="Arial"/>
                <a:cs typeface="Arial"/>
              </a:rPr>
              <a:t>k</a:t>
            </a:r>
            <a:r>
              <a:rPr dirty="0" sz="1100" spc="10">
                <a:solidFill>
                  <a:srgbClr val="181818"/>
                </a:solidFill>
                <a:latin typeface="Arial"/>
                <a:cs typeface="Arial"/>
              </a:rPr>
              <a:t> </a:t>
            </a:r>
            <a:r>
              <a:rPr dirty="0" sz="1100" spc="105">
                <a:solidFill>
                  <a:srgbClr val="181818"/>
                </a:solidFill>
                <a:latin typeface="Arial"/>
                <a:cs typeface="Arial"/>
              </a:rPr>
              <a:t>t</a:t>
            </a:r>
            <a:r>
              <a:rPr dirty="0" sz="1100" spc="55">
                <a:solidFill>
                  <a:srgbClr val="181818"/>
                </a:solidFill>
                <a:latin typeface="Arial"/>
                <a:cs typeface="Arial"/>
              </a:rPr>
              <a:t>o</a:t>
            </a:r>
            <a:r>
              <a:rPr dirty="0" sz="1100" spc="120">
                <a:solidFill>
                  <a:srgbClr val="181818"/>
                </a:solidFill>
                <a:latin typeface="Arial"/>
                <a:cs typeface="Arial"/>
              </a:rPr>
              <a:t>w</a:t>
            </a:r>
            <a:r>
              <a:rPr dirty="0" sz="1100" spc="15">
                <a:solidFill>
                  <a:srgbClr val="181818"/>
                </a:solidFill>
                <a:latin typeface="Arial"/>
                <a:cs typeface="Arial"/>
              </a:rPr>
              <a:t>a</a:t>
            </a:r>
            <a:r>
              <a:rPr dirty="0" sz="1100" spc="65">
                <a:solidFill>
                  <a:srgbClr val="181818"/>
                </a:solidFill>
                <a:latin typeface="Arial"/>
                <a:cs typeface="Arial"/>
              </a:rPr>
              <a:t>r</a:t>
            </a:r>
            <a:r>
              <a:rPr dirty="0" sz="1100" spc="85">
                <a:solidFill>
                  <a:srgbClr val="181818"/>
                </a:solidFill>
                <a:latin typeface="Arial"/>
                <a:cs typeface="Arial"/>
              </a:rPr>
              <a:t>d</a:t>
            </a:r>
            <a:r>
              <a:rPr dirty="0" sz="1100" spc="35">
                <a:solidFill>
                  <a:srgbClr val="181818"/>
                </a:solidFill>
                <a:latin typeface="Arial"/>
                <a:cs typeface="Arial"/>
              </a:rPr>
              <a:t>s</a:t>
            </a:r>
            <a:r>
              <a:rPr dirty="0" sz="1100" spc="10">
                <a:solidFill>
                  <a:srgbClr val="181818"/>
                </a:solidFill>
                <a:latin typeface="Arial"/>
                <a:cs typeface="Arial"/>
              </a:rPr>
              <a:t> </a:t>
            </a:r>
            <a:r>
              <a:rPr dirty="0" sz="1100" spc="105">
                <a:solidFill>
                  <a:srgbClr val="181818"/>
                </a:solidFill>
                <a:latin typeface="Arial"/>
                <a:cs typeface="Arial"/>
              </a:rPr>
              <a:t>t</a:t>
            </a:r>
            <a:r>
              <a:rPr dirty="0" sz="1100" spc="50">
                <a:solidFill>
                  <a:srgbClr val="181818"/>
                </a:solidFill>
                <a:latin typeface="Arial"/>
                <a:cs typeface="Arial"/>
              </a:rPr>
              <a:t>h</a:t>
            </a:r>
            <a:r>
              <a:rPr dirty="0" sz="1100" spc="45">
                <a:solidFill>
                  <a:srgbClr val="181818"/>
                </a:solidFill>
                <a:latin typeface="Arial"/>
                <a:cs typeface="Arial"/>
              </a:rPr>
              <a:t>e</a:t>
            </a:r>
            <a:r>
              <a:rPr dirty="0" sz="1100" spc="10">
                <a:solidFill>
                  <a:srgbClr val="181818"/>
                </a:solidFill>
                <a:latin typeface="Arial"/>
                <a:cs typeface="Arial"/>
              </a:rPr>
              <a:t> </a:t>
            </a:r>
            <a:r>
              <a:rPr dirty="0" sz="1100" spc="100">
                <a:solidFill>
                  <a:srgbClr val="181818"/>
                </a:solidFill>
                <a:latin typeface="Arial"/>
                <a:cs typeface="Arial"/>
              </a:rPr>
              <a:t>f</a:t>
            </a:r>
            <a:r>
              <a:rPr dirty="0" sz="1100" spc="35">
                <a:solidFill>
                  <a:srgbClr val="181818"/>
                </a:solidFill>
                <a:latin typeface="Arial"/>
                <a:cs typeface="Arial"/>
              </a:rPr>
              <a:t>u</a:t>
            </a:r>
            <a:r>
              <a:rPr dirty="0" sz="1100" spc="105">
                <a:solidFill>
                  <a:srgbClr val="181818"/>
                </a:solidFill>
                <a:latin typeface="Arial"/>
                <a:cs typeface="Arial"/>
              </a:rPr>
              <a:t>t</a:t>
            </a:r>
            <a:r>
              <a:rPr dirty="0" sz="1100" spc="35">
                <a:solidFill>
                  <a:srgbClr val="181818"/>
                </a:solidFill>
                <a:latin typeface="Arial"/>
                <a:cs typeface="Arial"/>
              </a:rPr>
              <a:t>u</a:t>
            </a:r>
            <a:r>
              <a:rPr dirty="0" sz="1100" spc="65">
                <a:solidFill>
                  <a:srgbClr val="181818"/>
                </a:solidFill>
                <a:latin typeface="Arial"/>
                <a:cs typeface="Arial"/>
              </a:rPr>
              <a:t>r</a:t>
            </a:r>
            <a:r>
              <a:rPr dirty="0" sz="1100" spc="45">
                <a:solidFill>
                  <a:srgbClr val="181818"/>
                </a:solidFill>
                <a:latin typeface="Arial"/>
                <a:cs typeface="Arial"/>
              </a:rPr>
              <a:t>e</a:t>
            </a:r>
            <a:r>
              <a:rPr dirty="0" sz="1100" spc="10">
                <a:solidFill>
                  <a:srgbClr val="181818"/>
                </a:solidFill>
                <a:latin typeface="Arial"/>
                <a:cs typeface="Arial"/>
              </a:rPr>
              <a:t> </a:t>
            </a:r>
            <a:r>
              <a:rPr dirty="0" sz="1100" spc="55">
                <a:solidFill>
                  <a:srgbClr val="181818"/>
                </a:solidFill>
                <a:latin typeface="Arial"/>
                <a:cs typeface="Arial"/>
              </a:rPr>
              <a:t>o</a:t>
            </a:r>
            <a:r>
              <a:rPr dirty="0" sz="1100" spc="100">
                <a:solidFill>
                  <a:srgbClr val="181818"/>
                </a:solidFill>
                <a:latin typeface="Arial"/>
                <a:cs typeface="Arial"/>
              </a:rPr>
              <a:t>f</a:t>
            </a:r>
            <a:r>
              <a:rPr dirty="0" sz="1100" spc="10">
                <a:solidFill>
                  <a:srgbClr val="181818"/>
                </a:solidFill>
                <a:latin typeface="Arial"/>
                <a:cs typeface="Arial"/>
              </a:rPr>
              <a:t> </a:t>
            </a:r>
            <a:r>
              <a:rPr dirty="0" sz="1100" spc="20">
                <a:solidFill>
                  <a:srgbClr val="181818"/>
                </a:solidFill>
                <a:latin typeface="Arial"/>
                <a:cs typeface="Arial"/>
              </a:rPr>
              <a:t>A</a:t>
            </a:r>
            <a:r>
              <a:rPr dirty="0" sz="1100" spc="20">
                <a:solidFill>
                  <a:srgbClr val="181818"/>
                </a:solidFill>
                <a:latin typeface="Arial"/>
                <a:cs typeface="Arial"/>
              </a:rPr>
              <a:t>l</a:t>
            </a:r>
            <a:r>
              <a:rPr dirty="0" sz="1100" spc="10">
                <a:solidFill>
                  <a:srgbClr val="181818"/>
                </a:solidFill>
                <a:latin typeface="Arial"/>
                <a:cs typeface="Arial"/>
              </a:rPr>
              <a:t> </a:t>
            </a:r>
            <a:r>
              <a:rPr dirty="0" sz="1100" spc="25">
                <a:solidFill>
                  <a:srgbClr val="181818"/>
                </a:solidFill>
                <a:latin typeface="Arial"/>
                <a:cs typeface="Arial"/>
              </a:rPr>
              <a:t>W</a:t>
            </a:r>
            <a:r>
              <a:rPr dirty="0" sz="1100" spc="15">
                <a:solidFill>
                  <a:srgbClr val="181818"/>
                </a:solidFill>
                <a:latin typeface="Arial"/>
                <a:cs typeface="Arial"/>
              </a:rPr>
              <a:t>a</a:t>
            </a:r>
            <a:r>
              <a:rPr dirty="0" sz="1100" spc="85">
                <a:solidFill>
                  <a:srgbClr val="181818"/>
                </a:solidFill>
                <a:latin typeface="Arial"/>
                <a:cs typeface="Arial"/>
              </a:rPr>
              <a:t>d</a:t>
            </a:r>
            <a:r>
              <a:rPr dirty="0" sz="1100" spc="55">
                <a:solidFill>
                  <a:srgbClr val="181818"/>
                </a:solidFill>
                <a:latin typeface="Arial"/>
                <a:cs typeface="Arial"/>
              </a:rPr>
              <a:t>oo</a:t>
            </a:r>
            <a:r>
              <a:rPr dirty="0" sz="1100" spc="90">
                <a:solidFill>
                  <a:srgbClr val="181818"/>
                </a:solidFill>
                <a:latin typeface="Arial"/>
                <a:cs typeface="Arial"/>
              </a:rPr>
              <a:t>d</a:t>
            </a:r>
            <a:r>
              <a:rPr dirty="0" sz="1100" spc="45">
                <a:solidFill>
                  <a:srgbClr val="181818"/>
                </a:solidFill>
                <a:latin typeface="Arial"/>
                <a:cs typeface="Arial"/>
              </a:rPr>
              <a:t> </a:t>
            </a:r>
            <a:r>
              <a:rPr dirty="0" sz="1100" spc="20">
                <a:solidFill>
                  <a:srgbClr val="181818"/>
                </a:solidFill>
                <a:latin typeface="Arial"/>
                <a:cs typeface="Arial"/>
              </a:rPr>
              <a:t>A</a:t>
            </a:r>
            <a:r>
              <a:rPr dirty="0" sz="1100" spc="75">
                <a:solidFill>
                  <a:srgbClr val="181818"/>
                </a:solidFill>
                <a:latin typeface="Arial"/>
                <a:cs typeface="Arial"/>
              </a:rPr>
              <a:t>c</a:t>
            </a:r>
            <a:r>
              <a:rPr dirty="0" sz="1100" spc="15">
                <a:solidFill>
                  <a:srgbClr val="181818"/>
                </a:solidFill>
                <a:latin typeface="Arial"/>
                <a:cs typeface="Arial"/>
              </a:rPr>
              <a:t>a</a:t>
            </a:r>
            <a:r>
              <a:rPr dirty="0" sz="1100" spc="85">
                <a:solidFill>
                  <a:srgbClr val="181818"/>
                </a:solidFill>
                <a:latin typeface="Arial"/>
                <a:cs typeface="Arial"/>
              </a:rPr>
              <a:t>d</a:t>
            </a:r>
            <a:r>
              <a:rPr dirty="0" sz="1100" spc="40">
                <a:solidFill>
                  <a:srgbClr val="181818"/>
                </a:solidFill>
                <a:latin typeface="Arial"/>
                <a:cs typeface="Arial"/>
              </a:rPr>
              <a:t>e</a:t>
            </a:r>
            <a:r>
              <a:rPr dirty="0" sz="1100" spc="55">
                <a:solidFill>
                  <a:srgbClr val="181818"/>
                </a:solidFill>
                <a:latin typeface="Arial"/>
                <a:cs typeface="Arial"/>
              </a:rPr>
              <a:t>m</a:t>
            </a:r>
            <a:r>
              <a:rPr dirty="0" sz="1100" spc="70">
                <a:solidFill>
                  <a:srgbClr val="181818"/>
                </a:solidFill>
                <a:latin typeface="Arial"/>
                <a:cs typeface="Arial"/>
              </a:rPr>
              <a:t>y</a:t>
            </a:r>
            <a:r>
              <a:rPr dirty="0" sz="1100" spc="5">
                <a:solidFill>
                  <a:srgbClr val="181818"/>
                </a:solidFill>
                <a:latin typeface="Arial"/>
                <a:cs typeface="Arial"/>
              </a:rPr>
              <a:t>,</a:t>
            </a:r>
            <a:r>
              <a:rPr dirty="0" sz="1100" spc="10">
                <a:solidFill>
                  <a:srgbClr val="181818"/>
                </a:solidFill>
                <a:latin typeface="Arial"/>
                <a:cs typeface="Arial"/>
              </a:rPr>
              <a:t> </a:t>
            </a:r>
            <a:r>
              <a:rPr dirty="0" sz="1100" spc="55">
                <a:solidFill>
                  <a:srgbClr val="181818"/>
                </a:solidFill>
                <a:latin typeface="Arial"/>
                <a:cs typeface="Arial"/>
              </a:rPr>
              <a:t>o</a:t>
            </a:r>
            <a:r>
              <a:rPr dirty="0" sz="1100" spc="35">
                <a:solidFill>
                  <a:srgbClr val="181818"/>
                </a:solidFill>
                <a:latin typeface="Arial"/>
                <a:cs typeface="Arial"/>
              </a:rPr>
              <a:t>u</a:t>
            </a:r>
            <a:r>
              <a:rPr dirty="0" sz="1100" spc="65">
                <a:solidFill>
                  <a:srgbClr val="181818"/>
                </a:solidFill>
                <a:latin typeface="Arial"/>
                <a:cs typeface="Arial"/>
              </a:rPr>
              <a:t>r</a:t>
            </a:r>
            <a:r>
              <a:rPr dirty="0" sz="1100" spc="10">
                <a:solidFill>
                  <a:srgbClr val="181818"/>
                </a:solidFill>
                <a:latin typeface="Arial"/>
                <a:cs typeface="Arial"/>
              </a:rPr>
              <a:t> </a:t>
            </a:r>
            <a:r>
              <a:rPr dirty="0" sz="1100" spc="70">
                <a:solidFill>
                  <a:srgbClr val="181818"/>
                </a:solidFill>
                <a:latin typeface="Arial"/>
                <a:cs typeface="Arial"/>
              </a:rPr>
              <a:t>v</a:t>
            </a:r>
            <a:r>
              <a:rPr dirty="0" sz="1100" spc="20">
                <a:solidFill>
                  <a:srgbClr val="181818"/>
                </a:solidFill>
                <a:latin typeface="Arial"/>
                <a:cs typeface="Arial"/>
              </a:rPr>
              <a:t>i</a:t>
            </a:r>
            <a:r>
              <a:rPr dirty="0" sz="1100" spc="30">
                <a:solidFill>
                  <a:srgbClr val="181818"/>
                </a:solidFill>
                <a:latin typeface="Arial"/>
                <a:cs typeface="Arial"/>
              </a:rPr>
              <a:t>s</a:t>
            </a:r>
            <a:r>
              <a:rPr dirty="0" sz="1100" spc="20">
                <a:solidFill>
                  <a:srgbClr val="181818"/>
                </a:solidFill>
                <a:latin typeface="Arial"/>
                <a:cs typeface="Arial"/>
              </a:rPr>
              <a:t>i</a:t>
            </a:r>
            <a:r>
              <a:rPr dirty="0" sz="1100" spc="55">
                <a:solidFill>
                  <a:srgbClr val="181818"/>
                </a:solidFill>
                <a:latin typeface="Arial"/>
                <a:cs typeface="Arial"/>
              </a:rPr>
              <a:t>o</a:t>
            </a:r>
            <a:r>
              <a:rPr dirty="0" sz="1100" spc="45">
                <a:solidFill>
                  <a:srgbClr val="181818"/>
                </a:solidFill>
                <a:latin typeface="Arial"/>
                <a:cs typeface="Arial"/>
              </a:rPr>
              <a:t>n</a:t>
            </a:r>
            <a:r>
              <a:rPr dirty="0" sz="1100" spc="10">
                <a:solidFill>
                  <a:srgbClr val="181818"/>
                </a:solidFill>
                <a:latin typeface="Arial"/>
                <a:cs typeface="Arial"/>
              </a:rPr>
              <a:t> </a:t>
            </a:r>
            <a:r>
              <a:rPr dirty="0" sz="1100" spc="20">
                <a:solidFill>
                  <a:srgbClr val="181818"/>
                </a:solidFill>
                <a:latin typeface="Arial"/>
                <a:cs typeface="Arial"/>
              </a:rPr>
              <a:t>i</a:t>
            </a:r>
            <a:r>
              <a:rPr dirty="0" sz="1100" spc="35">
                <a:solidFill>
                  <a:srgbClr val="181818"/>
                </a:solidFill>
                <a:latin typeface="Arial"/>
                <a:cs typeface="Arial"/>
              </a:rPr>
              <a:t>s</a:t>
            </a:r>
            <a:r>
              <a:rPr dirty="0" sz="1100" spc="10">
                <a:solidFill>
                  <a:srgbClr val="181818"/>
                </a:solidFill>
                <a:latin typeface="Arial"/>
                <a:cs typeface="Arial"/>
              </a:rPr>
              <a:t> </a:t>
            </a:r>
            <a:r>
              <a:rPr dirty="0" sz="1100" spc="40">
                <a:solidFill>
                  <a:srgbClr val="181818"/>
                </a:solidFill>
                <a:latin typeface="Arial"/>
                <a:cs typeface="Arial"/>
              </a:rPr>
              <a:t>n</a:t>
            </a:r>
            <a:r>
              <a:rPr dirty="0" sz="1100" spc="55">
                <a:solidFill>
                  <a:srgbClr val="181818"/>
                </a:solidFill>
                <a:latin typeface="Arial"/>
                <a:cs typeface="Arial"/>
              </a:rPr>
              <a:t>o</a:t>
            </a:r>
            <a:r>
              <a:rPr dirty="0" sz="1100" spc="105">
                <a:solidFill>
                  <a:srgbClr val="181818"/>
                </a:solidFill>
                <a:latin typeface="Arial"/>
                <a:cs typeface="Arial"/>
              </a:rPr>
              <a:t>t</a:t>
            </a:r>
            <a:r>
              <a:rPr dirty="0" sz="1100" spc="10">
                <a:solidFill>
                  <a:srgbClr val="181818"/>
                </a:solidFill>
                <a:latin typeface="Arial"/>
                <a:cs typeface="Arial"/>
              </a:rPr>
              <a:t> </a:t>
            </a:r>
            <a:r>
              <a:rPr dirty="0" sz="1100" spc="55">
                <a:solidFill>
                  <a:srgbClr val="181818"/>
                </a:solidFill>
                <a:latin typeface="Arial"/>
                <a:cs typeface="Arial"/>
              </a:rPr>
              <a:t>o</a:t>
            </a:r>
            <a:r>
              <a:rPr dirty="0" sz="1100" spc="40">
                <a:solidFill>
                  <a:srgbClr val="181818"/>
                </a:solidFill>
                <a:latin typeface="Arial"/>
                <a:cs typeface="Arial"/>
              </a:rPr>
              <a:t>n</a:t>
            </a:r>
            <a:r>
              <a:rPr dirty="0" sz="1100" spc="20">
                <a:solidFill>
                  <a:srgbClr val="181818"/>
                </a:solidFill>
                <a:latin typeface="Arial"/>
                <a:cs typeface="Arial"/>
              </a:rPr>
              <a:t>l</a:t>
            </a:r>
            <a:r>
              <a:rPr dirty="0" sz="1100" spc="75">
                <a:solidFill>
                  <a:srgbClr val="181818"/>
                </a:solidFill>
                <a:latin typeface="Arial"/>
                <a:cs typeface="Arial"/>
              </a:rPr>
              <a:t>y</a:t>
            </a:r>
            <a:r>
              <a:rPr dirty="0" sz="1100" spc="10">
                <a:solidFill>
                  <a:srgbClr val="181818"/>
                </a:solidFill>
                <a:latin typeface="Arial"/>
                <a:cs typeface="Arial"/>
              </a:rPr>
              <a:t> </a:t>
            </a:r>
            <a:r>
              <a:rPr dirty="0" sz="1100" spc="105">
                <a:solidFill>
                  <a:srgbClr val="181818"/>
                </a:solidFill>
                <a:latin typeface="Arial"/>
                <a:cs typeface="Arial"/>
              </a:rPr>
              <a:t>t</a:t>
            </a:r>
            <a:r>
              <a:rPr dirty="0" sz="1100" spc="60">
                <a:solidFill>
                  <a:srgbClr val="181818"/>
                </a:solidFill>
                <a:latin typeface="Arial"/>
                <a:cs typeface="Arial"/>
              </a:rPr>
              <a:t>o</a:t>
            </a:r>
            <a:r>
              <a:rPr dirty="0" sz="1100" spc="10">
                <a:solidFill>
                  <a:srgbClr val="181818"/>
                </a:solidFill>
                <a:latin typeface="Arial"/>
                <a:cs typeface="Arial"/>
              </a:rPr>
              <a:t> </a:t>
            </a:r>
            <a:r>
              <a:rPr dirty="0" sz="1100" spc="35">
                <a:solidFill>
                  <a:srgbClr val="181818"/>
                </a:solidFill>
                <a:latin typeface="Arial"/>
                <a:cs typeface="Arial"/>
              </a:rPr>
              <a:t>sus</a:t>
            </a:r>
            <a:r>
              <a:rPr dirty="0" sz="1100" spc="105">
                <a:solidFill>
                  <a:srgbClr val="181818"/>
                </a:solidFill>
                <a:latin typeface="Arial"/>
                <a:cs typeface="Arial"/>
              </a:rPr>
              <a:t>t</a:t>
            </a:r>
            <a:r>
              <a:rPr dirty="0" sz="1100" spc="15">
                <a:solidFill>
                  <a:srgbClr val="181818"/>
                </a:solidFill>
                <a:latin typeface="Arial"/>
                <a:cs typeface="Arial"/>
              </a:rPr>
              <a:t>a</a:t>
            </a:r>
            <a:r>
              <a:rPr dirty="0" sz="1100" spc="20">
                <a:solidFill>
                  <a:srgbClr val="181818"/>
                </a:solidFill>
                <a:latin typeface="Arial"/>
                <a:cs typeface="Arial"/>
              </a:rPr>
              <a:t>i</a:t>
            </a:r>
            <a:r>
              <a:rPr dirty="0" sz="1100" spc="45">
                <a:solidFill>
                  <a:srgbClr val="181818"/>
                </a:solidFill>
                <a:latin typeface="Arial"/>
                <a:cs typeface="Arial"/>
              </a:rPr>
              <a:t>n</a:t>
            </a:r>
            <a:r>
              <a:rPr dirty="0" sz="1100" spc="10">
                <a:solidFill>
                  <a:srgbClr val="181818"/>
                </a:solidFill>
                <a:latin typeface="Arial"/>
                <a:cs typeface="Arial"/>
              </a:rPr>
              <a:t> </a:t>
            </a:r>
            <a:r>
              <a:rPr dirty="0" sz="1100" spc="85">
                <a:solidFill>
                  <a:srgbClr val="181818"/>
                </a:solidFill>
                <a:latin typeface="Arial"/>
                <a:cs typeface="Arial"/>
              </a:rPr>
              <a:t>b</a:t>
            </a:r>
            <a:r>
              <a:rPr dirty="0" sz="1100" spc="35">
                <a:solidFill>
                  <a:srgbClr val="181818"/>
                </a:solidFill>
                <a:latin typeface="Arial"/>
                <a:cs typeface="Arial"/>
              </a:rPr>
              <a:t>u</a:t>
            </a:r>
            <a:r>
              <a:rPr dirty="0" sz="1100" spc="105">
                <a:solidFill>
                  <a:srgbClr val="181818"/>
                </a:solidFill>
                <a:latin typeface="Arial"/>
                <a:cs typeface="Arial"/>
              </a:rPr>
              <a:t>t</a:t>
            </a:r>
            <a:r>
              <a:rPr dirty="0" sz="1100" spc="10">
                <a:solidFill>
                  <a:srgbClr val="181818"/>
                </a:solidFill>
                <a:latin typeface="Arial"/>
                <a:cs typeface="Arial"/>
              </a:rPr>
              <a:t> </a:t>
            </a:r>
            <a:r>
              <a:rPr dirty="0" sz="1100" spc="105">
                <a:solidFill>
                  <a:srgbClr val="181818"/>
                </a:solidFill>
                <a:latin typeface="Arial"/>
                <a:cs typeface="Arial"/>
              </a:rPr>
              <a:t>t</a:t>
            </a:r>
            <a:r>
              <a:rPr dirty="0" sz="1100" spc="60">
                <a:solidFill>
                  <a:srgbClr val="181818"/>
                </a:solidFill>
                <a:latin typeface="Arial"/>
                <a:cs typeface="Arial"/>
              </a:rPr>
              <a:t>o</a:t>
            </a:r>
            <a:r>
              <a:rPr dirty="0" sz="1100" spc="30">
                <a:solidFill>
                  <a:srgbClr val="181818"/>
                </a:solidFill>
                <a:latin typeface="Arial"/>
                <a:cs typeface="Arial"/>
              </a:rPr>
              <a:t> </a:t>
            </a:r>
            <a:r>
              <a:rPr dirty="0" sz="1100" spc="30">
                <a:solidFill>
                  <a:srgbClr val="181818"/>
                </a:solidFill>
                <a:latin typeface="Arial"/>
                <a:cs typeface="Arial"/>
              </a:rPr>
              <a:t>s</a:t>
            </a:r>
            <a:r>
              <a:rPr dirty="0" sz="1100" spc="20">
                <a:solidFill>
                  <a:srgbClr val="181818"/>
                </a:solidFill>
                <a:latin typeface="Arial"/>
                <a:cs typeface="Arial"/>
              </a:rPr>
              <a:t>i</a:t>
            </a:r>
            <a:r>
              <a:rPr dirty="0" sz="1100" spc="70">
                <a:solidFill>
                  <a:srgbClr val="181818"/>
                </a:solidFill>
                <a:latin typeface="Arial"/>
                <a:cs typeface="Arial"/>
              </a:rPr>
              <a:t>g</a:t>
            </a:r>
            <a:r>
              <a:rPr dirty="0" sz="1100" spc="40">
                <a:solidFill>
                  <a:srgbClr val="181818"/>
                </a:solidFill>
                <a:latin typeface="Arial"/>
                <a:cs typeface="Arial"/>
              </a:rPr>
              <a:t>n</a:t>
            </a:r>
            <a:r>
              <a:rPr dirty="0" sz="1100" spc="20">
                <a:solidFill>
                  <a:srgbClr val="181818"/>
                </a:solidFill>
                <a:latin typeface="Arial"/>
                <a:cs typeface="Arial"/>
              </a:rPr>
              <a:t>i</a:t>
            </a:r>
            <a:r>
              <a:rPr dirty="0" sz="1100" spc="100">
                <a:solidFill>
                  <a:srgbClr val="181818"/>
                </a:solidFill>
                <a:latin typeface="Arial"/>
                <a:cs typeface="Arial"/>
              </a:rPr>
              <a:t>f</a:t>
            </a:r>
            <a:r>
              <a:rPr dirty="0" sz="1100" spc="20">
                <a:solidFill>
                  <a:srgbClr val="181818"/>
                </a:solidFill>
                <a:latin typeface="Arial"/>
                <a:cs typeface="Arial"/>
              </a:rPr>
              <a:t>i</a:t>
            </a:r>
            <a:r>
              <a:rPr dirty="0" sz="1100" spc="75">
                <a:solidFill>
                  <a:srgbClr val="181818"/>
                </a:solidFill>
                <a:latin typeface="Arial"/>
                <a:cs typeface="Arial"/>
              </a:rPr>
              <a:t>c</a:t>
            </a:r>
            <a:r>
              <a:rPr dirty="0" sz="1100" spc="15">
                <a:solidFill>
                  <a:srgbClr val="181818"/>
                </a:solidFill>
                <a:latin typeface="Arial"/>
                <a:cs typeface="Arial"/>
              </a:rPr>
              <a:t>a</a:t>
            </a:r>
            <a:r>
              <a:rPr dirty="0" sz="1100" spc="40">
                <a:solidFill>
                  <a:srgbClr val="181818"/>
                </a:solidFill>
                <a:latin typeface="Arial"/>
                <a:cs typeface="Arial"/>
              </a:rPr>
              <a:t>n</a:t>
            </a:r>
            <a:r>
              <a:rPr dirty="0" sz="1100" spc="105">
                <a:solidFill>
                  <a:srgbClr val="181818"/>
                </a:solidFill>
                <a:latin typeface="Arial"/>
                <a:cs typeface="Arial"/>
              </a:rPr>
              <a:t>t</a:t>
            </a:r>
            <a:r>
              <a:rPr dirty="0" sz="1100" spc="20">
                <a:solidFill>
                  <a:srgbClr val="181818"/>
                </a:solidFill>
                <a:latin typeface="Arial"/>
                <a:cs typeface="Arial"/>
              </a:rPr>
              <a:t>l</a:t>
            </a:r>
            <a:r>
              <a:rPr dirty="0" sz="1100" spc="75">
                <a:solidFill>
                  <a:srgbClr val="181818"/>
                </a:solidFill>
                <a:latin typeface="Arial"/>
                <a:cs typeface="Arial"/>
              </a:rPr>
              <a:t>y</a:t>
            </a:r>
            <a:r>
              <a:rPr dirty="0" sz="1100" spc="10">
                <a:solidFill>
                  <a:srgbClr val="181818"/>
                </a:solidFill>
                <a:latin typeface="Arial"/>
                <a:cs typeface="Arial"/>
              </a:rPr>
              <a:t> </a:t>
            </a:r>
            <a:r>
              <a:rPr dirty="0" sz="1100" spc="40">
                <a:solidFill>
                  <a:srgbClr val="181818"/>
                </a:solidFill>
                <a:latin typeface="Arial"/>
                <a:cs typeface="Arial"/>
              </a:rPr>
              <a:t>e</a:t>
            </a:r>
            <a:r>
              <a:rPr dirty="0" sz="1100" spc="55">
                <a:solidFill>
                  <a:srgbClr val="181818"/>
                </a:solidFill>
                <a:latin typeface="Arial"/>
                <a:cs typeface="Arial"/>
              </a:rPr>
              <a:t>x</a:t>
            </a:r>
            <a:r>
              <a:rPr dirty="0" sz="1100" spc="70">
                <a:solidFill>
                  <a:srgbClr val="181818"/>
                </a:solidFill>
                <a:latin typeface="Arial"/>
                <a:cs typeface="Arial"/>
              </a:rPr>
              <a:t>p</a:t>
            </a:r>
            <a:r>
              <a:rPr dirty="0" sz="1100" spc="15">
                <a:solidFill>
                  <a:srgbClr val="181818"/>
                </a:solidFill>
                <a:latin typeface="Arial"/>
                <a:cs typeface="Arial"/>
              </a:rPr>
              <a:t>a</a:t>
            </a:r>
            <a:r>
              <a:rPr dirty="0" sz="1100" spc="40">
                <a:solidFill>
                  <a:srgbClr val="181818"/>
                </a:solidFill>
                <a:latin typeface="Arial"/>
                <a:cs typeface="Arial"/>
              </a:rPr>
              <a:t>n</a:t>
            </a:r>
            <a:r>
              <a:rPr dirty="0" sz="1100" spc="90">
                <a:solidFill>
                  <a:srgbClr val="181818"/>
                </a:solidFill>
                <a:latin typeface="Arial"/>
                <a:cs typeface="Arial"/>
              </a:rPr>
              <a:t>d</a:t>
            </a:r>
            <a:r>
              <a:rPr dirty="0" sz="1100" spc="10">
                <a:solidFill>
                  <a:srgbClr val="181818"/>
                </a:solidFill>
                <a:latin typeface="Arial"/>
                <a:cs typeface="Arial"/>
              </a:rPr>
              <a:t> </a:t>
            </a:r>
            <a:r>
              <a:rPr dirty="0" sz="1100" spc="55">
                <a:solidFill>
                  <a:srgbClr val="181818"/>
                </a:solidFill>
                <a:latin typeface="Arial"/>
                <a:cs typeface="Arial"/>
              </a:rPr>
              <a:t>o</a:t>
            </a:r>
            <a:r>
              <a:rPr dirty="0" sz="1100" spc="35">
                <a:solidFill>
                  <a:srgbClr val="181818"/>
                </a:solidFill>
                <a:latin typeface="Arial"/>
                <a:cs typeface="Arial"/>
              </a:rPr>
              <a:t>u</a:t>
            </a:r>
            <a:r>
              <a:rPr dirty="0" sz="1100" spc="65">
                <a:solidFill>
                  <a:srgbClr val="181818"/>
                </a:solidFill>
                <a:latin typeface="Arial"/>
                <a:cs typeface="Arial"/>
              </a:rPr>
              <a:t>r</a:t>
            </a:r>
            <a:r>
              <a:rPr dirty="0" sz="1100" spc="10">
                <a:solidFill>
                  <a:srgbClr val="181818"/>
                </a:solidFill>
                <a:latin typeface="Arial"/>
                <a:cs typeface="Arial"/>
              </a:rPr>
              <a:t> </a:t>
            </a:r>
            <a:r>
              <a:rPr dirty="0" sz="1100" spc="40">
                <a:solidFill>
                  <a:srgbClr val="181818"/>
                </a:solidFill>
                <a:latin typeface="Arial"/>
                <a:cs typeface="Arial"/>
              </a:rPr>
              <a:t>e</a:t>
            </a:r>
            <a:r>
              <a:rPr dirty="0" sz="1100" spc="85">
                <a:solidFill>
                  <a:srgbClr val="181818"/>
                </a:solidFill>
                <a:latin typeface="Arial"/>
                <a:cs typeface="Arial"/>
              </a:rPr>
              <a:t>d</a:t>
            </a:r>
            <a:r>
              <a:rPr dirty="0" sz="1100" spc="35">
                <a:solidFill>
                  <a:srgbClr val="181818"/>
                </a:solidFill>
                <a:latin typeface="Arial"/>
                <a:cs typeface="Arial"/>
              </a:rPr>
              <a:t>u</a:t>
            </a:r>
            <a:r>
              <a:rPr dirty="0" sz="1100" spc="75">
                <a:solidFill>
                  <a:srgbClr val="181818"/>
                </a:solidFill>
                <a:latin typeface="Arial"/>
                <a:cs typeface="Arial"/>
              </a:rPr>
              <a:t>c</a:t>
            </a:r>
            <a:r>
              <a:rPr dirty="0" sz="1100" spc="15">
                <a:solidFill>
                  <a:srgbClr val="181818"/>
                </a:solidFill>
                <a:latin typeface="Arial"/>
                <a:cs typeface="Arial"/>
              </a:rPr>
              <a:t>a</a:t>
            </a:r>
            <a:r>
              <a:rPr dirty="0" sz="1100" spc="105">
                <a:solidFill>
                  <a:srgbClr val="181818"/>
                </a:solidFill>
                <a:latin typeface="Arial"/>
                <a:cs typeface="Arial"/>
              </a:rPr>
              <a:t>t</a:t>
            </a:r>
            <a:r>
              <a:rPr dirty="0" sz="1100" spc="20">
                <a:solidFill>
                  <a:srgbClr val="181818"/>
                </a:solidFill>
                <a:latin typeface="Arial"/>
                <a:cs typeface="Arial"/>
              </a:rPr>
              <a:t>i</a:t>
            </a:r>
            <a:r>
              <a:rPr dirty="0" sz="1100" spc="55">
                <a:solidFill>
                  <a:srgbClr val="181818"/>
                </a:solidFill>
                <a:latin typeface="Arial"/>
                <a:cs typeface="Arial"/>
              </a:rPr>
              <a:t>o</a:t>
            </a:r>
            <a:r>
              <a:rPr dirty="0" sz="1100" spc="40">
                <a:solidFill>
                  <a:srgbClr val="181818"/>
                </a:solidFill>
                <a:latin typeface="Arial"/>
                <a:cs typeface="Arial"/>
              </a:rPr>
              <a:t>n</a:t>
            </a:r>
            <a:r>
              <a:rPr dirty="0" sz="1100" spc="15">
                <a:solidFill>
                  <a:srgbClr val="181818"/>
                </a:solidFill>
                <a:latin typeface="Arial"/>
                <a:cs typeface="Arial"/>
              </a:rPr>
              <a:t>a</a:t>
            </a:r>
            <a:r>
              <a:rPr dirty="0" sz="1100" spc="20">
                <a:solidFill>
                  <a:srgbClr val="181818"/>
                </a:solidFill>
                <a:latin typeface="Arial"/>
                <a:cs typeface="Arial"/>
              </a:rPr>
              <a:t>l</a:t>
            </a:r>
            <a:r>
              <a:rPr dirty="0" sz="1100" spc="10">
                <a:solidFill>
                  <a:srgbClr val="181818"/>
                </a:solidFill>
                <a:latin typeface="Arial"/>
                <a:cs typeface="Arial"/>
              </a:rPr>
              <a:t> </a:t>
            </a:r>
            <a:r>
              <a:rPr dirty="0" sz="1100" spc="55">
                <a:solidFill>
                  <a:srgbClr val="181818"/>
                </a:solidFill>
                <a:latin typeface="Arial"/>
                <a:cs typeface="Arial"/>
              </a:rPr>
              <a:t>o</a:t>
            </a:r>
            <a:r>
              <a:rPr dirty="0" sz="1100" spc="100">
                <a:solidFill>
                  <a:srgbClr val="181818"/>
                </a:solidFill>
                <a:latin typeface="Arial"/>
                <a:cs typeface="Arial"/>
              </a:rPr>
              <a:t>ff</a:t>
            </a:r>
            <a:r>
              <a:rPr dirty="0" sz="1100" spc="40">
                <a:solidFill>
                  <a:srgbClr val="181818"/>
                </a:solidFill>
                <a:latin typeface="Arial"/>
                <a:cs typeface="Arial"/>
              </a:rPr>
              <a:t>e</a:t>
            </a:r>
            <a:r>
              <a:rPr dirty="0" sz="1100" spc="65">
                <a:solidFill>
                  <a:srgbClr val="181818"/>
                </a:solidFill>
                <a:latin typeface="Arial"/>
                <a:cs typeface="Arial"/>
              </a:rPr>
              <a:t>r</a:t>
            </a:r>
            <a:r>
              <a:rPr dirty="0" sz="1100" spc="20">
                <a:solidFill>
                  <a:srgbClr val="181818"/>
                </a:solidFill>
                <a:latin typeface="Arial"/>
                <a:cs typeface="Arial"/>
              </a:rPr>
              <a:t>i</a:t>
            </a:r>
            <a:r>
              <a:rPr dirty="0" sz="1100" spc="40">
                <a:solidFill>
                  <a:srgbClr val="181818"/>
                </a:solidFill>
                <a:latin typeface="Arial"/>
                <a:cs typeface="Arial"/>
              </a:rPr>
              <a:t>n</a:t>
            </a:r>
            <a:r>
              <a:rPr dirty="0" sz="1100" spc="70">
                <a:solidFill>
                  <a:srgbClr val="181818"/>
                </a:solidFill>
                <a:latin typeface="Arial"/>
                <a:cs typeface="Arial"/>
              </a:rPr>
              <a:t>g</a:t>
            </a:r>
            <a:r>
              <a:rPr dirty="0" sz="1100" spc="35">
                <a:solidFill>
                  <a:srgbClr val="181818"/>
                </a:solidFill>
                <a:latin typeface="Arial"/>
                <a:cs typeface="Arial"/>
              </a:rPr>
              <a:t>s</a:t>
            </a:r>
            <a:r>
              <a:rPr dirty="0" sz="1100" spc="10">
                <a:solidFill>
                  <a:srgbClr val="181818"/>
                </a:solidFill>
                <a:latin typeface="Arial"/>
                <a:cs typeface="Arial"/>
              </a:rPr>
              <a:t> </a:t>
            </a:r>
            <a:r>
              <a:rPr dirty="0" sz="1100" spc="15">
                <a:solidFill>
                  <a:srgbClr val="181818"/>
                </a:solidFill>
                <a:latin typeface="Arial"/>
                <a:cs typeface="Arial"/>
              </a:rPr>
              <a:t>a</a:t>
            </a:r>
            <a:r>
              <a:rPr dirty="0" sz="1100" spc="40">
                <a:solidFill>
                  <a:srgbClr val="181818"/>
                </a:solidFill>
                <a:latin typeface="Arial"/>
                <a:cs typeface="Arial"/>
              </a:rPr>
              <a:t>n</a:t>
            </a:r>
            <a:r>
              <a:rPr dirty="0" sz="1100" spc="90">
                <a:solidFill>
                  <a:srgbClr val="181818"/>
                </a:solidFill>
                <a:latin typeface="Arial"/>
                <a:cs typeface="Arial"/>
              </a:rPr>
              <a:t>d</a:t>
            </a:r>
            <a:r>
              <a:rPr dirty="0" sz="1100" spc="45">
                <a:solidFill>
                  <a:srgbClr val="181818"/>
                </a:solidFill>
                <a:latin typeface="Arial"/>
                <a:cs typeface="Arial"/>
              </a:rPr>
              <a:t> </a:t>
            </a:r>
            <a:r>
              <a:rPr dirty="0" sz="1100" spc="100">
                <a:solidFill>
                  <a:srgbClr val="181818"/>
                </a:solidFill>
                <a:latin typeface="Arial"/>
                <a:cs typeface="Arial"/>
              </a:rPr>
              <a:t>f</a:t>
            </a:r>
            <a:r>
              <a:rPr dirty="0" sz="1100" spc="15">
                <a:solidFill>
                  <a:srgbClr val="181818"/>
                </a:solidFill>
                <a:latin typeface="Arial"/>
                <a:cs typeface="Arial"/>
              </a:rPr>
              <a:t>a</a:t>
            </a:r>
            <a:r>
              <a:rPr dirty="0" sz="1100" spc="75">
                <a:solidFill>
                  <a:srgbClr val="181818"/>
                </a:solidFill>
                <a:latin typeface="Arial"/>
                <a:cs typeface="Arial"/>
              </a:rPr>
              <a:t>c</a:t>
            </a:r>
            <a:r>
              <a:rPr dirty="0" sz="1100" spc="20">
                <a:solidFill>
                  <a:srgbClr val="181818"/>
                </a:solidFill>
                <a:latin typeface="Arial"/>
                <a:cs typeface="Arial"/>
              </a:rPr>
              <a:t>ili</a:t>
            </a:r>
            <a:r>
              <a:rPr dirty="0" sz="1100" spc="105">
                <a:solidFill>
                  <a:srgbClr val="181818"/>
                </a:solidFill>
                <a:latin typeface="Arial"/>
                <a:cs typeface="Arial"/>
              </a:rPr>
              <a:t>t</a:t>
            </a:r>
            <a:r>
              <a:rPr dirty="0" sz="1100" spc="20">
                <a:solidFill>
                  <a:srgbClr val="181818"/>
                </a:solidFill>
                <a:latin typeface="Arial"/>
                <a:cs typeface="Arial"/>
              </a:rPr>
              <a:t>i</a:t>
            </a:r>
            <a:r>
              <a:rPr dirty="0" sz="1100" spc="40">
                <a:solidFill>
                  <a:srgbClr val="181818"/>
                </a:solidFill>
                <a:latin typeface="Arial"/>
                <a:cs typeface="Arial"/>
              </a:rPr>
              <a:t>e</a:t>
            </a:r>
            <a:r>
              <a:rPr dirty="0" sz="1100" spc="30">
                <a:solidFill>
                  <a:srgbClr val="181818"/>
                </a:solidFill>
                <a:latin typeface="Arial"/>
                <a:cs typeface="Arial"/>
              </a:rPr>
              <a:t>s</a:t>
            </a:r>
            <a:r>
              <a:rPr dirty="0" sz="1100" spc="5">
                <a:solidFill>
                  <a:srgbClr val="181818"/>
                </a:solidFill>
                <a:latin typeface="Arial"/>
                <a:cs typeface="Arial"/>
              </a:rPr>
              <a:t>.</a:t>
            </a:r>
            <a:r>
              <a:rPr dirty="0" sz="1100" spc="10">
                <a:solidFill>
                  <a:srgbClr val="181818"/>
                </a:solidFill>
                <a:latin typeface="Arial"/>
                <a:cs typeface="Arial"/>
              </a:rPr>
              <a:t> </a:t>
            </a:r>
            <a:r>
              <a:rPr dirty="0" sz="1100">
                <a:solidFill>
                  <a:srgbClr val="181818"/>
                </a:solidFill>
                <a:latin typeface="Arial"/>
                <a:cs typeface="Arial"/>
              </a:rPr>
              <a:t>O</a:t>
            </a:r>
            <a:r>
              <a:rPr dirty="0" sz="1100" spc="35">
                <a:solidFill>
                  <a:srgbClr val="181818"/>
                </a:solidFill>
                <a:latin typeface="Arial"/>
                <a:cs typeface="Arial"/>
              </a:rPr>
              <a:t>u</a:t>
            </a:r>
            <a:r>
              <a:rPr dirty="0" sz="1100" spc="65">
                <a:solidFill>
                  <a:srgbClr val="181818"/>
                </a:solidFill>
                <a:latin typeface="Arial"/>
                <a:cs typeface="Arial"/>
              </a:rPr>
              <a:t>r</a:t>
            </a:r>
            <a:r>
              <a:rPr dirty="0" sz="1100" spc="10">
                <a:solidFill>
                  <a:srgbClr val="181818"/>
                </a:solidFill>
                <a:latin typeface="Arial"/>
                <a:cs typeface="Arial"/>
              </a:rPr>
              <a:t> </a:t>
            </a:r>
            <a:r>
              <a:rPr dirty="0" sz="1100" spc="75">
                <a:solidFill>
                  <a:srgbClr val="181818"/>
                </a:solidFill>
                <a:latin typeface="Arial"/>
                <a:cs typeface="Arial"/>
              </a:rPr>
              <a:t>c</a:t>
            </a:r>
            <a:r>
              <a:rPr dirty="0" sz="1100" spc="55">
                <a:solidFill>
                  <a:srgbClr val="181818"/>
                </a:solidFill>
                <a:latin typeface="Arial"/>
                <a:cs typeface="Arial"/>
              </a:rPr>
              <a:t>o</a:t>
            </a:r>
            <a:r>
              <a:rPr dirty="0" sz="1100" spc="55">
                <a:solidFill>
                  <a:srgbClr val="181818"/>
                </a:solidFill>
                <a:latin typeface="Arial"/>
                <a:cs typeface="Arial"/>
              </a:rPr>
              <a:t>mm</a:t>
            </a:r>
            <a:r>
              <a:rPr dirty="0" sz="1100" spc="20">
                <a:solidFill>
                  <a:srgbClr val="181818"/>
                </a:solidFill>
                <a:latin typeface="Arial"/>
                <a:cs typeface="Arial"/>
              </a:rPr>
              <a:t>i</a:t>
            </a:r>
            <a:r>
              <a:rPr dirty="0" sz="1100" spc="105">
                <a:solidFill>
                  <a:srgbClr val="181818"/>
                </a:solidFill>
                <a:latin typeface="Arial"/>
                <a:cs typeface="Arial"/>
              </a:rPr>
              <a:t>t</a:t>
            </a:r>
            <a:r>
              <a:rPr dirty="0" sz="1100" spc="55">
                <a:solidFill>
                  <a:srgbClr val="181818"/>
                </a:solidFill>
                <a:latin typeface="Arial"/>
                <a:cs typeface="Arial"/>
              </a:rPr>
              <a:t>m</a:t>
            </a:r>
            <a:r>
              <a:rPr dirty="0" sz="1100" spc="40">
                <a:solidFill>
                  <a:srgbClr val="181818"/>
                </a:solidFill>
                <a:latin typeface="Arial"/>
                <a:cs typeface="Arial"/>
              </a:rPr>
              <a:t>en</a:t>
            </a:r>
            <a:r>
              <a:rPr dirty="0" sz="1100" spc="105">
                <a:solidFill>
                  <a:srgbClr val="181818"/>
                </a:solidFill>
                <a:latin typeface="Arial"/>
                <a:cs typeface="Arial"/>
              </a:rPr>
              <a:t>t</a:t>
            </a:r>
            <a:r>
              <a:rPr dirty="0" sz="1100" spc="10">
                <a:solidFill>
                  <a:srgbClr val="181818"/>
                </a:solidFill>
                <a:latin typeface="Arial"/>
                <a:cs typeface="Arial"/>
              </a:rPr>
              <a:t> </a:t>
            </a:r>
            <a:r>
              <a:rPr dirty="0" sz="1100" spc="105">
                <a:solidFill>
                  <a:srgbClr val="181818"/>
                </a:solidFill>
                <a:latin typeface="Arial"/>
                <a:cs typeface="Arial"/>
              </a:rPr>
              <a:t>t</a:t>
            </a:r>
            <a:r>
              <a:rPr dirty="0" sz="1100" spc="60">
                <a:solidFill>
                  <a:srgbClr val="181818"/>
                </a:solidFill>
                <a:latin typeface="Arial"/>
                <a:cs typeface="Arial"/>
              </a:rPr>
              <a:t>o</a:t>
            </a:r>
            <a:r>
              <a:rPr dirty="0" sz="1100" spc="10">
                <a:solidFill>
                  <a:srgbClr val="181818"/>
                </a:solidFill>
                <a:latin typeface="Arial"/>
                <a:cs typeface="Arial"/>
              </a:rPr>
              <a:t> </a:t>
            </a:r>
            <a:r>
              <a:rPr dirty="0" sz="1100" spc="70">
                <a:solidFill>
                  <a:srgbClr val="181818"/>
                </a:solidFill>
                <a:latin typeface="Arial"/>
                <a:cs typeface="Arial"/>
              </a:rPr>
              <a:t>p</a:t>
            </a:r>
            <a:r>
              <a:rPr dirty="0" sz="1100" spc="65">
                <a:solidFill>
                  <a:srgbClr val="181818"/>
                </a:solidFill>
                <a:latin typeface="Arial"/>
                <a:cs typeface="Arial"/>
              </a:rPr>
              <a:t>r</a:t>
            </a:r>
            <a:r>
              <a:rPr dirty="0" sz="1100" spc="55">
                <a:solidFill>
                  <a:srgbClr val="181818"/>
                </a:solidFill>
                <a:latin typeface="Arial"/>
                <a:cs typeface="Arial"/>
              </a:rPr>
              <a:t>o</a:t>
            </a:r>
            <a:r>
              <a:rPr dirty="0" sz="1100" spc="70">
                <a:solidFill>
                  <a:srgbClr val="181818"/>
                </a:solidFill>
                <a:latin typeface="Arial"/>
                <a:cs typeface="Arial"/>
              </a:rPr>
              <a:t>v</a:t>
            </a:r>
            <a:r>
              <a:rPr dirty="0" sz="1100" spc="20">
                <a:solidFill>
                  <a:srgbClr val="181818"/>
                </a:solidFill>
                <a:latin typeface="Arial"/>
                <a:cs typeface="Arial"/>
              </a:rPr>
              <a:t>i</a:t>
            </a:r>
            <a:r>
              <a:rPr dirty="0" sz="1100" spc="85">
                <a:solidFill>
                  <a:srgbClr val="181818"/>
                </a:solidFill>
                <a:latin typeface="Arial"/>
                <a:cs typeface="Arial"/>
              </a:rPr>
              <a:t>d</a:t>
            </a:r>
            <a:r>
              <a:rPr dirty="0" sz="1100" spc="20">
                <a:solidFill>
                  <a:srgbClr val="181818"/>
                </a:solidFill>
                <a:latin typeface="Arial"/>
                <a:cs typeface="Arial"/>
              </a:rPr>
              <a:t>i</a:t>
            </a:r>
            <a:r>
              <a:rPr dirty="0" sz="1100" spc="40">
                <a:solidFill>
                  <a:srgbClr val="181818"/>
                </a:solidFill>
                <a:latin typeface="Arial"/>
                <a:cs typeface="Arial"/>
              </a:rPr>
              <a:t>n</a:t>
            </a:r>
            <a:r>
              <a:rPr dirty="0" sz="1100" spc="75">
                <a:solidFill>
                  <a:srgbClr val="181818"/>
                </a:solidFill>
                <a:latin typeface="Arial"/>
                <a:cs typeface="Arial"/>
              </a:rPr>
              <a:t>g</a:t>
            </a:r>
            <a:r>
              <a:rPr dirty="0" sz="1100" spc="10">
                <a:solidFill>
                  <a:srgbClr val="181818"/>
                </a:solidFill>
                <a:latin typeface="Arial"/>
                <a:cs typeface="Arial"/>
              </a:rPr>
              <a:t> </a:t>
            </a:r>
            <a:r>
              <a:rPr dirty="0" sz="1100" spc="20">
                <a:solidFill>
                  <a:srgbClr val="181818"/>
                </a:solidFill>
                <a:latin typeface="Arial"/>
                <a:cs typeface="Arial"/>
              </a:rPr>
              <a:t>a</a:t>
            </a:r>
            <a:r>
              <a:rPr dirty="0" sz="1100" spc="10">
                <a:solidFill>
                  <a:srgbClr val="181818"/>
                </a:solidFill>
                <a:latin typeface="Arial"/>
                <a:cs typeface="Arial"/>
              </a:rPr>
              <a:t> </a:t>
            </a:r>
            <a:r>
              <a:rPr dirty="0" sz="1100" spc="40">
                <a:solidFill>
                  <a:srgbClr val="181818"/>
                </a:solidFill>
                <a:latin typeface="Arial"/>
                <a:cs typeface="Arial"/>
              </a:rPr>
              <a:t>n</a:t>
            </a:r>
            <a:r>
              <a:rPr dirty="0" sz="1100" spc="35">
                <a:solidFill>
                  <a:srgbClr val="181818"/>
                </a:solidFill>
                <a:latin typeface="Arial"/>
                <a:cs typeface="Arial"/>
              </a:rPr>
              <a:t>u</a:t>
            </a:r>
            <a:r>
              <a:rPr dirty="0" sz="1100" spc="65">
                <a:solidFill>
                  <a:srgbClr val="181818"/>
                </a:solidFill>
                <a:latin typeface="Arial"/>
                <a:cs typeface="Arial"/>
              </a:rPr>
              <a:t>r</a:t>
            </a:r>
            <a:r>
              <a:rPr dirty="0" sz="1100" spc="105">
                <a:solidFill>
                  <a:srgbClr val="181818"/>
                </a:solidFill>
                <a:latin typeface="Arial"/>
                <a:cs typeface="Arial"/>
              </a:rPr>
              <a:t>t</a:t>
            </a:r>
            <a:r>
              <a:rPr dirty="0" sz="1100" spc="35">
                <a:solidFill>
                  <a:srgbClr val="181818"/>
                </a:solidFill>
                <a:latin typeface="Arial"/>
                <a:cs typeface="Arial"/>
              </a:rPr>
              <a:t>u</a:t>
            </a:r>
            <a:r>
              <a:rPr dirty="0" sz="1100" spc="65">
                <a:solidFill>
                  <a:srgbClr val="181818"/>
                </a:solidFill>
                <a:latin typeface="Arial"/>
                <a:cs typeface="Arial"/>
              </a:rPr>
              <a:t>r</a:t>
            </a:r>
            <a:r>
              <a:rPr dirty="0" sz="1100" spc="20">
                <a:solidFill>
                  <a:srgbClr val="181818"/>
                </a:solidFill>
                <a:latin typeface="Arial"/>
                <a:cs typeface="Arial"/>
              </a:rPr>
              <a:t>i</a:t>
            </a:r>
            <a:r>
              <a:rPr dirty="0" sz="1100" spc="40">
                <a:solidFill>
                  <a:srgbClr val="181818"/>
                </a:solidFill>
                <a:latin typeface="Arial"/>
                <a:cs typeface="Arial"/>
              </a:rPr>
              <a:t>n</a:t>
            </a:r>
            <a:r>
              <a:rPr dirty="0" sz="1100" spc="70">
                <a:solidFill>
                  <a:srgbClr val="181818"/>
                </a:solidFill>
                <a:latin typeface="Arial"/>
                <a:cs typeface="Arial"/>
              </a:rPr>
              <a:t>g</a:t>
            </a:r>
            <a:r>
              <a:rPr dirty="0" sz="1100" spc="5">
                <a:solidFill>
                  <a:srgbClr val="181818"/>
                </a:solidFill>
                <a:latin typeface="Arial"/>
                <a:cs typeface="Arial"/>
              </a:rPr>
              <a:t>,</a:t>
            </a:r>
            <a:r>
              <a:rPr dirty="0" sz="1100" spc="5">
                <a:solidFill>
                  <a:srgbClr val="181818"/>
                </a:solidFill>
                <a:latin typeface="Arial"/>
                <a:cs typeface="Arial"/>
              </a:rPr>
              <a:t> </a:t>
            </a:r>
            <a:r>
              <a:rPr dirty="0" sz="1100" spc="20">
                <a:solidFill>
                  <a:srgbClr val="181818"/>
                </a:solidFill>
                <a:latin typeface="Arial"/>
                <a:cs typeface="Arial"/>
              </a:rPr>
              <a:t>i</a:t>
            </a:r>
            <a:r>
              <a:rPr dirty="0" sz="1100" spc="40">
                <a:solidFill>
                  <a:srgbClr val="181818"/>
                </a:solidFill>
                <a:latin typeface="Arial"/>
                <a:cs typeface="Arial"/>
              </a:rPr>
              <a:t>n</a:t>
            </a:r>
            <a:r>
              <a:rPr dirty="0" sz="1100" spc="75">
                <a:solidFill>
                  <a:srgbClr val="181818"/>
                </a:solidFill>
                <a:latin typeface="Arial"/>
                <a:cs typeface="Arial"/>
              </a:rPr>
              <a:t>c</a:t>
            </a:r>
            <a:r>
              <a:rPr dirty="0" sz="1100" spc="20">
                <a:solidFill>
                  <a:srgbClr val="181818"/>
                </a:solidFill>
                <a:latin typeface="Arial"/>
                <a:cs typeface="Arial"/>
              </a:rPr>
              <a:t>l</a:t>
            </a:r>
            <a:r>
              <a:rPr dirty="0" sz="1100" spc="35">
                <a:solidFill>
                  <a:srgbClr val="181818"/>
                </a:solidFill>
                <a:latin typeface="Arial"/>
                <a:cs typeface="Arial"/>
              </a:rPr>
              <a:t>us</a:t>
            </a:r>
            <a:r>
              <a:rPr dirty="0" sz="1100" spc="20">
                <a:solidFill>
                  <a:srgbClr val="181818"/>
                </a:solidFill>
                <a:latin typeface="Arial"/>
                <a:cs typeface="Arial"/>
              </a:rPr>
              <a:t>i</a:t>
            </a:r>
            <a:r>
              <a:rPr dirty="0" sz="1100" spc="70">
                <a:solidFill>
                  <a:srgbClr val="181818"/>
                </a:solidFill>
                <a:latin typeface="Arial"/>
                <a:cs typeface="Arial"/>
              </a:rPr>
              <a:t>v</a:t>
            </a:r>
            <a:r>
              <a:rPr dirty="0" sz="1100" spc="40">
                <a:solidFill>
                  <a:srgbClr val="181818"/>
                </a:solidFill>
                <a:latin typeface="Arial"/>
                <a:cs typeface="Arial"/>
              </a:rPr>
              <a:t>e</a:t>
            </a:r>
            <a:r>
              <a:rPr dirty="0" sz="1100" spc="5">
                <a:solidFill>
                  <a:srgbClr val="181818"/>
                </a:solidFill>
                <a:latin typeface="Arial"/>
                <a:cs typeface="Arial"/>
              </a:rPr>
              <a:t>,</a:t>
            </a:r>
            <a:r>
              <a:rPr dirty="0" sz="1100" spc="10">
                <a:solidFill>
                  <a:srgbClr val="181818"/>
                </a:solidFill>
                <a:latin typeface="Arial"/>
                <a:cs typeface="Arial"/>
              </a:rPr>
              <a:t> </a:t>
            </a:r>
            <a:r>
              <a:rPr dirty="0" sz="1100" spc="15">
                <a:solidFill>
                  <a:srgbClr val="181818"/>
                </a:solidFill>
                <a:latin typeface="Arial"/>
                <a:cs typeface="Arial"/>
              </a:rPr>
              <a:t>a</a:t>
            </a:r>
            <a:r>
              <a:rPr dirty="0" sz="1100" spc="40">
                <a:solidFill>
                  <a:srgbClr val="181818"/>
                </a:solidFill>
                <a:latin typeface="Arial"/>
                <a:cs typeface="Arial"/>
              </a:rPr>
              <a:t>n</a:t>
            </a:r>
            <a:r>
              <a:rPr dirty="0" sz="1100" spc="90">
                <a:solidFill>
                  <a:srgbClr val="181818"/>
                </a:solidFill>
                <a:latin typeface="Arial"/>
                <a:cs typeface="Arial"/>
              </a:rPr>
              <a:t>d</a:t>
            </a:r>
            <a:r>
              <a:rPr dirty="0" sz="1100" spc="10">
                <a:solidFill>
                  <a:srgbClr val="181818"/>
                </a:solidFill>
                <a:latin typeface="Arial"/>
                <a:cs typeface="Arial"/>
              </a:rPr>
              <a:t> </a:t>
            </a:r>
            <a:r>
              <a:rPr dirty="0" sz="1100" spc="75">
                <a:solidFill>
                  <a:srgbClr val="181818"/>
                </a:solidFill>
                <a:latin typeface="Arial"/>
                <a:cs typeface="Arial"/>
              </a:rPr>
              <a:t>c</a:t>
            </a:r>
            <a:r>
              <a:rPr dirty="0" sz="1100" spc="55">
                <a:solidFill>
                  <a:srgbClr val="181818"/>
                </a:solidFill>
                <a:latin typeface="Arial"/>
                <a:cs typeface="Arial"/>
              </a:rPr>
              <a:t>o</a:t>
            </a:r>
            <a:r>
              <a:rPr dirty="0" sz="1100" spc="55">
                <a:solidFill>
                  <a:srgbClr val="181818"/>
                </a:solidFill>
                <a:latin typeface="Arial"/>
                <a:cs typeface="Arial"/>
              </a:rPr>
              <a:t>m</a:t>
            </a:r>
            <a:r>
              <a:rPr dirty="0" sz="1100" spc="70">
                <a:solidFill>
                  <a:srgbClr val="181818"/>
                </a:solidFill>
                <a:latin typeface="Arial"/>
                <a:cs typeface="Arial"/>
              </a:rPr>
              <a:t>p</a:t>
            </a:r>
            <a:r>
              <a:rPr dirty="0" sz="1100" spc="65">
                <a:solidFill>
                  <a:srgbClr val="181818"/>
                </a:solidFill>
                <a:latin typeface="Arial"/>
                <a:cs typeface="Arial"/>
              </a:rPr>
              <a:t>r</a:t>
            </a:r>
            <a:r>
              <a:rPr dirty="0" sz="1100" spc="40">
                <a:solidFill>
                  <a:srgbClr val="181818"/>
                </a:solidFill>
                <a:latin typeface="Arial"/>
                <a:cs typeface="Arial"/>
              </a:rPr>
              <a:t>e</a:t>
            </a:r>
            <a:r>
              <a:rPr dirty="0" sz="1100" spc="50">
                <a:solidFill>
                  <a:srgbClr val="181818"/>
                </a:solidFill>
                <a:latin typeface="Arial"/>
                <a:cs typeface="Arial"/>
              </a:rPr>
              <a:t>h</a:t>
            </a:r>
            <a:r>
              <a:rPr dirty="0" sz="1100" spc="40">
                <a:solidFill>
                  <a:srgbClr val="181818"/>
                </a:solidFill>
                <a:latin typeface="Arial"/>
                <a:cs typeface="Arial"/>
              </a:rPr>
              <a:t>en</a:t>
            </a:r>
            <a:r>
              <a:rPr dirty="0" sz="1100" spc="30">
                <a:solidFill>
                  <a:srgbClr val="181818"/>
                </a:solidFill>
                <a:latin typeface="Arial"/>
                <a:cs typeface="Arial"/>
              </a:rPr>
              <a:t>s</a:t>
            </a:r>
            <a:r>
              <a:rPr dirty="0" sz="1100" spc="20">
                <a:solidFill>
                  <a:srgbClr val="181818"/>
                </a:solidFill>
                <a:latin typeface="Arial"/>
                <a:cs typeface="Arial"/>
              </a:rPr>
              <a:t>i</a:t>
            </a:r>
            <a:r>
              <a:rPr dirty="0" sz="1100" spc="70">
                <a:solidFill>
                  <a:srgbClr val="181818"/>
                </a:solidFill>
                <a:latin typeface="Arial"/>
                <a:cs typeface="Arial"/>
              </a:rPr>
              <a:t>v</a:t>
            </a:r>
            <a:r>
              <a:rPr dirty="0" sz="1100" spc="45">
                <a:solidFill>
                  <a:srgbClr val="181818"/>
                </a:solidFill>
                <a:latin typeface="Arial"/>
                <a:cs typeface="Arial"/>
              </a:rPr>
              <a:t>e</a:t>
            </a:r>
            <a:r>
              <a:rPr dirty="0" sz="1100" spc="10">
                <a:solidFill>
                  <a:srgbClr val="181818"/>
                </a:solidFill>
                <a:latin typeface="Arial"/>
                <a:cs typeface="Arial"/>
              </a:rPr>
              <a:t> </a:t>
            </a:r>
            <a:r>
              <a:rPr dirty="0" sz="1100" spc="-10">
                <a:solidFill>
                  <a:srgbClr val="181818"/>
                </a:solidFill>
                <a:latin typeface="Arial"/>
                <a:cs typeface="Arial"/>
              </a:rPr>
              <a:t>I</a:t>
            </a:r>
            <a:r>
              <a:rPr dirty="0" sz="1100" spc="30">
                <a:solidFill>
                  <a:srgbClr val="181818"/>
                </a:solidFill>
                <a:latin typeface="Arial"/>
                <a:cs typeface="Arial"/>
              </a:rPr>
              <a:t>s</a:t>
            </a:r>
            <a:r>
              <a:rPr dirty="0" sz="1100" spc="20">
                <a:solidFill>
                  <a:srgbClr val="181818"/>
                </a:solidFill>
                <a:latin typeface="Arial"/>
                <a:cs typeface="Arial"/>
              </a:rPr>
              <a:t>l</a:t>
            </a:r>
            <a:r>
              <a:rPr dirty="0" sz="1100" spc="15">
                <a:solidFill>
                  <a:srgbClr val="181818"/>
                </a:solidFill>
                <a:latin typeface="Arial"/>
                <a:cs typeface="Arial"/>
              </a:rPr>
              <a:t>a</a:t>
            </a:r>
            <a:r>
              <a:rPr dirty="0" sz="1100" spc="55">
                <a:solidFill>
                  <a:srgbClr val="181818"/>
                </a:solidFill>
                <a:latin typeface="Arial"/>
                <a:cs typeface="Arial"/>
              </a:rPr>
              <a:t>m</a:t>
            </a:r>
            <a:r>
              <a:rPr dirty="0" sz="1100" spc="20">
                <a:solidFill>
                  <a:srgbClr val="181818"/>
                </a:solidFill>
                <a:latin typeface="Arial"/>
                <a:cs typeface="Arial"/>
              </a:rPr>
              <a:t>i</a:t>
            </a:r>
            <a:r>
              <a:rPr dirty="0" sz="1100" spc="80">
                <a:solidFill>
                  <a:srgbClr val="181818"/>
                </a:solidFill>
                <a:latin typeface="Arial"/>
                <a:cs typeface="Arial"/>
              </a:rPr>
              <a:t>c</a:t>
            </a:r>
            <a:r>
              <a:rPr dirty="0" sz="1100" spc="10">
                <a:solidFill>
                  <a:srgbClr val="181818"/>
                </a:solidFill>
                <a:latin typeface="Arial"/>
                <a:cs typeface="Arial"/>
              </a:rPr>
              <a:t> </a:t>
            </a:r>
            <a:r>
              <a:rPr dirty="0" sz="1100" spc="40">
                <a:solidFill>
                  <a:srgbClr val="181818"/>
                </a:solidFill>
                <a:latin typeface="Arial"/>
                <a:cs typeface="Arial"/>
              </a:rPr>
              <a:t>e</a:t>
            </a:r>
            <a:r>
              <a:rPr dirty="0" sz="1100" spc="85">
                <a:solidFill>
                  <a:srgbClr val="181818"/>
                </a:solidFill>
                <a:latin typeface="Arial"/>
                <a:cs typeface="Arial"/>
              </a:rPr>
              <a:t>d</a:t>
            </a:r>
            <a:r>
              <a:rPr dirty="0" sz="1100" spc="35">
                <a:solidFill>
                  <a:srgbClr val="181818"/>
                </a:solidFill>
                <a:latin typeface="Arial"/>
                <a:cs typeface="Arial"/>
              </a:rPr>
              <a:t>u</a:t>
            </a:r>
            <a:r>
              <a:rPr dirty="0" sz="1100" spc="75">
                <a:solidFill>
                  <a:srgbClr val="181818"/>
                </a:solidFill>
                <a:latin typeface="Arial"/>
                <a:cs typeface="Arial"/>
              </a:rPr>
              <a:t>c</a:t>
            </a:r>
            <a:r>
              <a:rPr dirty="0" sz="1100" spc="15">
                <a:solidFill>
                  <a:srgbClr val="181818"/>
                </a:solidFill>
                <a:latin typeface="Arial"/>
                <a:cs typeface="Arial"/>
              </a:rPr>
              <a:t>a</a:t>
            </a:r>
            <a:r>
              <a:rPr dirty="0" sz="1100" spc="105">
                <a:solidFill>
                  <a:srgbClr val="181818"/>
                </a:solidFill>
                <a:latin typeface="Arial"/>
                <a:cs typeface="Arial"/>
              </a:rPr>
              <a:t>t</a:t>
            </a:r>
            <a:r>
              <a:rPr dirty="0" sz="1100" spc="20">
                <a:solidFill>
                  <a:srgbClr val="181818"/>
                </a:solidFill>
                <a:latin typeface="Arial"/>
                <a:cs typeface="Arial"/>
              </a:rPr>
              <a:t>i</a:t>
            </a:r>
            <a:r>
              <a:rPr dirty="0" sz="1100" spc="55">
                <a:solidFill>
                  <a:srgbClr val="181818"/>
                </a:solidFill>
                <a:latin typeface="Arial"/>
                <a:cs typeface="Arial"/>
              </a:rPr>
              <a:t>o</a:t>
            </a:r>
            <a:r>
              <a:rPr dirty="0" sz="1100" spc="45">
                <a:solidFill>
                  <a:srgbClr val="181818"/>
                </a:solidFill>
                <a:latin typeface="Arial"/>
                <a:cs typeface="Arial"/>
              </a:rPr>
              <a:t>n</a:t>
            </a:r>
            <a:r>
              <a:rPr dirty="0" sz="1100" spc="20">
                <a:solidFill>
                  <a:srgbClr val="181818"/>
                </a:solidFill>
                <a:latin typeface="Arial"/>
                <a:cs typeface="Arial"/>
              </a:rPr>
              <a:t> </a:t>
            </a:r>
            <a:r>
              <a:rPr dirty="0" sz="1100" spc="65">
                <a:solidFill>
                  <a:srgbClr val="181818"/>
                </a:solidFill>
                <a:latin typeface="Arial"/>
                <a:cs typeface="Arial"/>
              </a:rPr>
              <a:t>r</a:t>
            </a:r>
            <a:r>
              <a:rPr dirty="0" sz="1100" spc="40">
                <a:solidFill>
                  <a:srgbClr val="181818"/>
                </a:solidFill>
                <a:latin typeface="Arial"/>
                <a:cs typeface="Arial"/>
              </a:rPr>
              <a:t>e</a:t>
            </a:r>
            <a:r>
              <a:rPr dirty="0" sz="1100" spc="55">
                <a:solidFill>
                  <a:srgbClr val="181818"/>
                </a:solidFill>
                <a:latin typeface="Arial"/>
                <a:cs typeface="Arial"/>
              </a:rPr>
              <a:t>m</a:t>
            </a:r>
            <a:r>
              <a:rPr dirty="0" sz="1100" spc="15">
                <a:solidFill>
                  <a:srgbClr val="181818"/>
                </a:solidFill>
                <a:latin typeface="Arial"/>
                <a:cs typeface="Arial"/>
              </a:rPr>
              <a:t>a</a:t>
            </a:r>
            <a:r>
              <a:rPr dirty="0" sz="1100" spc="20">
                <a:solidFill>
                  <a:srgbClr val="181818"/>
                </a:solidFill>
                <a:latin typeface="Arial"/>
                <a:cs typeface="Arial"/>
              </a:rPr>
              <a:t>i</a:t>
            </a:r>
            <a:r>
              <a:rPr dirty="0" sz="1100" spc="40">
                <a:solidFill>
                  <a:srgbClr val="181818"/>
                </a:solidFill>
                <a:latin typeface="Arial"/>
                <a:cs typeface="Arial"/>
              </a:rPr>
              <a:t>n</a:t>
            </a:r>
            <a:r>
              <a:rPr dirty="0" sz="1100" spc="35">
                <a:solidFill>
                  <a:srgbClr val="181818"/>
                </a:solidFill>
                <a:latin typeface="Arial"/>
                <a:cs typeface="Arial"/>
              </a:rPr>
              <a:t>s</a:t>
            </a:r>
            <a:r>
              <a:rPr dirty="0" sz="1100" spc="10">
                <a:solidFill>
                  <a:srgbClr val="181818"/>
                </a:solidFill>
                <a:latin typeface="Arial"/>
                <a:cs typeface="Arial"/>
              </a:rPr>
              <a:t> </a:t>
            </a:r>
            <a:r>
              <a:rPr dirty="0" sz="1100" spc="15">
                <a:solidFill>
                  <a:srgbClr val="181818"/>
                </a:solidFill>
                <a:latin typeface="Arial"/>
                <a:cs typeface="Arial"/>
              </a:rPr>
              <a:t>a</a:t>
            </a:r>
            <a:r>
              <a:rPr dirty="0" sz="1100" spc="105">
                <a:solidFill>
                  <a:srgbClr val="181818"/>
                </a:solidFill>
                <a:latin typeface="Arial"/>
                <a:cs typeface="Arial"/>
              </a:rPr>
              <a:t>t</a:t>
            </a:r>
            <a:r>
              <a:rPr dirty="0" sz="1100" spc="10">
                <a:solidFill>
                  <a:srgbClr val="181818"/>
                </a:solidFill>
                <a:latin typeface="Arial"/>
                <a:cs typeface="Arial"/>
              </a:rPr>
              <a:t> </a:t>
            </a:r>
            <a:r>
              <a:rPr dirty="0" sz="1100" spc="105">
                <a:solidFill>
                  <a:srgbClr val="181818"/>
                </a:solidFill>
                <a:latin typeface="Arial"/>
                <a:cs typeface="Arial"/>
              </a:rPr>
              <a:t>t</a:t>
            </a:r>
            <a:r>
              <a:rPr dirty="0" sz="1100" spc="50">
                <a:solidFill>
                  <a:srgbClr val="181818"/>
                </a:solidFill>
                <a:latin typeface="Arial"/>
                <a:cs typeface="Arial"/>
              </a:rPr>
              <a:t>h</a:t>
            </a:r>
            <a:r>
              <a:rPr dirty="0" sz="1100" spc="45">
                <a:solidFill>
                  <a:srgbClr val="181818"/>
                </a:solidFill>
                <a:latin typeface="Arial"/>
                <a:cs typeface="Arial"/>
              </a:rPr>
              <a:t>e</a:t>
            </a:r>
            <a:r>
              <a:rPr dirty="0" sz="1100" spc="10">
                <a:solidFill>
                  <a:srgbClr val="181818"/>
                </a:solidFill>
                <a:latin typeface="Arial"/>
                <a:cs typeface="Arial"/>
              </a:rPr>
              <a:t> </a:t>
            </a:r>
            <a:r>
              <a:rPr dirty="0" sz="1100" spc="100">
                <a:solidFill>
                  <a:srgbClr val="181818"/>
                </a:solidFill>
                <a:latin typeface="Arial"/>
                <a:cs typeface="Arial"/>
              </a:rPr>
              <a:t>f</a:t>
            </a:r>
            <a:r>
              <a:rPr dirty="0" sz="1100" spc="55">
                <a:solidFill>
                  <a:srgbClr val="181818"/>
                </a:solidFill>
                <a:latin typeface="Arial"/>
                <a:cs typeface="Arial"/>
              </a:rPr>
              <a:t>o</a:t>
            </a:r>
            <a:r>
              <a:rPr dirty="0" sz="1100" spc="65">
                <a:solidFill>
                  <a:srgbClr val="181818"/>
                </a:solidFill>
                <a:latin typeface="Arial"/>
                <a:cs typeface="Arial"/>
              </a:rPr>
              <a:t>r</a:t>
            </a:r>
            <a:r>
              <a:rPr dirty="0" sz="1100" spc="40">
                <a:solidFill>
                  <a:srgbClr val="181818"/>
                </a:solidFill>
                <a:latin typeface="Arial"/>
                <a:cs typeface="Arial"/>
              </a:rPr>
              <a:t>e</a:t>
            </a:r>
            <a:r>
              <a:rPr dirty="0" sz="1100" spc="100">
                <a:solidFill>
                  <a:srgbClr val="181818"/>
                </a:solidFill>
                <a:latin typeface="Arial"/>
                <a:cs typeface="Arial"/>
              </a:rPr>
              <a:t>f</a:t>
            </a:r>
            <a:r>
              <a:rPr dirty="0" sz="1100" spc="65">
                <a:solidFill>
                  <a:srgbClr val="181818"/>
                </a:solidFill>
                <a:latin typeface="Arial"/>
                <a:cs typeface="Arial"/>
              </a:rPr>
              <a:t>r</a:t>
            </a:r>
            <a:r>
              <a:rPr dirty="0" sz="1100" spc="55">
                <a:solidFill>
                  <a:srgbClr val="181818"/>
                </a:solidFill>
                <a:latin typeface="Arial"/>
                <a:cs typeface="Arial"/>
              </a:rPr>
              <a:t>o</a:t>
            </a:r>
            <a:r>
              <a:rPr dirty="0" sz="1100" spc="40">
                <a:solidFill>
                  <a:srgbClr val="181818"/>
                </a:solidFill>
                <a:latin typeface="Arial"/>
                <a:cs typeface="Arial"/>
              </a:rPr>
              <a:t>n</a:t>
            </a:r>
            <a:r>
              <a:rPr dirty="0" sz="1100" spc="105">
                <a:solidFill>
                  <a:srgbClr val="181818"/>
                </a:solidFill>
                <a:latin typeface="Arial"/>
                <a:cs typeface="Arial"/>
              </a:rPr>
              <a:t>t</a:t>
            </a:r>
            <a:r>
              <a:rPr dirty="0" sz="1100" spc="10">
                <a:solidFill>
                  <a:srgbClr val="181818"/>
                </a:solidFill>
                <a:latin typeface="Arial"/>
                <a:cs typeface="Arial"/>
              </a:rPr>
              <a:t> </a:t>
            </a:r>
            <a:r>
              <a:rPr dirty="0" sz="1100" spc="55">
                <a:solidFill>
                  <a:srgbClr val="181818"/>
                </a:solidFill>
                <a:latin typeface="Arial"/>
                <a:cs typeface="Arial"/>
              </a:rPr>
              <a:t>o</a:t>
            </a:r>
            <a:r>
              <a:rPr dirty="0" sz="1100" spc="100">
                <a:solidFill>
                  <a:srgbClr val="181818"/>
                </a:solidFill>
                <a:latin typeface="Arial"/>
                <a:cs typeface="Arial"/>
              </a:rPr>
              <a:t>f</a:t>
            </a:r>
            <a:r>
              <a:rPr dirty="0" sz="1100" spc="10">
                <a:solidFill>
                  <a:srgbClr val="181818"/>
                </a:solidFill>
                <a:latin typeface="Arial"/>
                <a:cs typeface="Arial"/>
              </a:rPr>
              <a:t> </a:t>
            </a:r>
            <a:r>
              <a:rPr dirty="0" sz="1100" spc="55">
                <a:solidFill>
                  <a:srgbClr val="181818"/>
                </a:solidFill>
                <a:latin typeface="Arial"/>
                <a:cs typeface="Arial"/>
              </a:rPr>
              <a:t>o</a:t>
            </a:r>
            <a:r>
              <a:rPr dirty="0" sz="1100" spc="35">
                <a:solidFill>
                  <a:srgbClr val="181818"/>
                </a:solidFill>
                <a:latin typeface="Arial"/>
                <a:cs typeface="Arial"/>
              </a:rPr>
              <a:t>u</a:t>
            </a:r>
            <a:r>
              <a:rPr dirty="0" sz="1100" spc="65">
                <a:solidFill>
                  <a:srgbClr val="181818"/>
                </a:solidFill>
                <a:latin typeface="Arial"/>
                <a:cs typeface="Arial"/>
              </a:rPr>
              <a:t>r</a:t>
            </a:r>
            <a:r>
              <a:rPr dirty="0" sz="1100" spc="10">
                <a:solidFill>
                  <a:srgbClr val="181818"/>
                </a:solidFill>
                <a:latin typeface="Arial"/>
                <a:cs typeface="Arial"/>
              </a:rPr>
              <a:t> </a:t>
            </a:r>
            <a:r>
              <a:rPr dirty="0" sz="1100" spc="70">
                <a:solidFill>
                  <a:srgbClr val="181818"/>
                </a:solidFill>
                <a:latin typeface="Arial"/>
                <a:cs typeface="Arial"/>
              </a:rPr>
              <a:t>p</a:t>
            </a:r>
            <a:r>
              <a:rPr dirty="0" sz="1100" spc="20">
                <a:solidFill>
                  <a:srgbClr val="181818"/>
                </a:solidFill>
                <a:latin typeface="Arial"/>
                <a:cs typeface="Arial"/>
              </a:rPr>
              <a:t>l</a:t>
            </a:r>
            <a:r>
              <a:rPr dirty="0" sz="1100" spc="15">
                <a:solidFill>
                  <a:srgbClr val="181818"/>
                </a:solidFill>
                <a:latin typeface="Arial"/>
                <a:cs typeface="Arial"/>
              </a:rPr>
              <a:t>a</a:t>
            </a:r>
            <a:r>
              <a:rPr dirty="0" sz="1100" spc="40">
                <a:solidFill>
                  <a:srgbClr val="181818"/>
                </a:solidFill>
                <a:latin typeface="Arial"/>
                <a:cs typeface="Arial"/>
              </a:rPr>
              <a:t>n</a:t>
            </a:r>
            <a:r>
              <a:rPr dirty="0" sz="1100" spc="30">
                <a:solidFill>
                  <a:srgbClr val="181818"/>
                </a:solidFill>
                <a:latin typeface="Arial"/>
                <a:cs typeface="Arial"/>
              </a:rPr>
              <a:t>s</a:t>
            </a:r>
            <a:r>
              <a:rPr dirty="0" sz="1100" spc="5">
                <a:solidFill>
                  <a:srgbClr val="181818"/>
                </a:solidFill>
                <a:latin typeface="Arial"/>
                <a:cs typeface="Arial"/>
              </a:rPr>
              <a:t>.</a:t>
            </a:r>
            <a:r>
              <a:rPr dirty="0" sz="1100" spc="10">
                <a:solidFill>
                  <a:srgbClr val="181818"/>
                </a:solidFill>
                <a:latin typeface="Arial"/>
                <a:cs typeface="Arial"/>
              </a:rPr>
              <a:t> </a:t>
            </a:r>
            <a:r>
              <a:rPr dirty="0" sz="1100" spc="30">
                <a:solidFill>
                  <a:srgbClr val="181818"/>
                </a:solidFill>
                <a:latin typeface="Arial"/>
                <a:cs typeface="Arial"/>
              </a:rPr>
              <a:t>H</a:t>
            </a:r>
            <a:r>
              <a:rPr dirty="0" sz="1100" spc="40">
                <a:solidFill>
                  <a:srgbClr val="181818"/>
                </a:solidFill>
                <a:latin typeface="Arial"/>
                <a:cs typeface="Arial"/>
              </a:rPr>
              <a:t>e</a:t>
            </a:r>
            <a:r>
              <a:rPr dirty="0" sz="1100" spc="65">
                <a:solidFill>
                  <a:srgbClr val="181818"/>
                </a:solidFill>
                <a:latin typeface="Arial"/>
                <a:cs typeface="Arial"/>
              </a:rPr>
              <a:t>r</a:t>
            </a:r>
            <a:r>
              <a:rPr dirty="0" sz="1100" spc="40">
                <a:solidFill>
                  <a:srgbClr val="181818"/>
                </a:solidFill>
                <a:latin typeface="Arial"/>
                <a:cs typeface="Arial"/>
              </a:rPr>
              <a:t>e</a:t>
            </a:r>
            <a:r>
              <a:rPr dirty="0" sz="1100" spc="40">
                <a:solidFill>
                  <a:srgbClr val="181818"/>
                </a:solidFill>
                <a:latin typeface="Arial"/>
                <a:cs typeface="Arial"/>
              </a:rPr>
              <a:t>'</a:t>
            </a:r>
            <a:r>
              <a:rPr dirty="0" sz="1100" spc="35">
                <a:solidFill>
                  <a:srgbClr val="181818"/>
                </a:solidFill>
                <a:latin typeface="Arial"/>
                <a:cs typeface="Arial"/>
              </a:rPr>
              <a:t>s</a:t>
            </a:r>
            <a:r>
              <a:rPr dirty="0" sz="1100" spc="10">
                <a:solidFill>
                  <a:srgbClr val="181818"/>
                </a:solidFill>
                <a:latin typeface="Arial"/>
                <a:cs typeface="Arial"/>
              </a:rPr>
              <a:t> </a:t>
            </a:r>
            <a:r>
              <a:rPr dirty="0" sz="1100" spc="15">
                <a:solidFill>
                  <a:srgbClr val="181818"/>
                </a:solidFill>
                <a:latin typeface="Arial"/>
                <a:cs typeface="Arial"/>
              </a:rPr>
              <a:t>a</a:t>
            </a:r>
            <a:r>
              <a:rPr dirty="0" sz="1100" spc="45">
                <a:solidFill>
                  <a:srgbClr val="181818"/>
                </a:solidFill>
                <a:latin typeface="Arial"/>
                <a:cs typeface="Arial"/>
              </a:rPr>
              <a:t>n</a:t>
            </a:r>
            <a:r>
              <a:rPr dirty="0" sz="1100" spc="20">
                <a:solidFill>
                  <a:srgbClr val="181818"/>
                </a:solidFill>
                <a:latin typeface="Arial"/>
                <a:cs typeface="Arial"/>
              </a:rPr>
              <a:t> </a:t>
            </a:r>
            <a:r>
              <a:rPr dirty="0" sz="1100" spc="55">
                <a:solidFill>
                  <a:srgbClr val="181818"/>
                </a:solidFill>
                <a:latin typeface="Arial"/>
                <a:cs typeface="Arial"/>
              </a:rPr>
              <a:t>o</a:t>
            </a:r>
            <a:r>
              <a:rPr dirty="0" sz="1100" spc="70">
                <a:solidFill>
                  <a:srgbClr val="181818"/>
                </a:solidFill>
                <a:latin typeface="Arial"/>
                <a:cs typeface="Arial"/>
              </a:rPr>
              <a:t>v</a:t>
            </a:r>
            <a:r>
              <a:rPr dirty="0" sz="1100" spc="40">
                <a:solidFill>
                  <a:srgbClr val="181818"/>
                </a:solidFill>
                <a:latin typeface="Arial"/>
                <a:cs typeface="Arial"/>
              </a:rPr>
              <a:t>e</a:t>
            </a:r>
            <a:r>
              <a:rPr dirty="0" sz="1100" spc="65">
                <a:solidFill>
                  <a:srgbClr val="181818"/>
                </a:solidFill>
                <a:latin typeface="Arial"/>
                <a:cs typeface="Arial"/>
              </a:rPr>
              <a:t>r</a:t>
            </a:r>
            <a:r>
              <a:rPr dirty="0" sz="1100" spc="70">
                <a:solidFill>
                  <a:srgbClr val="181818"/>
                </a:solidFill>
                <a:latin typeface="Arial"/>
                <a:cs typeface="Arial"/>
              </a:rPr>
              <a:t>v</a:t>
            </a:r>
            <a:r>
              <a:rPr dirty="0" sz="1100" spc="20">
                <a:solidFill>
                  <a:srgbClr val="181818"/>
                </a:solidFill>
                <a:latin typeface="Arial"/>
                <a:cs typeface="Arial"/>
              </a:rPr>
              <a:t>i</a:t>
            </a:r>
            <a:r>
              <a:rPr dirty="0" sz="1100" spc="40">
                <a:solidFill>
                  <a:srgbClr val="181818"/>
                </a:solidFill>
                <a:latin typeface="Arial"/>
                <a:cs typeface="Arial"/>
              </a:rPr>
              <a:t>e</a:t>
            </a:r>
            <a:r>
              <a:rPr dirty="0" sz="1100" spc="125">
                <a:solidFill>
                  <a:srgbClr val="181818"/>
                </a:solidFill>
                <a:latin typeface="Arial"/>
                <a:cs typeface="Arial"/>
              </a:rPr>
              <a:t>w</a:t>
            </a:r>
            <a:r>
              <a:rPr dirty="0" sz="1100" spc="10">
                <a:solidFill>
                  <a:srgbClr val="181818"/>
                </a:solidFill>
                <a:latin typeface="Arial"/>
                <a:cs typeface="Arial"/>
              </a:rPr>
              <a:t> </a:t>
            </a:r>
            <a:r>
              <a:rPr dirty="0" sz="1100" spc="55">
                <a:solidFill>
                  <a:srgbClr val="181818"/>
                </a:solidFill>
                <a:latin typeface="Arial"/>
                <a:cs typeface="Arial"/>
              </a:rPr>
              <a:t>o</a:t>
            </a:r>
            <a:r>
              <a:rPr dirty="0" sz="1100" spc="100">
                <a:solidFill>
                  <a:srgbClr val="181818"/>
                </a:solidFill>
                <a:latin typeface="Arial"/>
                <a:cs typeface="Arial"/>
              </a:rPr>
              <a:t>f</a:t>
            </a:r>
            <a:r>
              <a:rPr dirty="0" sz="1100" spc="10">
                <a:solidFill>
                  <a:srgbClr val="181818"/>
                </a:solidFill>
                <a:latin typeface="Arial"/>
                <a:cs typeface="Arial"/>
              </a:rPr>
              <a:t> </a:t>
            </a:r>
            <a:r>
              <a:rPr dirty="0" sz="1100" spc="105">
                <a:solidFill>
                  <a:srgbClr val="181818"/>
                </a:solidFill>
                <a:latin typeface="Arial"/>
                <a:cs typeface="Arial"/>
              </a:rPr>
              <a:t>t</a:t>
            </a:r>
            <a:r>
              <a:rPr dirty="0" sz="1100" spc="50">
                <a:solidFill>
                  <a:srgbClr val="181818"/>
                </a:solidFill>
                <a:latin typeface="Arial"/>
                <a:cs typeface="Arial"/>
              </a:rPr>
              <a:t>h</a:t>
            </a:r>
            <a:r>
              <a:rPr dirty="0" sz="1100" spc="45">
                <a:solidFill>
                  <a:srgbClr val="181818"/>
                </a:solidFill>
                <a:latin typeface="Arial"/>
                <a:cs typeface="Arial"/>
              </a:rPr>
              <a:t>e</a:t>
            </a:r>
            <a:r>
              <a:rPr dirty="0" sz="1100" spc="10">
                <a:solidFill>
                  <a:srgbClr val="181818"/>
                </a:solidFill>
                <a:latin typeface="Arial"/>
                <a:cs typeface="Arial"/>
              </a:rPr>
              <a:t> </a:t>
            </a:r>
            <a:r>
              <a:rPr dirty="0" sz="1100" spc="40">
                <a:solidFill>
                  <a:srgbClr val="181818"/>
                </a:solidFill>
                <a:latin typeface="Arial"/>
                <a:cs typeface="Arial"/>
              </a:rPr>
              <a:t>e</a:t>
            </a:r>
            <a:r>
              <a:rPr dirty="0" sz="1100" spc="55">
                <a:solidFill>
                  <a:srgbClr val="181818"/>
                </a:solidFill>
                <a:latin typeface="Arial"/>
                <a:cs typeface="Arial"/>
              </a:rPr>
              <a:t>x</a:t>
            </a:r>
            <a:r>
              <a:rPr dirty="0" sz="1100" spc="75">
                <a:solidFill>
                  <a:srgbClr val="181818"/>
                </a:solidFill>
                <a:latin typeface="Arial"/>
                <a:cs typeface="Arial"/>
              </a:rPr>
              <a:t>c</a:t>
            </a:r>
            <a:r>
              <a:rPr dirty="0" sz="1100" spc="20">
                <a:solidFill>
                  <a:srgbClr val="181818"/>
                </a:solidFill>
                <a:latin typeface="Arial"/>
                <a:cs typeface="Arial"/>
              </a:rPr>
              <a:t>i</a:t>
            </a:r>
            <a:r>
              <a:rPr dirty="0" sz="1100" spc="105">
                <a:solidFill>
                  <a:srgbClr val="181818"/>
                </a:solidFill>
                <a:latin typeface="Arial"/>
                <a:cs typeface="Arial"/>
              </a:rPr>
              <a:t>t</a:t>
            </a:r>
            <a:r>
              <a:rPr dirty="0" sz="1100" spc="20">
                <a:solidFill>
                  <a:srgbClr val="181818"/>
                </a:solidFill>
                <a:latin typeface="Arial"/>
                <a:cs typeface="Arial"/>
              </a:rPr>
              <a:t>i</a:t>
            </a:r>
            <a:r>
              <a:rPr dirty="0" sz="1100" spc="40">
                <a:solidFill>
                  <a:srgbClr val="181818"/>
                </a:solidFill>
                <a:latin typeface="Arial"/>
                <a:cs typeface="Arial"/>
              </a:rPr>
              <a:t>n</a:t>
            </a:r>
            <a:r>
              <a:rPr dirty="0" sz="1100" spc="75">
                <a:solidFill>
                  <a:srgbClr val="181818"/>
                </a:solidFill>
                <a:latin typeface="Arial"/>
                <a:cs typeface="Arial"/>
              </a:rPr>
              <a:t>g</a:t>
            </a:r>
            <a:r>
              <a:rPr dirty="0" sz="1100" spc="10">
                <a:solidFill>
                  <a:srgbClr val="181818"/>
                </a:solidFill>
                <a:latin typeface="Arial"/>
                <a:cs typeface="Arial"/>
              </a:rPr>
              <a:t> </a:t>
            </a:r>
            <a:r>
              <a:rPr dirty="0" sz="1100" spc="85">
                <a:solidFill>
                  <a:srgbClr val="181818"/>
                </a:solidFill>
                <a:latin typeface="Arial"/>
                <a:cs typeface="Arial"/>
              </a:rPr>
              <a:t>d</a:t>
            </a:r>
            <a:r>
              <a:rPr dirty="0" sz="1100" spc="40">
                <a:solidFill>
                  <a:srgbClr val="181818"/>
                </a:solidFill>
                <a:latin typeface="Arial"/>
                <a:cs typeface="Arial"/>
              </a:rPr>
              <a:t>e</a:t>
            </a:r>
            <a:r>
              <a:rPr dirty="0" sz="1100" spc="70">
                <a:solidFill>
                  <a:srgbClr val="181818"/>
                </a:solidFill>
                <a:latin typeface="Arial"/>
                <a:cs typeface="Arial"/>
              </a:rPr>
              <a:t>v</a:t>
            </a:r>
            <a:r>
              <a:rPr dirty="0" sz="1100" spc="40">
                <a:solidFill>
                  <a:srgbClr val="181818"/>
                </a:solidFill>
                <a:latin typeface="Arial"/>
                <a:cs typeface="Arial"/>
              </a:rPr>
              <a:t>e</a:t>
            </a:r>
            <a:r>
              <a:rPr dirty="0" sz="1100" spc="20">
                <a:solidFill>
                  <a:srgbClr val="181818"/>
                </a:solidFill>
                <a:latin typeface="Arial"/>
                <a:cs typeface="Arial"/>
              </a:rPr>
              <a:t>l</a:t>
            </a:r>
            <a:r>
              <a:rPr dirty="0" sz="1100" spc="55">
                <a:solidFill>
                  <a:srgbClr val="181818"/>
                </a:solidFill>
                <a:latin typeface="Arial"/>
                <a:cs typeface="Arial"/>
              </a:rPr>
              <a:t>o</a:t>
            </a:r>
            <a:r>
              <a:rPr dirty="0" sz="1100" spc="70">
                <a:solidFill>
                  <a:srgbClr val="181818"/>
                </a:solidFill>
                <a:latin typeface="Arial"/>
                <a:cs typeface="Arial"/>
              </a:rPr>
              <a:t>p</a:t>
            </a:r>
            <a:r>
              <a:rPr dirty="0" sz="1100" spc="55">
                <a:solidFill>
                  <a:srgbClr val="181818"/>
                </a:solidFill>
                <a:latin typeface="Arial"/>
                <a:cs typeface="Arial"/>
              </a:rPr>
              <a:t>m</a:t>
            </a:r>
            <a:r>
              <a:rPr dirty="0" sz="1100" spc="40">
                <a:solidFill>
                  <a:srgbClr val="181818"/>
                </a:solidFill>
                <a:latin typeface="Arial"/>
                <a:cs typeface="Arial"/>
              </a:rPr>
              <a:t>en</a:t>
            </a:r>
            <a:r>
              <a:rPr dirty="0" sz="1100" spc="105">
                <a:solidFill>
                  <a:srgbClr val="181818"/>
                </a:solidFill>
                <a:latin typeface="Arial"/>
                <a:cs typeface="Arial"/>
              </a:rPr>
              <a:t>t</a:t>
            </a:r>
            <a:r>
              <a:rPr dirty="0" sz="1100" spc="35">
                <a:solidFill>
                  <a:srgbClr val="181818"/>
                </a:solidFill>
                <a:latin typeface="Arial"/>
                <a:cs typeface="Arial"/>
              </a:rPr>
              <a:t>s</a:t>
            </a:r>
            <a:r>
              <a:rPr dirty="0" sz="1100" spc="10">
                <a:solidFill>
                  <a:srgbClr val="181818"/>
                </a:solidFill>
                <a:latin typeface="Arial"/>
                <a:cs typeface="Arial"/>
              </a:rPr>
              <a:t> </a:t>
            </a:r>
            <a:r>
              <a:rPr dirty="0" sz="1100" spc="120">
                <a:solidFill>
                  <a:srgbClr val="181818"/>
                </a:solidFill>
                <a:latin typeface="Arial"/>
                <a:cs typeface="Arial"/>
              </a:rPr>
              <a:t>w</a:t>
            </a:r>
            <a:r>
              <a:rPr dirty="0" sz="1100" spc="45">
                <a:solidFill>
                  <a:srgbClr val="181818"/>
                </a:solidFill>
                <a:latin typeface="Arial"/>
                <a:cs typeface="Arial"/>
              </a:rPr>
              <a:t>e</a:t>
            </a:r>
            <a:r>
              <a:rPr dirty="0" sz="1100" spc="10">
                <a:solidFill>
                  <a:srgbClr val="181818"/>
                </a:solidFill>
                <a:latin typeface="Arial"/>
                <a:cs typeface="Arial"/>
              </a:rPr>
              <a:t> </a:t>
            </a:r>
            <a:r>
              <a:rPr dirty="0" sz="1100" spc="40">
                <a:solidFill>
                  <a:srgbClr val="181818"/>
                </a:solidFill>
                <a:latin typeface="Arial"/>
                <a:cs typeface="Arial"/>
              </a:rPr>
              <a:t>en</a:t>
            </a:r>
            <a:r>
              <a:rPr dirty="0" sz="1100" spc="70">
                <a:solidFill>
                  <a:srgbClr val="181818"/>
                </a:solidFill>
                <a:latin typeface="Arial"/>
                <a:cs typeface="Arial"/>
              </a:rPr>
              <a:t>v</a:t>
            </a:r>
            <a:r>
              <a:rPr dirty="0" sz="1100" spc="20">
                <a:solidFill>
                  <a:srgbClr val="181818"/>
                </a:solidFill>
                <a:latin typeface="Arial"/>
                <a:cs typeface="Arial"/>
              </a:rPr>
              <a:t>i</a:t>
            </a:r>
            <a:r>
              <a:rPr dirty="0" sz="1100" spc="30">
                <a:solidFill>
                  <a:srgbClr val="181818"/>
                </a:solidFill>
                <a:latin typeface="Arial"/>
                <a:cs typeface="Arial"/>
              </a:rPr>
              <a:t>s</a:t>
            </a:r>
            <a:r>
              <a:rPr dirty="0" sz="1100" spc="20">
                <a:solidFill>
                  <a:srgbClr val="181818"/>
                </a:solidFill>
                <a:latin typeface="Arial"/>
                <a:cs typeface="Arial"/>
              </a:rPr>
              <a:t>i</a:t>
            </a:r>
            <a:r>
              <a:rPr dirty="0" sz="1100" spc="55">
                <a:solidFill>
                  <a:srgbClr val="181818"/>
                </a:solidFill>
                <a:latin typeface="Arial"/>
                <a:cs typeface="Arial"/>
              </a:rPr>
              <a:t>o</a:t>
            </a:r>
            <a:r>
              <a:rPr dirty="0" sz="1100" spc="40">
                <a:solidFill>
                  <a:srgbClr val="181818"/>
                </a:solidFill>
                <a:latin typeface="Arial"/>
                <a:cs typeface="Arial"/>
              </a:rPr>
              <a:t>n</a:t>
            </a:r>
            <a:r>
              <a:rPr dirty="0" sz="1100" spc="5">
                <a:solidFill>
                  <a:srgbClr val="181818"/>
                </a:solidFill>
                <a:latin typeface="Arial"/>
                <a:cs typeface="Arial"/>
              </a:rPr>
              <a:t>:</a:t>
            </a:r>
            <a:endParaRPr sz="11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23434" y="5577671"/>
            <a:ext cx="6520815" cy="360426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 marR="45085">
              <a:lnSpc>
                <a:spcPct val="104099"/>
              </a:lnSpc>
            </a:pPr>
            <a:r>
              <a:rPr dirty="0" sz="1200" spc="5">
                <a:solidFill>
                  <a:srgbClr val="818779"/>
                </a:solidFill>
                <a:latin typeface="Arial"/>
                <a:cs typeface="Arial"/>
              </a:rPr>
              <a:t>A</a:t>
            </a:r>
            <a:r>
              <a:rPr dirty="0" sz="1200" spc="20">
                <a:solidFill>
                  <a:srgbClr val="818779"/>
                </a:solidFill>
                <a:latin typeface="Arial"/>
                <a:cs typeface="Arial"/>
              </a:rPr>
              <a:t>s</a:t>
            </a:r>
            <a:r>
              <a:rPr dirty="0" sz="1200" spc="20">
                <a:solidFill>
                  <a:srgbClr val="818779"/>
                </a:solidFill>
                <a:latin typeface="Arial"/>
                <a:cs typeface="Arial"/>
              </a:rPr>
              <a:t> </a:t>
            </a:r>
            <a:r>
              <a:rPr dirty="0" sz="1200" spc="5">
                <a:solidFill>
                  <a:srgbClr val="818779"/>
                </a:solidFill>
                <a:latin typeface="Arial"/>
                <a:cs typeface="Arial"/>
              </a:rPr>
              <a:t>A</a:t>
            </a:r>
            <a:r>
              <a:rPr dirty="0" sz="1200" spc="15">
                <a:solidFill>
                  <a:srgbClr val="818779"/>
                </a:solidFill>
                <a:latin typeface="Arial"/>
                <a:cs typeface="Arial"/>
              </a:rPr>
              <a:t>l</a:t>
            </a:r>
            <a:r>
              <a:rPr dirty="0" sz="1200" spc="15">
                <a:solidFill>
                  <a:srgbClr val="818779"/>
                </a:solidFill>
                <a:latin typeface="Arial"/>
                <a:cs typeface="Arial"/>
              </a:rPr>
              <a:t> W</a:t>
            </a:r>
            <a:r>
              <a:rPr dirty="0" sz="1200" spc="5">
                <a:solidFill>
                  <a:srgbClr val="818779"/>
                </a:solidFill>
                <a:latin typeface="Arial"/>
                <a:cs typeface="Arial"/>
              </a:rPr>
              <a:t>a</a:t>
            </a:r>
            <a:r>
              <a:rPr dirty="0" sz="1200" spc="70">
                <a:solidFill>
                  <a:srgbClr val="818779"/>
                </a:solidFill>
                <a:latin typeface="Arial"/>
                <a:cs typeface="Arial"/>
              </a:rPr>
              <a:t>d</a:t>
            </a:r>
            <a:r>
              <a:rPr dirty="0" sz="1200" spc="45">
                <a:solidFill>
                  <a:srgbClr val="818779"/>
                </a:solidFill>
                <a:latin typeface="Arial"/>
                <a:cs typeface="Arial"/>
              </a:rPr>
              <a:t>oo</a:t>
            </a:r>
            <a:r>
              <a:rPr dirty="0" sz="1200" spc="70">
                <a:solidFill>
                  <a:srgbClr val="818779"/>
                </a:solidFill>
                <a:latin typeface="Arial"/>
                <a:cs typeface="Arial"/>
              </a:rPr>
              <a:t>d</a:t>
            </a:r>
            <a:r>
              <a:rPr dirty="0" sz="1200" spc="70">
                <a:solidFill>
                  <a:srgbClr val="818779"/>
                </a:solidFill>
                <a:latin typeface="Arial"/>
                <a:cs typeface="Arial"/>
              </a:rPr>
              <a:t> </a:t>
            </a:r>
            <a:r>
              <a:rPr dirty="0" sz="1200" spc="5">
                <a:solidFill>
                  <a:srgbClr val="818779"/>
                </a:solidFill>
                <a:latin typeface="Arial"/>
                <a:cs typeface="Arial"/>
              </a:rPr>
              <a:t>A</a:t>
            </a:r>
            <a:r>
              <a:rPr dirty="0" sz="1200" spc="65">
                <a:solidFill>
                  <a:srgbClr val="818779"/>
                </a:solidFill>
                <a:latin typeface="Arial"/>
                <a:cs typeface="Arial"/>
              </a:rPr>
              <a:t>c</a:t>
            </a:r>
            <a:r>
              <a:rPr dirty="0" sz="1200" spc="5">
                <a:solidFill>
                  <a:srgbClr val="818779"/>
                </a:solidFill>
                <a:latin typeface="Arial"/>
                <a:cs typeface="Arial"/>
              </a:rPr>
              <a:t>a</a:t>
            </a:r>
            <a:r>
              <a:rPr dirty="0" sz="1200" spc="70">
                <a:solidFill>
                  <a:srgbClr val="818779"/>
                </a:solidFill>
                <a:latin typeface="Arial"/>
                <a:cs typeface="Arial"/>
              </a:rPr>
              <a:t>d</a:t>
            </a:r>
            <a:r>
              <a:rPr dirty="0" sz="1200" spc="30">
                <a:solidFill>
                  <a:srgbClr val="818779"/>
                </a:solidFill>
                <a:latin typeface="Arial"/>
                <a:cs typeface="Arial"/>
              </a:rPr>
              <a:t>em</a:t>
            </a:r>
            <a:r>
              <a:rPr dirty="0" sz="1200" spc="65">
                <a:solidFill>
                  <a:srgbClr val="818779"/>
                </a:solidFill>
                <a:latin typeface="Arial"/>
                <a:cs typeface="Arial"/>
              </a:rPr>
              <a:t>y</a:t>
            </a:r>
            <a:r>
              <a:rPr dirty="0" sz="1200" spc="65">
                <a:solidFill>
                  <a:srgbClr val="818779"/>
                </a:solidFill>
                <a:latin typeface="Arial"/>
                <a:cs typeface="Arial"/>
              </a:rPr>
              <a:t> </a:t>
            </a:r>
            <a:r>
              <a:rPr dirty="0" sz="1200" spc="15">
                <a:solidFill>
                  <a:srgbClr val="818779"/>
                </a:solidFill>
                <a:latin typeface="Arial"/>
                <a:cs typeface="Arial"/>
              </a:rPr>
              <a:t>l</a:t>
            </a:r>
            <a:r>
              <a:rPr dirty="0" sz="1200" spc="45">
                <a:solidFill>
                  <a:srgbClr val="818779"/>
                </a:solidFill>
                <a:latin typeface="Arial"/>
                <a:cs typeface="Arial"/>
              </a:rPr>
              <a:t>oo</a:t>
            </a:r>
            <a:r>
              <a:rPr dirty="0" sz="1200" spc="45">
                <a:solidFill>
                  <a:srgbClr val="818779"/>
                </a:solidFill>
                <a:latin typeface="Arial"/>
                <a:cs typeface="Arial"/>
              </a:rPr>
              <a:t>k</a:t>
            </a:r>
            <a:r>
              <a:rPr dirty="0" sz="1200" spc="20">
                <a:solidFill>
                  <a:srgbClr val="818779"/>
                </a:solidFill>
                <a:latin typeface="Arial"/>
                <a:cs typeface="Arial"/>
              </a:rPr>
              <a:t>s</a:t>
            </a:r>
            <a:r>
              <a:rPr dirty="0" sz="1200" spc="20">
                <a:solidFill>
                  <a:srgbClr val="818779"/>
                </a:solidFill>
                <a:latin typeface="Arial"/>
                <a:cs typeface="Arial"/>
              </a:rPr>
              <a:t> </a:t>
            </a:r>
            <a:r>
              <a:rPr dirty="0" sz="1200" spc="5">
                <a:solidFill>
                  <a:srgbClr val="818779"/>
                </a:solidFill>
                <a:latin typeface="Arial"/>
                <a:cs typeface="Arial"/>
              </a:rPr>
              <a:t>a</a:t>
            </a:r>
            <a:r>
              <a:rPr dirty="0" sz="1200" spc="40">
                <a:solidFill>
                  <a:srgbClr val="818779"/>
                </a:solidFill>
                <a:latin typeface="Arial"/>
                <a:cs typeface="Arial"/>
              </a:rPr>
              <a:t>h</a:t>
            </a:r>
            <a:r>
              <a:rPr dirty="0" sz="1200" spc="25">
                <a:solidFill>
                  <a:srgbClr val="818779"/>
                </a:solidFill>
                <a:latin typeface="Arial"/>
                <a:cs typeface="Arial"/>
              </a:rPr>
              <a:t>e</a:t>
            </a:r>
            <a:r>
              <a:rPr dirty="0" sz="1200" spc="5">
                <a:solidFill>
                  <a:srgbClr val="818779"/>
                </a:solidFill>
                <a:latin typeface="Arial"/>
                <a:cs typeface="Arial"/>
              </a:rPr>
              <a:t>a</a:t>
            </a:r>
            <a:r>
              <a:rPr dirty="0" sz="1200" spc="70">
                <a:solidFill>
                  <a:srgbClr val="818779"/>
                </a:solidFill>
                <a:latin typeface="Arial"/>
                <a:cs typeface="Arial"/>
              </a:rPr>
              <a:t>d</a:t>
            </a:r>
            <a:r>
              <a:rPr dirty="0" sz="1200" spc="70">
                <a:solidFill>
                  <a:srgbClr val="818779"/>
                </a:solidFill>
                <a:latin typeface="Arial"/>
                <a:cs typeface="Arial"/>
              </a:rPr>
              <a:t>, </a:t>
            </a:r>
            <a:r>
              <a:rPr dirty="0" sz="1200" spc="45">
                <a:solidFill>
                  <a:srgbClr val="818779"/>
                </a:solidFill>
                <a:latin typeface="Arial"/>
                <a:cs typeface="Arial"/>
              </a:rPr>
              <a:t>o</a:t>
            </a:r>
            <a:r>
              <a:rPr dirty="0" sz="1200" spc="25">
                <a:solidFill>
                  <a:srgbClr val="818779"/>
                </a:solidFill>
                <a:latin typeface="Arial"/>
                <a:cs typeface="Arial"/>
              </a:rPr>
              <a:t>u</a:t>
            </a:r>
            <a:r>
              <a:rPr dirty="0" sz="1200" spc="60">
                <a:solidFill>
                  <a:srgbClr val="818779"/>
                </a:solidFill>
                <a:latin typeface="Arial"/>
                <a:cs typeface="Arial"/>
              </a:rPr>
              <a:t>r</a:t>
            </a:r>
            <a:r>
              <a:rPr dirty="0" sz="1200" spc="60">
                <a:solidFill>
                  <a:srgbClr val="818779"/>
                </a:solidFill>
                <a:latin typeface="Arial"/>
                <a:cs typeface="Arial"/>
              </a:rPr>
              <a:t> </a:t>
            </a:r>
            <a:r>
              <a:rPr dirty="0" sz="1200" spc="60">
                <a:solidFill>
                  <a:srgbClr val="818779"/>
                </a:solidFill>
                <a:latin typeface="Arial"/>
                <a:cs typeface="Arial"/>
              </a:rPr>
              <a:t>p</a:t>
            </a:r>
            <a:r>
              <a:rPr dirty="0" sz="1200" spc="15">
                <a:solidFill>
                  <a:srgbClr val="818779"/>
                </a:solidFill>
                <a:latin typeface="Arial"/>
                <a:cs typeface="Arial"/>
              </a:rPr>
              <a:t>l</a:t>
            </a:r>
            <a:r>
              <a:rPr dirty="0" sz="1200" spc="5">
                <a:solidFill>
                  <a:srgbClr val="818779"/>
                </a:solidFill>
                <a:latin typeface="Arial"/>
                <a:cs typeface="Arial"/>
              </a:rPr>
              <a:t>a</a:t>
            </a:r>
            <a:r>
              <a:rPr dirty="0" sz="1200" spc="30">
                <a:solidFill>
                  <a:srgbClr val="818779"/>
                </a:solidFill>
                <a:latin typeface="Arial"/>
                <a:cs typeface="Arial"/>
              </a:rPr>
              <a:t>n</a:t>
            </a:r>
            <a:r>
              <a:rPr dirty="0" sz="1200" spc="20">
                <a:solidFill>
                  <a:srgbClr val="818779"/>
                </a:solidFill>
                <a:latin typeface="Arial"/>
                <a:cs typeface="Arial"/>
              </a:rPr>
              <a:t>s</a:t>
            </a:r>
            <a:r>
              <a:rPr dirty="0" sz="1200" spc="20">
                <a:solidFill>
                  <a:srgbClr val="818779"/>
                </a:solidFill>
                <a:latin typeface="Arial"/>
                <a:cs typeface="Arial"/>
              </a:rPr>
              <a:t> </a:t>
            </a:r>
            <a:r>
              <a:rPr dirty="0" sz="1200" spc="5">
                <a:solidFill>
                  <a:srgbClr val="818779"/>
                </a:solidFill>
                <a:latin typeface="Arial"/>
                <a:cs typeface="Arial"/>
              </a:rPr>
              <a:t>a</a:t>
            </a:r>
            <a:r>
              <a:rPr dirty="0" sz="1200" spc="60">
                <a:solidFill>
                  <a:srgbClr val="818779"/>
                </a:solidFill>
                <a:latin typeface="Arial"/>
                <a:cs typeface="Arial"/>
              </a:rPr>
              <a:t>r</a:t>
            </a:r>
            <a:r>
              <a:rPr dirty="0" sz="1200" spc="25">
                <a:solidFill>
                  <a:srgbClr val="818779"/>
                </a:solidFill>
                <a:latin typeface="Arial"/>
                <a:cs typeface="Arial"/>
              </a:rPr>
              <a:t>e</a:t>
            </a:r>
            <a:r>
              <a:rPr dirty="0" sz="1200" spc="25">
                <a:solidFill>
                  <a:srgbClr val="818779"/>
                </a:solidFill>
                <a:latin typeface="Arial"/>
                <a:cs typeface="Arial"/>
              </a:rPr>
              <a:t> </a:t>
            </a:r>
            <a:r>
              <a:rPr dirty="0" sz="1200" spc="95">
                <a:solidFill>
                  <a:srgbClr val="818779"/>
                </a:solidFill>
                <a:latin typeface="Arial"/>
                <a:cs typeface="Arial"/>
              </a:rPr>
              <a:t>f</a:t>
            </a:r>
            <a:r>
              <a:rPr dirty="0" sz="1200" spc="15">
                <a:solidFill>
                  <a:srgbClr val="818779"/>
                </a:solidFill>
                <a:latin typeface="Arial"/>
                <a:cs typeface="Arial"/>
              </a:rPr>
              <a:t>i</a:t>
            </a:r>
            <a:r>
              <a:rPr dirty="0" sz="1200" spc="60">
                <a:solidFill>
                  <a:srgbClr val="818779"/>
                </a:solidFill>
                <a:latin typeface="Arial"/>
                <a:cs typeface="Arial"/>
              </a:rPr>
              <a:t>r</a:t>
            </a:r>
            <a:r>
              <a:rPr dirty="0" sz="1200" spc="40">
                <a:solidFill>
                  <a:srgbClr val="818779"/>
                </a:solidFill>
                <a:latin typeface="Arial"/>
                <a:cs typeface="Arial"/>
              </a:rPr>
              <a:t>m</a:t>
            </a:r>
            <a:r>
              <a:rPr dirty="0" sz="1200" spc="15">
                <a:solidFill>
                  <a:srgbClr val="818779"/>
                </a:solidFill>
                <a:latin typeface="Arial"/>
                <a:cs typeface="Arial"/>
              </a:rPr>
              <a:t>l</a:t>
            </a:r>
            <a:r>
              <a:rPr dirty="0" sz="1200" spc="65">
                <a:solidFill>
                  <a:srgbClr val="818779"/>
                </a:solidFill>
                <a:latin typeface="Arial"/>
                <a:cs typeface="Arial"/>
              </a:rPr>
              <a:t>y</a:t>
            </a:r>
            <a:r>
              <a:rPr dirty="0" sz="1200" spc="65">
                <a:solidFill>
                  <a:srgbClr val="818779"/>
                </a:solidFill>
                <a:latin typeface="Arial"/>
                <a:cs typeface="Arial"/>
              </a:rPr>
              <a:t> </a:t>
            </a:r>
            <a:r>
              <a:rPr dirty="0" sz="1200" spc="60">
                <a:solidFill>
                  <a:srgbClr val="818779"/>
                </a:solidFill>
                <a:latin typeface="Arial"/>
                <a:cs typeface="Arial"/>
              </a:rPr>
              <a:t>r</a:t>
            </a:r>
            <a:r>
              <a:rPr dirty="0" sz="1200" spc="45">
                <a:solidFill>
                  <a:srgbClr val="818779"/>
                </a:solidFill>
                <a:latin typeface="Arial"/>
                <a:cs typeface="Arial"/>
              </a:rPr>
              <a:t>oo</a:t>
            </a:r>
            <a:r>
              <a:rPr dirty="0" sz="1200" spc="100">
                <a:solidFill>
                  <a:srgbClr val="818779"/>
                </a:solidFill>
                <a:latin typeface="Arial"/>
                <a:cs typeface="Arial"/>
              </a:rPr>
              <a:t>t</a:t>
            </a:r>
            <a:r>
              <a:rPr dirty="0" sz="1200" spc="25">
                <a:solidFill>
                  <a:srgbClr val="818779"/>
                </a:solidFill>
                <a:latin typeface="Arial"/>
                <a:cs typeface="Arial"/>
              </a:rPr>
              <a:t>e</a:t>
            </a:r>
            <a:r>
              <a:rPr dirty="0" sz="1200" spc="70">
                <a:solidFill>
                  <a:srgbClr val="818779"/>
                </a:solidFill>
                <a:latin typeface="Arial"/>
                <a:cs typeface="Arial"/>
              </a:rPr>
              <a:t>d</a:t>
            </a:r>
            <a:r>
              <a:rPr dirty="0" sz="1200" spc="70">
                <a:solidFill>
                  <a:srgbClr val="818779"/>
                </a:solidFill>
                <a:latin typeface="Arial"/>
                <a:cs typeface="Arial"/>
              </a:rPr>
              <a:t> </a:t>
            </a:r>
            <a:r>
              <a:rPr dirty="0" sz="1200" spc="15">
                <a:solidFill>
                  <a:srgbClr val="818779"/>
                </a:solidFill>
                <a:latin typeface="Arial"/>
                <a:cs typeface="Arial"/>
              </a:rPr>
              <a:t>i</a:t>
            </a:r>
            <a:r>
              <a:rPr dirty="0" sz="1200" spc="30">
                <a:solidFill>
                  <a:srgbClr val="818779"/>
                </a:solidFill>
                <a:latin typeface="Arial"/>
                <a:cs typeface="Arial"/>
              </a:rPr>
              <a:t>n</a:t>
            </a:r>
            <a:r>
              <a:rPr dirty="0" sz="1200" spc="30">
                <a:solidFill>
                  <a:srgbClr val="818779"/>
                </a:solidFill>
                <a:latin typeface="Arial"/>
                <a:cs typeface="Arial"/>
              </a:rPr>
              <a:t> </a:t>
            </a:r>
            <a:r>
              <a:rPr dirty="0" sz="1200" spc="25">
                <a:solidFill>
                  <a:srgbClr val="818779"/>
                </a:solidFill>
                <a:latin typeface="Arial"/>
                <a:cs typeface="Arial"/>
              </a:rPr>
              <a:t>e</a:t>
            </a:r>
            <a:r>
              <a:rPr dirty="0" sz="1200" spc="30">
                <a:solidFill>
                  <a:srgbClr val="818779"/>
                </a:solidFill>
                <a:latin typeface="Arial"/>
                <a:cs typeface="Arial"/>
              </a:rPr>
              <a:t>n</a:t>
            </a:r>
            <a:r>
              <a:rPr dirty="0" sz="1200" spc="60">
                <a:solidFill>
                  <a:srgbClr val="818779"/>
                </a:solidFill>
                <a:latin typeface="Arial"/>
                <a:cs typeface="Arial"/>
              </a:rPr>
              <a:t>r</a:t>
            </a:r>
            <a:r>
              <a:rPr dirty="0" sz="1200" spc="15">
                <a:solidFill>
                  <a:srgbClr val="818779"/>
                </a:solidFill>
                <a:latin typeface="Arial"/>
                <a:cs typeface="Arial"/>
              </a:rPr>
              <a:t>i</a:t>
            </a:r>
            <a:r>
              <a:rPr dirty="0" sz="1200" spc="65">
                <a:solidFill>
                  <a:srgbClr val="818779"/>
                </a:solidFill>
                <a:latin typeface="Arial"/>
                <a:cs typeface="Arial"/>
              </a:rPr>
              <a:t>c</a:t>
            </a:r>
            <a:r>
              <a:rPr dirty="0" sz="1200" spc="25">
                <a:solidFill>
                  <a:srgbClr val="818779"/>
                </a:solidFill>
                <a:latin typeface="Arial"/>
                <a:cs typeface="Arial"/>
              </a:rPr>
              <a:t>hi</a:t>
            </a:r>
            <a:r>
              <a:rPr dirty="0" sz="1200" spc="30">
                <a:solidFill>
                  <a:srgbClr val="818779"/>
                </a:solidFill>
                <a:latin typeface="Arial"/>
                <a:cs typeface="Arial"/>
              </a:rPr>
              <a:t>n</a:t>
            </a:r>
            <a:r>
              <a:rPr dirty="0" sz="1200" spc="60">
                <a:solidFill>
                  <a:srgbClr val="818779"/>
                </a:solidFill>
                <a:latin typeface="Arial"/>
                <a:cs typeface="Arial"/>
              </a:rPr>
              <a:t>g</a:t>
            </a:r>
            <a:r>
              <a:rPr dirty="0" sz="1200" spc="60">
                <a:solidFill>
                  <a:srgbClr val="818779"/>
                </a:solidFill>
                <a:latin typeface="Arial"/>
                <a:cs typeface="Arial"/>
              </a:rPr>
              <a:t> </a:t>
            </a:r>
            <a:r>
              <a:rPr dirty="0" sz="1200" spc="5">
                <a:solidFill>
                  <a:srgbClr val="818779"/>
                </a:solidFill>
                <a:latin typeface="Arial"/>
                <a:cs typeface="Arial"/>
              </a:rPr>
              <a:t>a</a:t>
            </a:r>
            <a:r>
              <a:rPr dirty="0" sz="1200" spc="30">
                <a:solidFill>
                  <a:srgbClr val="818779"/>
                </a:solidFill>
                <a:latin typeface="Arial"/>
                <a:cs typeface="Arial"/>
              </a:rPr>
              <a:t>n</a:t>
            </a:r>
            <a:r>
              <a:rPr dirty="0" sz="1200" spc="70">
                <a:solidFill>
                  <a:srgbClr val="818779"/>
                </a:solidFill>
                <a:latin typeface="Arial"/>
                <a:cs typeface="Arial"/>
              </a:rPr>
              <a:t>d</a:t>
            </a:r>
            <a:r>
              <a:rPr dirty="0" sz="1200" spc="35">
                <a:solidFill>
                  <a:srgbClr val="818779"/>
                </a:solidFill>
                <a:latin typeface="Arial"/>
                <a:cs typeface="Arial"/>
              </a:rPr>
              <a:t> </a:t>
            </a:r>
            <a:r>
              <a:rPr dirty="0" sz="1200" spc="25">
                <a:solidFill>
                  <a:srgbClr val="818779"/>
                </a:solidFill>
                <a:latin typeface="Arial"/>
                <a:cs typeface="Arial"/>
              </a:rPr>
              <a:t>e</a:t>
            </a:r>
            <a:r>
              <a:rPr dirty="0" sz="1200" spc="40">
                <a:solidFill>
                  <a:srgbClr val="818779"/>
                </a:solidFill>
                <a:latin typeface="Arial"/>
                <a:cs typeface="Arial"/>
              </a:rPr>
              <a:t>x</a:t>
            </a:r>
            <a:r>
              <a:rPr dirty="0" sz="1200" spc="60">
                <a:solidFill>
                  <a:srgbClr val="818779"/>
                </a:solidFill>
                <a:latin typeface="Arial"/>
                <a:cs typeface="Arial"/>
              </a:rPr>
              <a:t>p</a:t>
            </a:r>
            <a:r>
              <a:rPr dirty="0" sz="1200" spc="5">
                <a:solidFill>
                  <a:srgbClr val="818779"/>
                </a:solidFill>
                <a:latin typeface="Arial"/>
                <a:cs typeface="Arial"/>
              </a:rPr>
              <a:t>a</a:t>
            </a:r>
            <a:r>
              <a:rPr dirty="0" sz="1200" spc="30">
                <a:solidFill>
                  <a:srgbClr val="818779"/>
                </a:solidFill>
                <a:latin typeface="Arial"/>
                <a:cs typeface="Arial"/>
              </a:rPr>
              <a:t>n</a:t>
            </a:r>
            <a:r>
              <a:rPr dirty="0" sz="1200" spc="70">
                <a:solidFill>
                  <a:srgbClr val="818779"/>
                </a:solidFill>
                <a:latin typeface="Arial"/>
                <a:cs typeface="Arial"/>
              </a:rPr>
              <a:t>d</a:t>
            </a:r>
            <a:r>
              <a:rPr dirty="0" sz="1200" spc="15">
                <a:solidFill>
                  <a:srgbClr val="818779"/>
                </a:solidFill>
                <a:latin typeface="Arial"/>
                <a:cs typeface="Arial"/>
              </a:rPr>
              <a:t>i</a:t>
            </a:r>
            <a:r>
              <a:rPr dirty="0" sz="1200" spc="30">
                <a:solidFill>
                  <a:srgbClr val="818779"/>
                </a:solidFill>
                <a:latin typeface="Arial"/>
                <a:cs typeface="Arial"/>
              </a:rPr>
              <a:t>n</a:t>
            </a:r>
            <a:r>
              <a:rPr dirty="0" sz="1200" spc="60">
                <a:solidFill>
                  <a:srgbClr val="818779"/>
                </a:solidFill>
                <a:latin typeface="Arial"/>
                <a:cs typeface="Arial"/>
              </a:rPr>
              <a:t>g</a:t>
            </a:r>
            <a:r>
              <a:rPr dirty="0" sz="1200" spc="60">
                <a:solidFill>
                  <a:srgbClr val="818779"/>
                </a:solidFill>
                <a:latin typeface="Arial"/>
                <a:cs typeface="Arial"/>
              </a:rPr>
              <a:t> </a:t>
            </a:r>
            <a:r>
              <a:rPr dirty="0" sz="1200" spc="100">
                <a:solidFill>
                  <a:srgbClr val="818779"/>
                </a:solidFill>
                <a:latin typeface="Arial"/>
                <a:cs typeface="Arial"/>
              </a:rPr>
              <a:t>t</a:t>
            </a:r>
            <a:r>
              <a:rPr dirty="0" sz="1200" spc="40">
                <a:solidFill>
                  <a:srgbClr val="818779"/>
                </a:solidFill>
                <a:latin typeface="Arial"/>
                <a:cs typeface="Arial"/>
              </a:rPr>
              <a:t>h</a:t>
            </a:r>
            <a:r>
              <a:rPr dirty="0" sz="1200" spc="25">
                <a:solidFill>
                  <a:srgbClr val="818779"/>
                </a:solidFill>
                <a:latin typeface="Arial"/>
                <a:cs typeface="Arial"/>
              </a:rPr>
              <a:t>e</a:t>
            </a:r>
            <a:r>
              <a:rPr dirty="0" sz="1200" spc="25">
                <a:solidFill>
                  <a:srgbClr val="818779"/>
                </a:solidFill>
                <a:latin typeface="Arial"/>
                <a:cs typeface="Arial"/>
              </a:rPr>
              <a:t> </a:t>
            </a:r>
            <a:r>
              <a:rPr dirty="0" sz="1200" spc="25">
                <a:solidFill>
                  <a:srgbClr val="818779"/>
                </a:solidFill>
                <a:latin typeface="Arial"/>
                <a:cs typeface="Arial"/>
              </a:rPr>
              <a:t>e</a:t>
            </a:r>
            <a:r>
              <a:rPr dirty="0" sz="1200" spc="70">
                <a:solidFill>
                  <a:srgbClr val="818779"/>
                </a:solidFill>
                <a:latin typeface="Arial"/>
                <a:cs typeface="Arial"/>
              </a:rPr>
              <a:t>d</a:t>
            </a:r>
            <a:r>
              <a:rPr dirty="0" sz="1200" spc="25">
                <a:solidFill>
                  <a:srgbClr val="818779"/>
                </a:solidFill>
                <a:latin typeface="Arial"/>
                <a:cs typeface="Arial"/>
              </a:rPr>
              <a:t>u</a:t>
            </a:r>
            <a:r>
              <a:rPr dirty="0" sz="1200" spc="65">
                <a:solidFill>
                  <a:srgbClr val="818779"/>
                </a:solidFill>
                <a:latin typeface="Arial"/>
                <a:cs typeface="Arial"/>
              </a:rPr>
              <a:t>c</a:t>
            </a:r>
            <a:r>
              <a:rPr dirty="0" sz="1200" spc="5">
                <a:solidFill>
                  <a:srgbClr val="818779"/>
                </a:solidFill>
                <a:latin typeface="Arial"/>
                <a:cs typeface="Arial"/>
              </a:rPr>
              <a:t>a</a:t>
            </a:r>
            <a:r>
              <a:rPr dirty="0" sz="1200" spc="100">
                <a:solidFill>
                  <a:srgbClr val="818779"/>
                </a:solidFill>
                <a:latin typeface="Arial"/>
                <a:cs typeface="Arial"/>
              </a:rPr>
              <a:t>t</a:t>
            </a:r>
            <a:r>
              <a:rPr dirty="0" sz="1200" spc="15">
                <a:solidFill>
                  <a:srgbClr val="818779"/>
                </a:solidFill>
                <a:latin typeface="Arial"/>
                <a:cs typeface="Arial"/>
              </a:rPr>
              <a:t>i</a:t>
            </a:r>
            <a:r>
              <a:rPr dirty="0" sz="1200" spc="45">
                <a:solidFill>
                  <a:srgbClr val="818779"/>
                </a:solidFill>
                <a:latin typeface="Arial"/>
                <a:cs typeface="Arial"/>
              </a:rPr>
              <a:t>o</a:t>
            </a:r>
            <a:r>
              <a:rPr dirty="0" sz="1200" spc="30">
                <a:solidFill>
                  <a:srgbClr val="818779"/>
                </a:solidFill>
                <a:latin typeface="Arial"/>
                <a:cs typeface="Arial"/>
              </a:rPr>
              <a:t>n</a:t>
            </a:r>
            <a:r>
              <a:rPr dirty="0" sz="1200" spc="5">
                <a:solidFill>
                  <a:srgbClr val="818779"/>
                </a:solidFill>
                <a:latin typeface="Arial"/>
                <a:cs typeface="Arial"/>
              </a:rPr>
              <a:t>a</a:t>
            </a:r>
            <a:r>
              <a:rPr dirty="0" sz="1200" spc="15">
                <a:solidFill>
                  <a:srgbClr val="818779"/>
                </a:solidFill>
                <a:latin typeface="Arial"/>
                <a:cs typeface="Arial"/>
              </a:rPr>
              <a:t>l</a:t>
            </a:r>
            <a:r>
              <a:rPr dirty="0" sz="1200" spc="15">
                <a:solidFill>
                  <a:srgbClr val="818779"/>
                </a:solidFill>
                <a:latin typeface="Arial"/>
                <a:cs typeface="Arial"/>
              </a:rPr>
              <a:t> </a:t>
            </a:r>
            <a:r>
              <a:rPr dirty="0" sz="1200" spc="25">
                <a:solidFill>
                  <a:srgbClr val="818779"/>
                </a:solidFill>
                <a:latin typeface="Arial"/>
                <a:cs typeface="Arial"/>
              </a:rPr>
              <a:t>e</a:t>
            </a:r>
            <a:r>
              <a:rPr dirty="0" sz="1200" spc="40">
                <a:solidFill>
                  <a:srgbClr val="818779"/>
                </a:solidFill>
                <a:latin typeface="Arial"/>
                <a:cs typeface="Arial"/>
              </a:rPr>
              <a:t>x</a:t>
            </a:r>
            <a:r>
              <a:rPr dirty="0" sz="1200" spc="60">
                <a:solidFill>
                  <a:srgbClr val="818779"/>
                </a:solidFill>
                <a:latin typeface="Arial"/>
                <a:cs typeface="Arial"/>
              </a:rPr>
              <a:t>p</a:t>
            </a:r>
            <a:r>
              <a:rPr dirty="0" sz="1200" spc="25">
                <a:solidFill>
                  <a:srgbClr val="818779"/>
                </a:solidFill>
                <a:latin typeface="Arial"/>
                <a:cs typeface="Arial"/>
              </a:rPr>
              <a:t>e</a:t>
            </a:r>
            <a:r>
              <a:rPr dirty="0" sz="1200" spc="60">
                <a:solidFill>
                  <a:srgbClr val="818779"/>
                </a:solidFill>
                <a:latin typeface="Arial"/>
                <a:cs typeface="Arial"/>
              </a:rPr>
              <a:t>r</a:t>
            </a:r>
            <a:r>
              <a:rPr dirty="0" sz="1200" spc="15">
                <a:solidFill>
                  <a:srgbClr val="818779"/>
                </a:solidFill>
                <a:latin typeface="Arial"/>
                <a:cs typeface="Arial"/>
              </a:rPr>
              <a:t>i</a:t>
            </a:r>
            <a:r>
              <a:rPr dirty="0" sz="1200" spc="25">
                <a:solidFill>
                  <a:srgbClr val="818779"/>
                </a:solidFill>
                <a:latin typeface="Arial"/>
                <a:cs typeface="Arial"/>
              </a:rPr>
              <a:t>e</a:t>
            </a:r>
            <a:r>
              <a:rPr dirty="0" sz="1200" spc="30">
                <a:solidFill>
                  <a:srgbClr val="818779"/>
                </a:solidFill>
                <a:latin typeface="Arial"/>
                <a:cs typeface="Arial"/>
              </a:rPr>
              <a:t>n</a:t>
            </a:r>
            <a:r>
              <a:rPr dirty="0" sz="1200" spc="65">
                <a:solidFill>
                  <a:srgbClr val="818779"/>
                </a:solidFill>
                <a:latin typeface="Arial"/>
                <a:cs typeface="Arial"/>
              </a:rPr>
              <a:t>c</a:t>
            </a:r>
            <a:r>
              <a:rPr dirty="0" sz="1200" spc="25">
                <a:solidFill>
                  <a:srgbClr val="818779"/>
                </a:solidFill>
                <a:latin typeface="Arial"/>
                <a:cs typeface="Arial"/>
              </a:rPr>
              <a:t>e</a:t>
            </a:r>
            <a:r>
              <a:rPr dirty="0" sz="1200" spc="25">
                <a:solidFill>
                  <a:srgbClr val="818779"/>
                </a:solidFill>
                <a:latin typeface="Arial"/>
                <a:cs typeface="Arial"/>
              </a:rPr>
              <a:t> </a:t>
            </a:r>
            <a:r>
              <a:rPr dirty="0" sz="1200" spc="100">
                <a:solidFill>
                  <a:srgbClr val="818779"/>
                </a:solidFill>
                <a:latin typeface="Arial"/>
                <a:cs typeface="Arial"/>
              </a:rPr>
              <a:t>w</a:t>
            </a:r>
            <a:r>
              <a:rPr dirty="0" sz="1200" spc="25">
                <a:solidFill>
                  <a:srgbClr val="818779"/>
                </a:solidFill>
                <a:latin typeface="Arial"/>
                <a:cs typeface="Arial"/>
              </a:rPr>
              <a:t>e</a:t>
            </a:r>
            <a:r>
              <a:rPr dirty="0" sz="1200" spc="25">
                <a:solidFill>
                  <a:srgbClr val="818779"/>
                </a:solidFill>
                <a:latin typeface="Arial"/>
                <a:cs typeface="Arial"/>
              </a:rPr>
              <a:t> </a:t>
            </a:r>
            <a:r>
              <a:rPr dirty="0" sz="1200" spc="45">
                <a:solidFill>
                  <a:srgbClr val="818779"/>
                </a:solidFill>
                <a:latin typeface="Arial"/>
                <a:cs typeface="Arial"/>
              </a:rPr>
              <a:t>o</a:t>
            </a:r>
            <a:r>
              <a:rPr dirty="0" sz="1200" spc="95">
                <a:solidFill>
                  <a:srgbClr val="818779"/>
                </a:solidFill>
                <a:latin typeface="Arial"/>
                <a:cs typeface="Arial"/>
              </a:rPr>
              <a:t>ff</a:t>
            </a:r>
            <a:r>
              <a:rPr dirty="0" sz="1200" spc="25">
                <a:solidFill>
                  <a:srgbClr val="818779"/>
                </a:solidFill>
                <a:latin typeface="Arial"/>
                <a:cs typeface="Arial"/>
              </a:rPr>
              <a:t>e</a:t>
            </a:r>
            <a:r>
              <a:rPr dirty="0" sz="1200" spc="60">
                <a:solidFill>
                  <a:srgbClr val="818779"/>
                </a:solidFill>
                <a:latin typeface="Arial"/>
                <a:cs typeface="Arial"/>
              </a:rPr>
              <a:t>r</a:t>
            </a:r>
            <a:r>
              <a:rPr dirty="0" sz="1200" spc="-5">
                <a:solidFill>
                  <a:srgbClr val="818779"/>
                </a:solidFill>
                <a:latin typeface="Arial"/>
                <a:cs typeface="Arial"/>
              </a:rPr>
              <a:t>.</a:t>
            </a:r>
            <a:r>
              <a:rPr dirty="0" sz="1200" spc="-5">
                <a:solidFill>
                  <a:srgbClr val="818779"/>
                </a:solidFill>
                <a:latin typeface="Arial"/>
                <a:cs typeface="Arial"/>
              </a:rPr>
              <a:t> </a:t>
            </a:r>
            <a:r>
              <a:rPr dirty="0" sz="1200" spc="25">
                <a:solidFill>
                  <a:srgbClr val="818779"/>
                </a:solidFill>
                <a:latin typeface="Arial"/>
                <a:cs typeface="Arial"/>
              </a:rPr>
              <a:t>T</a:t>
            </a:r>
            <a:r>
              <a:rPr dirty="0" sz="1200" spc="40">
                <a:solidFill>
                  <a:srgbClr val="818779"/>
                </a:solidFill>
                <a:latin typeface="Arial"/>
                <a:cs typeface="Arial"/>
              </a:rPr>
              <a:t>h</a:t>
            </a:r>
            <a:r>
              <a:rPr dirty="0" sz="1200" spc="25">
                <a:solidFill>
                  <a:srgbClr val="818779"/>
                </a:solidFill>
                <a:latin typeface="Arial"/>
                <a:cs typeface="Arial"/>
              </a:rPr>
              <a:t>e</a:t>
            </a:r>
            <a:r>
              <a:rPr dirty="0" sz="1200" spc="25">
                <a:solidFill>
                  <a:srgbClr val="818779"/>
                </a:solidFill>
                <a:latin typeface="Arial"/>
                <a:cs typeface="Arial"/>
              </a:rPr>
              <a:t> </a:t>
            </a:r>
            <a:r>
              <a:rPr dirty="0" sz="1200" spc="25">
                <a:solidFill>
                  <a:srgbClr val="818779"/>
                </a:solidFill>
                <a:latin typeface="Arial"/>
                <a:cs typeface="Arial"/>
              </a:rPr>
              <a:t>es</a:t>
            </a:r>
            <a:r>
              <a:rPr dirty="0" sz="1200" spc="100">
                <a:solidFill>
                  <a:srgbClr val="818779"/>
                </a:solidFill>
                <a:latin typeface="Arial"/>
                <a:cs typeface="Arial"/>
              </a:rPr>
              <a:t>t</a:t>
            </a:r>
            <a:r>
              <a:rPr dirty="0" sz="1200" spc="5">
                <a:solidFill>
                  <a:srgbClr val="818779"/>
                </a:solidFill>
                <a:latin typeface="Arial"/>
                <a:cs typeface="Arial"/>
              </a:rPr>
              <a:t>a</a:t>
            </a:r>
            <a:r>
              <a:rPr dirty="0" sz="1200" spc="70">
                <a:solidFill>
                  <a:srgbClr val="818779"/>
                </a:solidFill>
                <a:latin typeface="Arial"/>
                <a:cs typeface="Arial"/>
              </a:rPr>
              <a:t>b</a:t>
            </a:r>
            <a:r>
              <a:rPr dirty="0" sz="1200" spc="15">
                <a:solidFill>
                  <a:srgbClr val="818779"/>
                </a:solidFill>
                <a:latin typeface="Arial"/>
                <a:cs typeface="Arial"/>
              </a:rPr>
              <a:t>li</a:t>
            </a:r>
            <a:r>
              <a:rPr dirty="0" sz="1200" spc="20">
                <a:solidFill>
                  <a:srgbClr val="818779"/>
                </a:solidFill>
                <a:latin typeface="Arial"/>
                <a:cs typeface="Arial"/>
              </a:rPr>
              <a:t>s</a:t>
            </a:r>
            <a:r>
              <a:rPr dirty="0" sz="1200" spc="40">
                <a:solidFill>
                  <a:srgbClr val="818779"/>
                </a:solidFill>
                <a:latin typeface="Arial"/>
                <a:cs typeface="Arial"/>
              </a:rPr>
              <a:t>h</a:t>
            </a:r>
            <a:r>
              <a:rPr dirty="0" sz="1200" spc="30">
                <a:solidFill>
                  <a:srgbClr val="818779"/>
                </a:solidFill>
                <a:latin typeface="Arial"/>
                <a:cs typeface="Arial"/>
              </a:rPr>
              <a:t>me</a:t>
            </a:r>
            <a:r>
              <a:rPr dirty="0" sz="1200" spc="30">
                <a:solidFill>
                  <a:srgbClr val="818779"/>
                </a:solidFill>
                <a:latin typeface="Arial"/>
                <a:cs typeface="Arial"/>
              </a:rPr>
              <a:t>n</a:t>
            </a:r>
            <a:r>
              <a:rPr dirty="0" sz="1200" spc="100">
                <a:solidFill>
                  <a:srgbClr val="818779"/>
                </a:solidFill>
                <a:latin typeface="Arial"/>
                <a:cs typeface="Arial"/>
              </a:rPr>
              <a:t>t</a:t>
            </a:r>
            <a:r>
              <a:rPr dirty="0" sz="1200" spc="100">
                <a:solidFill>
                  <a:srgbClr val="818779"/>
                </a:solidFill>
                <a:latin typeface="Arial"/>
                <a:cs typeface="Arial"/>
              </a:rPr>
              <a:t> </a:t>
            </a:r>
            <a:r>
              <a:rPr dirty="0" sz="1200" spc="45">
                <a:solidFill>
                  <a:srgbClr val="818779"/>
                </a:solidFill>
                <a:latin typeface="Arial"/>
                <a:cs typeface="Arial"/>
              </a:rPr>
              <a:t>o</a:t>
            </a:r>
            <a:r>
              <a:rPr dirty="0" sz="1200" spc="95">
                <a:solidFill>
                  <a:srgbClr val="818779"/>
                </a:solidFill>
                <a:latin typeface="Arial"/>
                <a:cs typeface="Arial"/>
              </a:rPr>
              <a:t>f</a:t>
            </a:r>
            <a:r>
              <a:rPr dirty="0" sz="1200" spc="95">
                <a:solidFill>
                  <a:srgbClr val="818779"/>
                </a:solidFill>
                <a:latin typeface="Arial"/>
                <a:cs typeface="Arial"/>
              </a:rPr>
              <a:t> </a:t>
            </a:r>
            <a:r>
              <a:rPr dirty="0" sz="1200" spc="5">
                <a:solidFill>
                  <a:srgbClr val="818779"/>
                </a:solidFill>
                <a:latin typeface="Arial"/>
                <a:cs typeface="Arial"/>
              </a:rPr>
              <a:t>a</a:t>
            </a:r>
            <a:r>
              <a:rPr dirty="0" sz="1200" spc="5">
                <a:solidFill>
                  <a:srgbClr val="818779"/>
                </a:solidFill>
                <a:latin typeface="Arial"/>
                <a:cs typeface="Arial"/>
              </a:rPr>
              <a:t> </a:t>
            </a:r>
            <a:r>
              <a:rPr dirty="0" sz="1200" spc="20">
                <a:solidFill>
                  <a:srgbClr val="818779"/>
                </a:solidFill>
                <a:latin typeface="Arial"/>
                <a:cs typeface="Arial"/>
              </a:rPr>
              <a:t>s</a:t>
            </a:r>
            <a:r>
              <a:rPr dirty="0" sz="1200" spc="100">
                <a:solidFill>
                  <a:srgbClr val="818779"/>
                </a:solidFill>
                <a:latin typeface="Arial"/>
                <a:cs typeface="Arial"/>
              </a:rPr>
              <a:t>t</a:t>
            </a:r>
            <a:r>
              <a:rPr dirty="0" sz="1200" spc="5">
                <a:solidFill>
                  <a:srgbClr val="818779"/>
                </a:solidFill>
                <a:latin typeface="Arial"/>
                <a:cs typeface="Arial"/>
              </a:rPr>
              <a:t>a</a:t>
            </a:r>
            <a:r>
              <a:rPr dirty="0" sz="1200" spc="100">
                <a:solidFill>
                  <a:srgbClr val="818779"/>
                </a:solidFill>
                <a:latin typeface="Arial"/>
                <a:cs typeface="Arial"/>
              </a:rPr>
              <a:t>t</a:t>
            </a:r>
            <a:r>
              <a:rPr dirty="0" sz="1200" spc="25">
                <a:solidFill>
                  <a:srgbClr val="818779"/>
                </a:solidFill>
                <a:latin typeface="Arial"/>
                <a:cs typeface="Arial"/>
              </a:rPr>
              <a:t>e</a:t>
            </a:r>
            <a:r>
              <a:rPr dirty="0" sz="1200" spc="150">
                <a:solidFill>
                  <a:srgbClr val="818779"/>
                </a:solidFill>
                <a:latin typeface="Arial"/>
                <a:cs typeface="Arial"/>
              </a:rPr>
              <a:t>-</a:t>
            </a:r>
            <a:r>
              <a:rPr dirty="0" sz="1200" spc="45">
                <a:solidFill>
                  <a:srgbClr val="818779"/>
                </a:solidFill>
                <a:latin typeface="Arial"/>
                <a:cs typeface="Arial"/>
              </a:rPr>
              <a:t>o</a:t>
            </a:r>
            <a:r>
              <a:rPr dirty="0" sz="1200" spc="95">
                <a:solidFill>
                  <a:srgbClr val="818779"/>
                </a:solidFill>
                <a:latin typeface="Arial"/>
                <a:cs typeface="Arial"/>
              </a:rPr>
              <a:t>f</a:t>
            </a:r>
            <a:r>
              <a:rPr dirty="0" sz="1200" spc="150">
                <a:solidFill>
                  <a:srgbClr val="818779"/>
                </a:solidFill>
                <a:latin typeface="Arial"/>
                <a:cs typeface="Arial"/>
              </a:rPr>
              <a:t>-</a:t>
            </a:r>
            <a:r>
              <a:rPr dirty="0" sz="1200" spc="100">
                <a:solidFill>
                  <a:srgbClr val="818779"/>
                </a:solidFill>
                <a:latin typeface="Arial"/>
                <a:cs typeface="Arial"/>
              </a:rPr>
              <a:t>t</a:t>
            </a:r>
            <a:r>
              <a:rPr dirty="0" sz="1200" spc="40">
                <a:solidFill>
                  <a:srgbClr val="818779"/>
                </a:solidFill>
                <a:latin typeface="Arial"/>
                <a:cs typeface="Arial"/>
              </a:rPr>
              <a:t>h</a:t>
            </a:r>
            <a:r>
              <a:rPr dirty="0" sz="1200" spc="25">
                <a:solidFill>
                  <a:srgbClr val="818779"/>
                </a:solidFill>
                <a:latin typeface="Arial"/>
                <a:cs typeface="Arial"/>
              </a:rPr>
              <a:t>e</a:t>
            </a:r>
            <a:r>
              <a:rPr dirty="0" sz="1200" spc="150">
                <a:solidFill>
                  <a:srgbClr val="818779"/>
                </a:solidFill>
                <a:latin typeface="Arial"/>
                <a:cs typeface="Arial"/>
              </a:rPr>
              <a:t>-</a:t>
            </a:r>
            <a:r>
              <a:rPr dirty="0" sz="1200" spc="5">
                <a:solidFill>
                  <a:srgbClr val="818779"/>
                </a:solidFill>
                <a:latin typeface="Arial"/>
                <a:cs typeface="Arial"/>
              </a:rPr>
              <a:t>a</a:t>
            </a:r>
            <a:r>
              <a:rPr dirty="0" sz="1200" spc="60">
                <a:solidFill>
                  <a:srgbClr val="818779"/>
                </a:solidFill>
                <a:latin typeface="Arial"/>
                <a:cs typeface="Arial"/>
              </a:rPr>
              <a:t>r</a:t>
            </a:r>
            <a:r>
              <a:rPr dirty="0" sz="1200" spc="100">
                <a:solidFill>
                  <a:srgbClr val="818779"/>
                </a:solidFill>
                <a:latin typeface="Arial"/>
                <a:cs typeface="Arial"/>
              </a:rPr>
              <a:t>t</a:t>
            </a:r>
            <a:r>
              <a:rPr dirty="0" sz="1200" spc="100">
                <a:solidFill>
                  <a:srgbClr val="818779"/>
                </a:solidFill>
                <a:latin typeface="Arial"/>
                <a:cs typeface="Arial"/>
              </a:rPr>
              <a:t>,</a:t>
            </a:r>
            <a:r>
              <a:rPr dirty="0" sz="1200" spc="100">
                <a:solidFill>
                  <a:srgbClr val="818779"/>
                </a:solidFill>
                <a:latin typeface="Arial"/>
                <a:cs typeface="Arial"/>
              </a:rPr>
              <a:t> </a:t>
            </a:r>
            <a:r>
              <a:rPr dirty="0" sz="1200" spc="25">
                <a:solidFill>
                  <a:srgbClr val="818779"/>
                </a:solidFill>
                <a:latin typeface="Arial"/>
                <a:cs typeface="Arial"/>
              </a:rPr>
              <a:t>e</a:t>
            </a:r>
            <a:r>
              <a:rPr dirty="0" sz="1200" spc="65">
                <a:solidFill>
                  <a:srgbClr val="818779"/>
                </a:solidFill>
                <a:latin typeface="Arial"/>
                <a:cs typeface="Arial"/>
              </a:rPr>
              <a:t>c</a:t>
            </a:r>
            <a:r>
              <a:rPr dirty="0" sz="1200" spc="45">
                <a:solidFill>
                  <a:srgbClr val="818779"/>
                </a:solidFill>
                <a:latin typeface="Arial"/>
                <a:cs typeface="Arial"/>
              </a:rPr>
              <a:t>o</a:t>
            </a:r>
            <a:r>
              <a:rPr dirty="0" sz="1200" spc="150">
                <a:solidFill>
                  <a:srgbClr val="818779"/>
                </a:solidFill>
                <a:latin typeface="Arial"/>
                <a:cs typeface="Arial"/>
              </a:rPr>
              <a:t>-</a:t>
            </a:r>
            <a:r>
              <a:rPr dirty="0" sz="1200" spc="95">
                <a:solidFill>
                  <a:srgbClr val="818779"/>
                </a:solidFill>
                <a:latin typeface="Arial"/>
                <a:cs typeface="Arial"/>
              </a:rPr>
              <a:t>f</a:t>
            </a:r>
            <a:r>
              <a:rPr dirty="0" sz="1200" spc="60">
                <a:solidFill>
                  <a:srgbClr val="818779"/>
                </a:solidFill>
                <a:latin typeface="Arial"/>
                <a:cs typeface="Arial"/>
              </a:rPr>
              <a:t>r</a:t>
            </a:r>
            <a:r>
              <a:rPr dirty="0" sz="1200" spc="15">
                <a:solidFill>
                  <a:srgbClr val="818779"/>
                </a:solidFill>
                <a:latin typeface="Arial"/>
                <a:cs typeface="Arial"/>
              </a:rPr>
              <a:t>i</a:t>
            </a:r>
            <a:r>
              <a:rPr dirty="0" sz="1200" spc="25">
                <a:solidFill>
                  <a:srgbClr val="818779"/>
                </a:solidFill>
                <a:latin typeface="Arial"/>
                <a:cs typeface="Arial"/>
              </a:rPr>
              <a:t>e</a:t>
            </a:r>
            <a:r>
              <a:rPr dirty="0" sz="1200" spc="30">
                <a:solidFill>
                  <a:srgbClr val="818779"/>
                </a:solidFill>
                <a:latin typeface="Arial"/>
                <a:cs typeface="Arial"/>
              </a:rPr>
              <a:t>n</a:t>
            </a:r>
            <a:r>
              <a:rPr dirty="0" sz="1200" spc="70">
                <a:solidFill>
                  <a:srgbClr val="818779"/>
                </a:solidFill>
                <a:latin typeface="Arial"/>
                <a:cs typeface="Arial"/>
              </a:rPr>
              <a:t>d</a:t>
            </a:r>
            <a:r>
              <a:rPr dirty="0" sz="1200" spc="15">
                <a:solidFill>
                  <a:srgbClr val="818779"/>
                </a:solidFill>
                <a:latin typeface="Arial"/>
                <a:cs typeface="Arial"/>
              </a:rPr>
              <a:t>l</a:t>
            </a:r>
            <a:r>
              <a:rPr dirty="0" sz="1200" spc="65">
                <a:solidFill>
                  <a:srgbClr val="818779"/>
                </a:solidFill>
                <a:latin typeface="Arial"/>
                <a:cs typeface="Arial"/>
              </a:rPr>
              <a:t>y</a:t>
            </a:r>
            <a:r>
              <a:rPr dirty="0" sz="1200" spc="65">
                <a:solidFill>
                  <a:srgbClr val="818779"/>
                </a:solidFill>
                <a:latin typeface="Arial"/>
                <a:cs typeface="Arial"/>
              </a:rPr>
              <a:t> </a:t>
            </a:r>
            <a:r>
              <a:rPr dirty="0" sz="1200" spc="60">
                <a:solidFill>
                  <a:srgbClr val="818779"/>
                </a:solidFill>
                <a:latin typeface="Arial"/>
                <a:cs typeface="Arial"/>
              </a:rPr>
              <a:t>p</a:t>
            </a:r>
            <a:r>
              <a:rPr dirty="0" sz="1200" spc="25">
                <a:solidFill>
                  <a:srgbClr val="818779"/>
                </a:solidFill>
                <a:latin typeface="Arial"/>
                <a:cs typeface="Arial"/>
              </a:rPr>
              <a:t>e</a:t>
            </a:r>
            <a:r>
              <a:rPr dirty="0" sz="1200" spc="60">
                <a:solidFill>
                  <a:srgbClr val="818779"/>
                </a:solidFill>
                <a:latin typeface="Arial"/>
                <a:cs typeface="Arial"/>
              </a:rPr>
              <a:t>r</a:t>
            </a:r>
            <a:r>
              <a:rPr dirty="0" sz="1200" spc="40">
                <a:solidFill>
                  <a:srgbClr val="818779"/>
                </a:solidFill>
                <a:latin typeface="Arial"/>
                <a:cs typeface="Arial"/>
              </a:rPr>
              <a:t>m</a:t>
            </a:r>
            <a:r>
              <a:rPr dirty="0" sz="1200" spc="5">
                <a:solidFill>
                  <a:srgbClr val="818779"/>
                </a:solidFill>
                <a:latin typeface="Arial"/>
                <a:cs typeface="Arial"/>
              </a:rPr>
              <a:t>a</a:t>
            </a:r>
            <a:r>
              <a:rPr dirty="0" sz="1200" spc="30">
                <a:solidFill>
                  <a:srgbClr val="818779"/>
                </a:solidFill>
                <a:latin typeface="Arial"/>
                <a:cs typeface="Arial"/>
              </a:rPr>
              <a:t>n</a:t>
            </a:r>
            <a:r>
              <a:rPr dirty="0" sz="1200" spc="25">
                <a:solidFill>
                  <a:srgbClr val="818779"/>
                </a:solidFill>
                <a:latin typeface="Arial"/>
                <a:cs typeface="Arial"/>
              </a:rPr>
              <a:t>e</a:t>
            </a:r>
            <a:r>
              <a:rPr dirty="0" sz="1200" spc="30">
                <a:solidFill>
                  <a:srgbClr val="818779"/>
                </a:solidFill>
                <a:latin typeface="Arial"/>
                <a:cs typeface="Arial"/>
              </a:rPr>
              <a:t>n</a:t>
            </a:r>
            <a:r>
              <a:rPr dirty="0" sz="1200" spc="100">
                <a:solidFill>
                  <a:srgbClr val="818779"/>
                </a:solidFill>
                <a:latin typeface="Arial"/>
                <a:cs typeface="Arial"/>
              </a:rPr>
              <a:t>t</a:t>
            </a:r>
            <a:r>
              <a:rPr dirty="0" sz="1200" spc="100">
                <a:solidFill>
                  <a:srgbClr val="818779"/>
                </a:solidFill>
                <a:latin typeface="Arial"/>
                <a:cs typeface="Arial"/>
              </a:rPr>
              <a:t> </a:t>
            </a:r>
            <a:r>
              <a:rPr dirty="0" sz="1200" spc="65">
                <a:solidFill>
                  <a:srgbClr val="818779"/>
                </a:solidFill>
                <a:latin typeface="Arial"/>
                <a:cs typeface="Arial"/>
              </a:rPr>
              <a:t>c</a:t>
            </a:r>
            <a:r>
              <a:rPr dirty="0" sz="1200" spc="5">
                <a:solidFill>
                  <a:srgbClr val="818779"/>
                </a:solidFill>
                <a:latin typeface="Arial"/>
                <a:cs typeface="Arial"/>
              </a:rPr>
              <a:t>a</a:t>
            </a:r>
            <a:r>
              <a:rPr dirty="0" sz="1200" spc="40">
                <a:solidFill>
                  <a:srgbClr val="818779"/>
                </a:solidFill>
                <a:latin typeface="Arial"/>
                <a:cs typeface="Arial"/>
              </a:rPr>
              <a:t>m</a:t>
            </a:r>
            <a:r>
              <a:rPr dirty="0" sz="1200" spc="60">
                <a:solidFill>
                  <a:srgbClr val="818779"/>
                </a:solidFill>
                <a:latin typeface="Arial"/>
                <a:cs typeface="Arial"/>
              </a:rPr>
              <a:t>p</a:t>
            </a:r>
            <a:r>
              <a:rPr dirty="0" sz="1200" spc="25">
                <a:solidFill>
                  <a:srgbClr val="818779"/>
                </a:solidFill>
                <a:latin typeface="Arial"/>
                <a:cs typeface="Arial"/>
              </a:rPr>
              <a:t>us</a:t>
            </a:r>
            <a:r>
              <a:rPr dirty="0" sz="1200" spc="25">
                <a:solidFill>
                  <a:srgbClr val="818779"/>
                </a:solidFill>
                <a:latin typeface="Arial"/>
                <a:cs typeface="Arial"/>
              </a:rPr>
              <a:t> </a:t>
            </a:r>
            <a:r>
              <a:rPr dirty="0" sz="1200" spc="15">
                <a:solidFill>
                  <a:srgbClr val="818779"/>
                </a:solidFill>
                <a:latin typeface="Arial"/>
                <a:cs typeface="Arial"/>
              </a:rPr>
              <a:t>i</a:t>
            </a:r>
            <a:r>
              <a:rPr dirty="0" sz="1200" spc="20">
                <a:solidFill>
                  <a:srgbClr val="818779"/>
                </a:solidFill>
                <a:latin typeface="Arial"/>
                <a:cs typeface="Arial"/>
              </a:rPr>
              <a:t>s</a:t>
            </a:r>
            <a:r>
              <a:rPr dirty="0" sz="1200" spc="20">
                <a:solidFill>
                  <a:srgbClr val="818779"/>
                </a:solidFill>
                <a:latin typeface="Arial"/>
                <a:cs typeface="Arial"/>
              </a:rPr>
              <a:t> </a:t>
            </a:r>
            <a:r>
              <a:rPr dirty="0" sz="1200" spc="65">
                <a:solidFill>
                  <a:srgbClr val="818779"/>
                </a:solidFill>
                <a:latin typeface="Arial"/>
                <a:cs typeface="Arial"/>
              </a:rPr>
              <a:t>c</a:t>
            </a:r>
            <a:r>
              <a:rPr dirty="0" sz="1200" spc="25">
                <a:solidFill>
                  <a:srgbClr val="818779"/>
                </a:solidFill>
                <a:latin typeface="Arial"/>
                <a:cs typeface="Arial"/>
              </a:rPr>
              <a:t>e</a:t>
            </a:r>
            <a:r>
              <a:rPr dirty="0" sz="1200" spc="30">
                <a:solidFill>
                  <a:srgbClr val="818779"/>
                </a:solidFill>
                <a:latin typeface="Arial"/>
                <a:cs typeface="Arial"/>
              </a:rPr>
              <a:t>n</a:t>
            </a:r>
            <a:r>
              <a:rPr dirty="0" sz="1200" spc="100">
                <a:solidFill>
                  <a:srgbClr val="818779"/>
                </a:solidFill>
                <a:latin typeface="Arial"/>
                <a:cs typeface="Arial"/>
              </a:rPr>
              <a:t>t</a:t>
            </a:r>
            <a:r>
              <a:rPr dirty="0" sz="1200" spc="60">
                <a:solidFill>
                  <a:srgbClr val="818779"/>
                </a:solidFill>
                <a:latin typeface="Arial"/>
                <a:cs typeface="Arial"/>
              </a:rPr>
              <a:t>r</a:t>
            </a:r>
            <a:r>
              <a:rPr dirty="0" sz="1200" spc="5">
                <a:solidFill>
                  <a:srgbClr val="818779"/>
                </a:solidFill>
                <a:latin typeface="Arial"/>
                <a:cs typeface="Arial"/>
              </a:rPr>
              <a:t>a</a:t>
            </a:r>
            <a:r>
              <a:rPr dirty="0" sz="1200" spc="15">
                <a:solidFill>
                  <a:srgbClr val="818779"/>
                </a:solidFill>
                <a:latin typeface="Arial"/>
                <a:cs typeface="Arial"/>
              </a:rPr>
              <a:t>l</a:t>
            </a:r>
            <a:r>
              <a:rPr dirty="0" sz="1200" spc="15">
                <a:solidFill>
                  <a:srgbClr val="818779"/>
                </a:solidFill>
                <a:latin typeface="Arial"/>
                <a:cs typeface="Arial"/>
              </a:rPr>
              <a:t> </a:t>
            </a:r>
            <a:r>
              <a:rPr dirty="0" sz="1200" spc="100">
                <a:solidFill>
                  <a:srgbClr val="818779"/>
                </a:solidFill>
                <a:latin typeface="Arial"/>
                <a:cs typeface="Arial"/>
              </a:rPr>
              <a:t>t</a:t>
            </a:r>
            <a:r>
              <a:rPr dirty="0" sz="1200" spc="45">
                <a:solidFill>
                  <a:srgbClr val="818779"/>
                </a:solidFill>
                <a:latin typeface="Arial"/>
                <a:cs typeface="Arial"/>
              </a:rPr>
              <a:t>o</a:t>
            </a:r>
            <a:r>
              <a:rPr dirty="0" sz="1200" spc="45">
                <a:solidFill>
                  <a:srgbClr val="818779"/>
                </a:solidFill>
                <a:latin typeface="Arial"/>
                <a:cs typeface="Arial"/>
              </a:rPr>
              <a:t> </a:t>
            </a:r>
            <a:r>
              <a:rPr dirty="0" sz="1200" spc="45">
                <a:solidFill>
                  <a:srgbClr val="818779"/>
                </a:solidFill>
                <a:latin typeface="Arial"/>
                <a:cs typeface="Arial"/>
              </a:rPr>
              <a:t>o</a:t>
            </a:r>
            <a:r>
              <a:rPr dirty="0" sz="1200" spc="25">
                <a:solidFill>
                  <a:srgbClr val="818779"/>
                </a:solidFill>
                <a:latin typeface="Arial"/>
                <a:cs typeface="Arial"/>
              </a:rPr>
              <a:t>u</a:t>
            </a:r>
            <a:r>
              <a:rPr dirty="0" sz="1200" spc="60">
                <a:solidFill>
                  <a:srgbClr val="818779"/>
                </a:solidFill>
                <a:latin typeface="Arial"/>
                <a:cs typeface="Arial"/>
              </a:rPr>
              <a:t>r</a:t>
            </a:r>
            <a:r>
              <a:rPr dirty="0" sz="1200" spc="60">
                <a:solidFill>
                  <a:srgbClr val="818779"/>
                </a:solidFill>
                <a:latin typeface="Arial"/>
                <a:cs typeface="Arial"/>
              </a:rPr>
              <a:t> </a:t>
            </a:r>
            <a:r>
              <a:rPr dirty="0" sz="1200" spc="65">
                <a:solidFill>
                  <a:srgbClr val="818779"/>
                </a:solidFill>
                <a:latin typeface="Arial"/>
                <a:cs typeface="Arial"/>
              </a:rPr>
              <a:t>v</a:t>
            </a:r>
            <a:r>
              <a:rPr dirty="0" sz="1200" spc="15">
                <a:solidFill>
                  <a:srgbClr val="818779"/>
                </a:solidFill>
                <a:latin typeface="Arial"/>
                <a:cs typeface="Arial"/>
              </a:rPr>
              <a:t>i</a:t>
            </a:r>
            <a:r>
              <a:rPr dirty="0" sz="1200" spc="20">
                <a:solidFill>
                  <a:srgbClr val="818779"/>
                </a:solidFill>
                <a:latin typeface="Arial"/>
                <a:cs typeface="Arial"/>
              </a:rPr>
              <a:t>s</a:t>
            </a:r>
            <a:r>
              <a:rPr dirty="0" sz="1200" spc="15">
                <a:solidFill>
                  <a:srgbClr val="818779"/>
                </a:solidFill>
                <a:latin typeface="Arial"/>
                <a:cs typeface="Arial"/>
              </a:rPr>
              <a:t>i</a:t>
            </a:r>
            <a:r>
              <a:rPr dirty="0" sz="1200" spc="45">
                <a:solidFill>
                  <a:srgbClr val="818779"/>
                </a:solidFill>
                <a:latin typeface="Arial"/>
                <a:cs typeface="Arial"/>
              </a:rPr>
              <a:t>o</a:t>
            </a:r>
            <a:r>
              <a:rPr dirty="0" sz="1200" spc="30">
                <a:solidFill>
                  <a:srgbClr val="818779"/>
                </a:solidFill>
                <a:latin typeface="Arial"/>
                <a:cs typeface="Arial"/>
              </a:rPr>
              <a:t>n</a:t>
            </a:r>
            <a:r>
              <a:rPr dirty="0" sz="1200" spc="30">
                <a:solidFill>
                  <a:srgbClr val="818779"/>
                </a:solidFill>
                <a:latin typeface="Arial"/>
                <a:cs typeface="Arial"/>
              </a:rPr>
              <a:t>, </a:t>
            </a:r>
            <a:r>
              <a:rPr dirty="0" sz="1200" spc="65">
                <a:solidFill>
                  <a:srgbClr val="818779"/>
                </a:solidFill>
                <a:latin typeface="Arial"/>
                <a:cs typeface="Arial"/>
              </a:rPr>
              <a:t>c</a:t>
            </a:r>
            <a:r>
              <a:rPr dirty="0" sz="1200" spc="60">
                <a:solidFill>
                  <a:srgbClr val="818779"/>
                </a:solidFill>
                <a:latin typeface="Arial"/>
                <a:cs typeface="Arial"/>
              </a:rPr>
              <a:t>r</a:t>
            </a:r>
            <a:r>
              <a:rPr dirty="0" sz="1200" spc="25">
                <a:solidFill>
                  <a:srgbClr val="818779"/>
                </a:solidFill>
                <a:latin typeface="Arial"/>
                <a:cs typeface="Arial"/>
              </a:rPr>
              <a:t>e</a:t>
            </a:r>
            <a:r>
              <a:rPr dirty="0" sz="1200" spc="5">
                <a:solidFill>
                  <a:srgbClr val="818779"/>
                </a:solidFill>
                <a:latin typeface="Arial"/>
                <a:cs typeface="Arial"/>
              </a:rPr>
              <a:t>a</a:t>
            </a:r>
            <a:r>
              <a:rPr dirty="0" sz="1200" spc="100">
                <a:solidFill>
                  <a:srgbClr val="818779"/>
                </a:solidFill>
                <a:latin typeface="Arial"/>
                <a:cs typeface="Arial"/>
              </a:rPr>
              <a:t>t</a:t>
            </a:r>
            <a:r>
              <a:rPr dirty="0" sz="1200" spc="15">
                <a:solidFill>
                  <a:srgbClr val="818779"/>
                </a:solidFill>
                <a:latin typeface="Arial"/>
                <a:cs typeface="Arial"/>
              </a:rPr>
              <a:t>i</a:t>
            </a:r>
            <a:r>
              <a:rPr dirty="0" sz="1200" spc="30">
                <a:solidFill>
                  <a:srgbClr val="818779"/>
                </a:solidFill>
                <a:latin typeface="Arial"/>
                <a:cs typeface="Arial"/>
              </a:rPr>
              <a:t>n</a:t>
            </a:r>
            <a:r>
              <a:rPr dirty="0" sz="1200" spc="60">
                <a:solidFill>
                  <a:srgbClr val="818779"/>
                </a:solidFill>
                <a:latin typeface="Arial"/>
                <a:cs typeface="Arial"/>
              </a:rPr>
              <a:t>g</a:t>
            </a:r>
            <a:r>
              <a:rPr dirty="0" sz="1200" spc="60">
                <a:solidFill>
                  <a:srgbClr val="818779"/>
                </a:solidFill>
                <a:latin typeface="Arial"/>
                <a:cs typeface="Arial"/>
              </a:rPr>
              <a:t> </a:t>
            </a:r>
            <a:r>
              <a:rPr dirty="0" sz="1200" spc="5">
                <a:solidFill>
                  <a:srgbClr val="818779"/>
                </a:solidFill>
                <a:latin typeface="Arial"/>
                <a:cs typeface="Arial"/>
              </a:rPr>
              <a:t>a</a:t>
            </a:r>
            <a:r>
              <a:rPr dirty="0" sz="1200" spc="30">
                <a:solidFill>
                  <a:srgbClr val="818779"/>
                </a:solidFill>
                <a:latin typeface="Arial"/>
                <a:cs typeface="Arial"/>
              </a:rPr>
              <a:t>n</a:t>
            </a:r>
            <a:r>
              <a:rPr dirty="0" sz="1200" spc="30">
                <a:solidFill>
                  <a:srgbClr val="818779"/>
                </a:solidFill>
                <a:latin typeface="Arial"/>
                <a:cs typeface="Arial"/>
              </a:rPr>
              <a:t> </a:t>
            </a:r>
            <a:r>
              <a:rPr dirty="0" sz="1200" spc="25">
                <a:solidFill>
                  <a:srgbClr val="818779"/>
                </a:solidFill>
                <a:latin typeface="Arial"/>
                <a:cs typeface="Arial"/>
              </a:rPr>
              <a:t>e</a:t>
            </a:r>
            <a:r>
              <a:rPr dirty="0" sz="1200" spc="30">
                <a:solidFill>
                  <a:srgbClr val="818779"/>
                </a:solidFill>
                <a:latin typeface="Arial"/>
                <a:cs typeface="Arial"/>
              </a:rPr>
              <a:t>n</a:t>
            </a:r>
            <a:r>
              <a:rPr dirty="0" sz="1200" spc="65">
                <a:solidFill>
                  <a:srgbClr val="818779"/>
                </a:solidFill>
                <a:latin typeface="Arial"/>
                <a:cs typeface="Arial"/>
              </a:rPr>
              <a:t>v</a:t>
            </a:r>
            <a:r>
              <a:rPr dirty="0" sz="1200" spc="15">
                <a:solidFill>
                  <a:srgbClr val="818779"/>
                </a:solidFill>
                <a:latin typeface="Arial"/>
                <a:cs typeface="Arial"/>
              </a:rPr>
              <a:t>i</a:t>
            </a:r>
            <a:r>
              <a:rPr dirty="0" sz="1200" spc="60">
                <a:solidFill>
                  <a:srgbClr val="818779"/>
                </a:solidFill>
                <a:latin typeface="Arial"/>
                <a:cs typeface="Arial"/>
              </a:rPr>
              <a:t>r</a:t>
            </a:r>
            <a:r>
              <a:rPr dirty="0" sz="1200" spc="45">
                <a:solidFill>
                  <a:srgbClr val="818779"/>
                </a:solidFill>
                <a:latin typeface="Arial"/>
                <a:cs typeface="Arial"/>
              </a:rPr>
              <a:t>o</a:t>
            </a:r>
            <a:r>
              <a:rPr dirty="0" sz="1200" spc="30">
                <a:solidFill>
                  <a:srgbClr val="818779"/>
                </a:solidFill>
                <a:latin typeface="Arial"/>
                <a:cs typeface="Arial"/>
              </a:rPr>
              <a:t>n</a:t>
            </a:r>
            <a:r>
              <a:rPr dirty="0" sz="1200" spc="30">
                <a:solidFill>
                  <a:srgbClr val="818779"/>
                </a:solidFill>
                <a:latin typeface="Arial"/>
                <a:cs typeface="Arial"/>
              </a:rPr>
              <a:t>me</a:t>
            </a:r>
            <a:r>
              <a:rPr dirty="0" sz="1200" spc="30">
                <a:solidFill>
                  <a:srgbClr val="818779"/>
                </a:solidFill>
                <a:latin typeface="Arial"/>
                <a:cs typeface="Arial"/>
              </a:rPr>
              <a:t>n</a:t>
            </a:r>
            <a:r>
              <a:rPr dirty="0" sz="1200" spc="100">
                <a:solidFill>
                  <a:srgbClr val="818779"/>
                </a:solidFill>
                <a:latin typeface="Arial"/>
                <a:cs typeface="Arial"/>
              </a:rPr>
              <a:t>t</a:t>
            </a:r>
            <a:r>
              <a:rPr dirty="0" sz="1200" spc="100">
                <a:solidFill>
                  <a:srgbClr val="818779"/>
                </a:solidFill>
                <a:latin typeface="Arial"/>
                <a:cs typeface="Arial"/>
              </a:rPr>
              <a:t> </a:t>
            </a:r>
            <a:r>
              <a:rPr dirty="0" sz="1200" spc="100">
                <a:solidFill>
                  <a:srgbClr val="818779"/>
                </a:solidFill>
                <a:latin typeface="Arial"/>
                <a:cs typeface="Arial"/>
              </a:rPr>
              <a:t>t</a:t>
            </a:r>
            <a:r>
              <a:rPr dirty="0" sz="1200" spc="40">
                <a:solidFill>
                  <a:srgbClr val="818779"/>
                </a:solidFill>
                <a:latin typeface="Arial"/>
                <a:cs typeface="Arial"/>
              </a:rPr>
              <a:t>h</a:t>
            </a:r>
            <a:r>
              <a:rPr dirty="0" sz="1200" spc="5">
                <a:solidFill>
                  <a:srgbClr val="818779"/>
                </a:solidFill>
                <a:latin typeface="Arial"/>
                <a:cs typeface="Arial"/>
              </a:rPr>
              <a:t>a</a:t>
            </a:r>
            <a:r>
              <a:rPr dirty="0" sz="1200" spc="100">
                <a:solidFill>
                  <a:srgbClr val="818779"/>
                </a:solidFill>
                <a:latin typeface="Arial"/>
                <a:cs typeface="Arial"/>
              </a:rPr>
              <a:t>t</a:t>
            </a:r>
            <a:r>
              <a:rPr dirty="0" sz="1200" spc="100">
                <a:solidFill>
                  <a:srgbClr val="818779"/>
                </a:solidFill>
                <a:latin typeface="Arial"/>
                <a:cs typeface="Arial"/>
              </a:rPr>
              <a:t> </a:t>
            </a:r>
            <a:r>
              <a:rPr dirty="0" sz="1200" spc="95">
                <a:solidFill>
                  <a:srgbClr val="818779"/>
                </a:solidFill>
                <a:latin typeface="Arial"/>
                <a:cs typeface="Arial"/>
              </a:rPr>
              <a:t>f</a:t>
            </a:r>
            <a:r>
              <a:rPr dirty="0" sz="1200" spc="45">
                <a:solidFill>
                  <a:srgbClr val="818779"/>
                </a:solidFill>
                <a:latin typeface="Arial"/>
                <a:cs typeface="Arial"/>
              </a:rPr>
              <a:t>o</a:t>
            </a:r>
            <a:r>
              <a:rPr dirty="0" sz="1200" spc="20">
                <a:solidFill>
                  <a:srgbClr val="818779"/>
                </a:solidFill>
                <a:latin typeface="Arial"/>
                <a:cs typeface="Arial"/>
              </a:rPr>
              <a:t>s</a:t>
            </a:r>
            <a:r>
              <a:rPr dirty="0" sz="1200" spc="100">
                <a:solidFill>
                  <a:srgbClr val="818779"/>
                </a:solidFill>
                <a:latin typeface="Arial"/>
                <a:cs typeface="Arial"/>
              </a:rPr>
              <a:t>t</a:t>
            </a:r>
            <a:r>
              <a:rPr dirty="0" sz="1200" spc="25">
                <a:solidFill>
                  <a:srgbClr val="818779"/>
                </a:solidFill>
                <a:latin typeface="Arial"/>
                <a:cs typeface="Arial"/>
              </a:rPr>
              <a:t>e</a:t>
            </a:r>
            <a:r>
              <a:rPr dirty="0" sz="1200" spc="60">
                <a:solidFill>
                  <a:srgbClr val="818779"/>
                </a:solidFill>
                <a:latin typeface="Arial"/>
                <a:cs typeface="Arial"/>
              </a:rPr>
              <a:t>r</a:t>
            </a:r>
            <a:r>
              <a:rPr dirty="0" sz="1200" spc="20">
                <a:solidFill>
                  <a:srgbClr val="818779"/>
                </a:solidFill>
                <a:latin typeface="Arial"/>
                <a:cs typeface="Arial"/>
              </a:rPr>
              <a:t>s</a:t>
            </a:r>
            <a:r>
              <a:rPr dirty="0" sz="1200" spc="20">
                <a:solidFill>
                  <a:srgbClr val="818779"/>
                </a:solidFill>
                <a:latin typeface="Arial"/>
                <a:cs typeface="Arial"/>
              </a:rPr>
              <a:t> </a:t>
            </a:r>
            <a:r>
              <a:rPr dirty="0" sz="1200" spc="15">
                <a:solidFill>
                  <a:srgbClr val="818779"/>
                </a:solidFill>
                <a:latin typeface="Arial"/>
                <a:cs typeface="Arial"/>
              </a:rPr>
              <a:t>l</a:t>
            </a:r>
            <a:r>
              <a:rPr dirty="0" sz="1200" spc="25">
                <a:solidFill>
                  <a:srgbClr val="818779"/>
                </a:solidFill>
                <a:latin typeface="Arial"/>
                <a:cs typeface="Arial"/>
              </a:rPr>
              <a:t>e</a:t>
            </a:r>
            <a:r>
              <a:rPr dirty="0" sz="1200" spc="5">
                <a:solidFill>
                  <a:srgbClr val="818779"/>
                </a:solidFill>
                <a:latin typeface="Arial"/>
                <a:cs typeface="Arial"/>
              </a:rPr>
              <a:t>a</a:t>
            </a:r>
            <a:r>
              <a:rPr dirty="0" sz="1200" spc="60">
                <a:solidFill>
                  <a:srgbClr val="818779"/>
                </a:solidFill>
                <a:latin typeface="Arial"/>
                <a:cs typeface="Arial"/>
              </a:rPr>
              <a:t>r</a:t>
            </a:r>
            <a:r>
              <a:rPr dirty="0" sz="1200" spc="30">
                <a:solidFill>
                  <a:srgbClr val="818779"/>
                </a:solidFill>
                <a:latin typeface="Arial"/>
                <a:cs typeface="Arial"/>
              </a:rPr>
              <a:t>n</a:t>
            </a:r>
            <a:r>
              <a:rPr dirty="0" sz="1200" spc="15">
                <a:solidFill>
                  <a:srgbClr val="818779"/>
                </a:solidFill>
                <a:latin typeface="Arial"/>
                <a:cs typeface="Arial"/>
              </a:rPr>
              <a:t>i</a:t>
            </a:r>
            <a:r>
              <a:rPr dirty="0" sz="1200" spc="30">
                <a:solidFill>
                  <a:srgbClr val="818779"/>
                </a:solidFill>
                <a:latin typeface="Arial"/>
                <a:cs typeface="Arial"/>
              </a:rPr>
              <a:t>n</a:t>
            </a:r>
            <a:r>
              <a:rPr dirty="0" sz="1200" spc="60">
                <a:solidFill>
                  <a:srgbClr val="818779"/>
                </a:solidFill>
                <a:latin typeface="Arial"/>
                <a:cs typeface="Arial"/>
              </a:rPr>
              <a:t>g</a:t>
            </a:r>
            <a:r>
              <a:rPr dirty="0" sz="1200" spc="60">
                <a:solidFill>
                  <a:srgbClr val="818779"/>
                </a:solidFill>
                <a:latin typeface="Arial"/>
                <a:cs typeface="Arial"/>
              </a:rPr>
              <a:t> </a:t>
            </a:r>
            <a:r>
              <a:rPr dirty="0" sz="1200" spc="5">
                <a:solidFill>
                  <a:srgbClr val="818779"/>
                </a:solidFill>
                <a:latin typeface="Arial"/>
                <a:cs typeface="Arial"/>
              </a:rPr>
              <a:t>a</a:t>
            </a:r>
            <a:r>
              <a:rPr dirty="0" sz="1200" spc="30">
                <a:solidFill>
                  <a:srgbClr val="818779"/>
                </a:solidFill>
                <a:latin typeface="Arial"/>
                <a:cs typeface="Arial"/>
              </a:rPr>
              <a:t>n</a:t>
            </a:r>
            <a:r>
              <a:rPr dirty="0" sz="1200" spc="70">
                <a:solidFill>
                  <a:srgbClr val="818779"/>
                </a:solidFill>
                <a:latin typeface="Arial"/>
                <a:cs typeface="Arial"/>
              </a:rPr>
              <a:t>d</a:t>
            </a:r>
            <a:r>
              <a:rPr dirty="0" sz="1200" spc="70">
                <a:solidFill>
                  <a:srgbClr val="818779"/>
                </a:solidFill>
                <a:latin typeface="Arial"/>
                <a:cs typeface="Arial"/>
              </a:rPr>
              <a:t> </a:t>
            </a:r>
            <a:r>
              <a:rPr dirty="0" sz="1200" spc="65">
                <a:solidFill>
                  <a:srgbClr val="818779"/>
                </a:solidFill>
                <a:latin typeface="Arial"/>
                <a:cs typeface="Arial"/>
              </a:rPr>
              <a:t>c</a:t>
            </a:r>
            <a:r>
              <a:rPr dirty="0" sz="1200" spc="45">
                <a:solidFill>
                  <a:srgbClr val="818779"/>
                </a:solidFill>
                <a:latin typeface="Arial"/>
                <a:cs typeface="Arial"/>
              </a:rPr>
              <a:t>o</a:t>
            </a:r>
            <a:r>
              <a:rPr dirty="0" sz="1200" spc="35">
                <a:solidFill>
                  <a:srgbClr val="818779"/>
                </a:solidFill>
                <a:latin typeface="Arial"/>
                <a:cs typeface="Arial"/>
              </a:rPr>
              <a:t>mmu</a:t>
            </a:r>
            <a:r>
              <a:rPr dirty="0" sz="1200" spc="30">
                <a:solidFill>
                  <a:srgbClr val="818779"/>
                </a:solidFill>
                <a:latin typeface="Arial"/>
                <a:cs typeface="Arial"/>
              </a:rPr>
              <a:t>n</a:t>
            </a:r>
            <a:r>
              <a:rPr dirty="0" sz="1200" spc="15">
                <a:solidFill>
                  <a:srgbClr val="818779"/>
                </a:solidFill>
                <a:latin typeface="Arial"/>
                <a:cs typeface="Arial"/>
              </a:rPr>
              <a:t>i</a:t>
            </a:r>
            <a:r>
              <a:rPr dirty="0" sz="1200" spc="100">
                <a:solidFill>
                  <a:srgbClr val="818779"/>
                </a:solidFill>
                <a:latin typeface="Arial"/>
                <a:cs typeface="Arial"/>
              </a:rPr>
              <a:t>t</a:t>
            </a:r>
            <a:r>
              <a:rPr dirty="0" sz="1200" spc="65">
                <a:solidFill>
                  <a:srgbClr val="818779"/>
                </a:solidFill>
                <a:latin typeface="Arial"/>
                <a:cs typeface="Arial"/>
              </a:rPr>
              <a:t>y</a:t>
            </a:r>
            <a:r>
              <a:rPr dirty="0" sz="1200" spc="65">
                <a:solidFill>
                  <a:srgbClr val="818779"/>
                </a:solidFill>
                <a:latin typeface="Arial"/>
                <a:cs typeface="Arial"/>
              </a:rPr>
              <a:t> </a:t>
            </a:r>
            <a:r>
              <a:rPr dirty="0" sz="1200" spc="25">
                <a:solidFill>
                  <a:srgbClr val="818779"/>
                </a:solidFill>
                <a:latin typeface="Arial"/>
                <a:cs typeface="Arial"/>
              </a:rPr>
              <a:t>e</a:t>
            </a:r>
            <a:r>
              <a:rPr dirty="0" sz="1200" spc="30">
                <a:solidFill>
                  <a:srgbClr val="818779"/>
                </a:solidFill>
                <a:latin typeface="Arial"/>
                <a:cs typeface="Arial"/>
              </a:rPr>
              <a:t>n</a:t>
            </a:r>
            <a:r>
              <a:rPr dirty="0" sz="1200" spc="60">
                <a:solidFill>
                  <a:srgbClr val="818779"/>
                </a:solidFill>
                <a:latin typeface="Arial"/>
                <a:cs typeface="Arial"/>
              </a:rPr>
              <a:t>g</a:t>
            </a:r>
            <a:r>
              <a:rPr dirty="0" sz="1200" spc="5">
                <a:solidFill>
                  <a:srgbClr val="818779"/>
                </a:solidFill>
                <a:latin typeface="Arial"/>
                <a:cs typeface="Arial"/>
              </a:rPr>
              <a:t>a</a:t>
            </a:r>
            <a:r>
              <a:rPr dirty="0" sz="1200" spc="60">
                <a:solidFill>
                  <a:srgbClr val="818779"/>
                </a:solidFill>
                <a:latin typeface="Arial"/>
                <a:cs typeface="Arial"/>
              </a:rPr>
              <a:t>g</a:t>
            </a:r>
            <a:r>
              <a:rPr dirty="0" sz="1200" spc="30">
                <a:solidFill>
                  <a:srgbClr val="818779"/>
                </a:solidFill>
                <a:latin typeface="Arial"/>
                <a:cs typeface="Arial"/>
              </a:rPr>
              <a:t>eme</a:t>
            </a:r>
            <a:r>
              <a:rPr dirty="0" sz="1200" spc="30">
                <a:solidFill>
                  <a:srgbClr val="818779"/>
                </a:solidFill>
                <a:latin typeface="Arial"/>
                <a:cs typeface="Arial"/>
              </a:rPr>
              <a:t>n</a:t>
            </a:r>
            <a:r>
              <a:rPr dirty="0" sz="1200" spc="100">
                <a:solidFill>
                  <a:srgbClr val="818779"/>
                </a:solidFill>
                <a:latin typeface="Arial"/>
                <a:cs typeface="Arial"/>
              </a:rPr>
              <a:t>t</a:t>
            </a:r>
            <a:r>
              <a:rPr dirty="0" sz="1200" spc="-5">
                <a:solidFill>
                  <a:srgbClr val="818779"/>
                </a:solidFill>
                <a:latin typeface="Arial"/>
                <a:cs typeface="Arial"/>
              </a:rPr>
              <a:t>.</a:t>
            </a:r>
            <a:r>
              <a:rPr dirty="0" sz="1200" spc="-5">
                <a:solidFill>
                  <a:srgbClr val="818779"/>
                </a:solidFill>
                <a:latin typeface="Arial"/>
                <a:cs typeface="Arial"/>
              </a:rPr>
              <a:t> </a:t>
            </a:r>
            <a:r>
              <a:rPr dirty="0" sz="1200" spc="15">
                <a:solidFill>
                  <a:srgbClr val="818779"/>
                </a:solidFill>
                <a:latin typeface="Arial"/>
                <a:cs typeface="Arial"/>
              </a:rPr>
              <a:t>U</a:t>
            </a:r>
            <a:r>
              <a:rPr dirty="0" sz="1200" spc="30">
                <a:solidFill>
                  <a:srgbClr val="818779"/>
                </a:solidFill>
                <a:latin typeface="Arial"/>
                <a:cs typeface="Arial"/>
              </a:rPr>
              <a:t>n</a:t>
            </a:r>
            <a:r>
              <a:rPr dirty="0" sz="1200" spc="70">
                <a:solidFill>
                  <a:srgbClr val="818779"/>
                </a:solidFill>
                <a:latin typeface="Arial"/>
                <a:cs typeface="Arial"/>
              </a:rPr>
              <a:t>d</a:t>
            </a:r>
            <a:r>
              <a:rPr dirty="0" sz="1200" spc="25">
                <a:solidFill>
                  <a:srgbClr val="818779"/>
                </a:solidFill>
                <a:latin typeface="Arial"/>
                <a:cs typeface="Arial"/>
              </a:rPr>
              <a:t>e</a:t>
            </a:r>
            <a:r>
              <a:rPr dirty="0" sz="1200" spc="60">
                <a:solidFill>
                  <a:srgbClr val="818779"/>
                </a:solidFill>
                <a:latin typeface="Arial"/>
                <a:cs typeface="Arial"/>
              </a:rPr>
              <a:t>r</a:t>
            </a:r>
            <a:r>
              <a:rPr dirty="0" sz="1200" spc="20">
                <a:solidFill>
                  <a:srgbClr val="818779"/>
                </a:solidFill>
                <a:latin typeface="Arial"/>
                <a:cs typeface="Arial"/>
              </a:rPr>
              <a:t>s</a:t>
            </a:r>
            <a:r>
              <a:rPr dirty="0" sz="1200" spc="100">
                <a:solidFill>
                  <a:srgbClr val="818779"/>
                </a:solidFill>
                <a:latin typeface="Arial"/>
                <a:cs typeface="Arial"/>
              </a:rPr>
              <a:t>t</a:t>
            </a:r>
            <a:r>
              <a:rPr dirty="0" sz="1200" spc="5">
                <a:solidFill>
                  <a:srgbClr val="818779"/>
                </a:solidFill>
                <a:latin typeface="Arial"/>
                <a:cs typeface="Arial"/>
              </a:rPr>
              <a:t>a</a:t>
            </a:r>
            <a:r>
              <a:rPr dirty="0" sz="1200" spc="30">
                <a:solidFill>
                  <a:srgbClr val="818779"/>
                </a:solidFill>
                <a:latin typeface="Arial"/>
                <a:cs typeface="Arial"/>
              </a:rPr>
              <a:t>n</a:t>
            </a:r>
            <a:r>
              <a:rPr dirty="0" sz="1200" spc="70">
                <a:solidFill>
                  <a:srgbClr val="818779"/>
                </a:solidFill>
                <a:latin typeface="Arial"/>
                <a:cs typeface="Arial"/>
              </a:rPr>
              <a:t>d</a:t>
            </a:r>
            <a:r>
              <a:rPr dirty="0" sz="1200" spc="15">
                <a:solidFill>
                  <a:srgbClr val="818779"/>
                </a:solidFill>
                <a:latin typeface="Arial"/>
                <a:cs typeface="Arial"/>
              </a:rPr>
              <a:t>i</a:t>
            </a:r>
            <a:r>
              <a:rPr dirty="0" sz="1200" spc="30">
                <a:solidFill>
                  <a:srgbClr val="818779"/>
                </a:solidFill>
                <a:latin typeface="Arial"/>
                <a:cs typeface="Arial"/>
              </a:rPr>
              <a:t>n</a:t>
            </a:r>
            <a:r>
              <a:rPr dirty="0" sz="1200" spc="60">
                <a:solidFill>
                  <a:srgbClr val="818779"/>
                </a:solidFill>
                <a:latin typeface="Arial"/>
                <a:cs typeface="Arial"/>
              </a:rPr>
              <a:t>g</a:t>
            </a:r>
            <a:r>
              <a:rPr dirty="0" sz="1200" spc="60">
                <a:solidFill>
                  <a:srgbClr val="818779"/>
                </a:solidFill>
                <a:latin typeface="Arial"/>
                <a:cs typeface="Arial"/>
              </a:rPr>
              <a:t> </a:t>
            </a:r>
            <a:r>
              <a:rPr dirty="0" sz="1200" spc="100">
                <a:solidFill>
                  <a:srgbClr val="818779"/>
                </a:solidFill>
                <a:latin typeface="Arial"/>
                <a:cs typeface="Arial"/>
              </a:rPr>
              <a:t>t</a:t>
            </a:r>
            <a:r>
              <a:rPr dirty="0" sz="1200" spc="40">
                <a:solidFill>
                  <a:srgbClr val="818779"/>
                </a:solidFill>
                <a:latin typeface="Arial"/>
                <a:cs typeface="Arial"/>
              </a:rPr>
              <a:t>h</a:t>
            </a:r>
            <a:r>
              <a:rPr dirty="0" sz="1200" spc="25">
                <a:solidFill>
                  <a:srgbClr val="818779"/>
                </a:solidFill>
                <a:latin typeface="Arial"/>
                <a:cs typeface="Arial"/>
              </a:rPr>
              <a:t>e</a:t>
            </a:r>
            <a:r>
              <a:rPr dirty="0" sz="1200" spc="25">
                <a:solidFill>
                  <a:srgbClr val="818779"/>
                </a:solidFill>
                <a:latin typeface="Arial"/>
                <a:cs typeface="Arial"/>
              </a:rPr>
              <a:t> </a:t>
            </a:r>
            <a:r>
              <a:rPr dirty="0" sz="1200" spc="30">
                <a:solidFill>
                  <a:srgbClr val="818779"/>
                </a:solidFill>
                <a:latin typeface="Arial"/>
                <a:cs typeface="Arial"/>
              </a:rPr>
              <a:t>n</a:t>
            </a:r>
            <a:r>
              <a:rPr dirty="0" sz="1200" spc="25">
                <a:solidFill>
                  <a:srgbClr val="818779"/>
                </a:solidFill>
                <a:latin typeface="Arial"/>
                <a:cs typeface="Arial"/>
              </a:rPr>
              <a:t>ee</a:t>
            </a:r>
            <a:r>
              <a:rPr dirty="0" sz="1200" spc="70">
                <a:solidFill>
                  <a:srgbClr val="818779"/>
                </a:solidFill>
                <a:latin typeface="Arial"/>
                <a:cs typeface="Arial"/>
              </a:rPr>
              <a:t>d</a:t>
            </a:r>
            <a:r>
              <a:rPr dirty="0" sz="1200" spc="20">
                <a:solidFill>
                  <a:srgbClr val="818779"/>
                </a:solidFill>
                <a:latin typeface="Arial"/>
                <a:cs typeface="Arial"/>
              </a:rPr>
              <a:t>s</a:t>
            </a:r>
            <a:r>
              <a:rPr dirty="0" sz="1200" spc="20">
                <a:solidFill>
                  <a:srgbClr val="818779"/>
                </a:solidFill>
                <a:latin typeface="Arial"/>
                <a:cs typeface="Arial"/>
              </a:rPr>
              <a:t> </a:t>
            </a:r>
            <a:r>
              <a:rPr dirty="0" sz="1200" spc="45">
                <a:solidFill>
                  <a:srgbClr val="818779"/>
                </a:solidFill>
                <a:latin typeface="Arial"/>
                <a:cs typeface="Arial"/>
              </a:rPr>
              <a:t>o</a:t>
            </a:r>
            <a:r>
              <a:rPr dirty="0" sz="1200" spc="95">
                <a:solidFill>
                  <a:srgbClr val="818779"/>
                </a:solidFill>
                <a:latin typeface="Arial"/>
                <a:cs typeface="Arial"/>
              </a:rPr>
              <a:t>f</a:t>
            </a:r>
            <a:r>
              <a:rPr dirty="0" sz="1200" spc="95">
                <a:solidFill>
                  <a:srgbClr val="818779"/>
                </a:solidFill>
                <a:latin typeface="Arial"/>
                <a:cs typeface="Arial"/>
              </a:rPr>
              <a:t> </a:t>
            </a:r>
            <a:r>
              <a:rPr dirty="0" sz="1200" spc="45">
                <a:solidFill>
                  <a:srgbClr val="818779"/>
                </a:solidFill>
                <a:latin typeface="Arial"/>
                <a:cs typeface="Arial"/>
              </a:rPr>
              <a:t>o</a:t>
            </a:r>
            <a:r>
              <a:rPr dirty="0" sz="1200" spc="25">
                <a:solidFill>
                  <a:srgbClr val="818779"/>
                </a:solidFill>
                <a:latin typeface="Arial"/>
                <a:cs typeface="Arial"/>
              </a:rPr>
              <a:t>u</a:t>
            </a:r>
            <a:r>
              <a:rPr dirty="0" sz="1200" spc="60">
                <a:solidFill>
                  <a:srgbClr val="818779"/>
                </a:solidFill>
                <a:latin typeface="Arial"/>
                <a:cs typeface="Arial"/>
              </a:rPr>
              <a:t>r</a:t>
            </a:r>
            <a:r>
              <a:rPr dirty="0" sz="1200" spc="60">
                <a:solidFill>
                  <a:srgbClr val="818779"/>
                </a:solidFill>
                <a:latin typeface="Arial"/>
                <a:cs typeface="Arial"/>
              </a:rPr>
              <a:t> </a:t>
            </a:r>
            <a:r>
              <a:rPr dirty="0" sz="1200" spc="20">
                <a:solidFill>
                  <a:srgbClr val="818779"/>
                </a:solidFill>
                <a:latin typeface="Arial"/>
                <a:cs typeface="Arial"/>
              </a:rPr>
              <a:t>s</a:t>
            </a:r>
            <a:r>
              <a:rPr dirty="0" sz="1200" spc="100">
                <a:solidFill>
                  <a:srgbClr val="818779"/>
                </a:solidFill>
                <a:latin typeface="Arial"/>
                <a:cs typeface="Arial"/>
              </a:rPr>
              <a:t>t</a:t>
            </a:r>
            <a:r>
              <a:rPr dirty="0" sz="1200" spc="5">
                <a:solidFill>
                  <a:srgbClr val="818779"/>
                </a:solidFill>
                <a:latin typeface="Arial"/>
                <a:cs typeface="Arial"/>
              </a:rPr>
              <a:t>a</a:t>
            </a:r>
            <a:r>
              <a:rPr dirty="0" sz="1200" spc="95">
                <a:solidFill>
                  <a:srgbClr val="818779"/>
                </a:solidFill>
                <a:latin typeface="Arial"/>
                <a:cs typeface="Arial"/>
              </a:rPr>
              <a:t>ff</a:t>
            </a:r>
            <a:r>
              <a:rPr dirty="0" sz="1200" spc="95">
                <a:solidFill>
                  <a:srgbClr val="818779"/>
                </a:solidFill>
                <a:latin typeface="Arial"/>
                <a:cs typeface="Arial"/>
              </a:rPr>
              <a:t>, </a:t>
            </a:r>
            <a:r>
              <a:rPr dirty="0" sz="1200" spc="100">
                <a:solidFill>
                  <a:srgbClr val="818779"/>
                </a:solidFill>
                <a:latin typeface="Arial"/>
                <a:cs typeface="Arial"/>
              </a:rPr>
              <a:t>w</a:t>
            </a:r>
            <a:r>
              <a:rPr dirty="0" sz="1200" spc="25">
                <a:solidFill>
                  <a:srgbClr val="818779"/>
                </a:solidFill>
                <a:latin typeface="Arial"/>
                <a:cs typeface="Arial"/>
              </a:rPr>
              <a:t>e</a:t>
            </a:r>
            <a:r>
              <a:rPr dirty="0" sz="1200" spc="45">
                <a:solidFill>
                  <a:srgbClr val="818779"/>
                </a:solidFill>
                <a:latin typeface="Arial"/>
                <a:cs typeface="Arial"/>
              </a:rPr>
              <a:t>'r</a:t>
            </a:r>
            <a:r>
              <a:rPr dirty="0" sz="1200" spc="25">
                <a:solidFill>
                  <a:srgbClr val="818779"/>
                </a:solidFill>
                <a:latin typeface="Arial"/>
                <a:cs typeface="Arial"/>
              </a:rPr>
              <a:t>e</a:t>
            </a:r>
            <a:r>
              <a:rPr dirty="0" sz="1200" spc="20">
                <a:solidFill>
                  <a:srgbClr val="818779"/>
                </a:solidFill>
                <a:latin typeface="Arial"/>
                <a:cs typeface="Arial"/>
              </a:rPr>
              <a:t> e</a:t>
            </a:r>
            <a:r>
              <a:rPr dirty="0" sz="1200" spc="40">
                <a:solidFill>
                  <a:srgbClr val="818779"/>
                </a:solidFill>
                <a:latin typeface="Arial"/>
                <a:cs typeface="Arial"/>
              </a:rPr>
              <a:t>x</a:t>
            </a:r>
            <a:r>
              <a:rPr dirty="0" sz="1200" spc="65">
                <a:solidFill>
                  <a:srgbClr val="818779"/>
                </a:solidFill>
                <a:latin typeface="Arial"/>
                <a:cs typeface="Arial"/>
              </a:rPr>
              <a:t>c</a:t>
            </a:r>
            <a:r>
              <a:rPr dirty="0" sz="1200" spc="15">
                <a:solidFill>
                  <a:srgbClr val="818779"/>
                </a:solidFill>
                <a:latin typeface="Arial"/>
                <a:cs typeface="Arial"/>
              </a:rPr>
              <a:t>i</a:t>
            </a:r>
            <a:r>
              <a:rPr dirty="0" sz="1200" spc="100">
                <a:solidFill>
                  <a:srgbClr val="818779"/>
                </a:solidFill>
                <a:latin typeface="Arial"/>
                <a:cs typeface="Arial"/>
              </a:rPr>
              <a:t>t</a:t>
            </a:r>
            <a:r>
              <a:rPr dirty="0" sz="1200" spc="25">
                <a:solidFill>
                  <a:srgbClr val="818779"/>
                </a:solidFill>
                <a:latin typeface="Arial"/>
                <a:cs typeface="Arial"/>
              </a:rPr>
              <a:t>e</a:t>
            </a:r>
            <a:r>
              <a:rPr dirty="0" sz="1200" spc="70">
                <a:solidFill>
                  <a:srgbClr val="818779"/>
                </a:solidFill>
                <a:latin typeface="Arial"/>
                <a:cs typeface="Arial"/>
              </a:rPr>
              <a:t>d</a:t>
            </a:r>
            <a:r>
              <a:rPr dirty="0" sz="1200" spc="70">
                <a:solidFill>
                  <a:srgbClr val="818779"/>
                </a:solidFill>
                <a:latin typeface="Arial"/>
                <a:cs typeface="Arial"/>
              </a:rPr>
              <a:t> </a:t>
            </a:r>
            <a:r>
              <a:rPr dirty="0" sz="1200" spc="100">
                <a:solidFill>
                  <a:srgbClr val="818779"/>
                </a:solidFill>
                <a:latin typeface="Arial"/>
                <a:cs typeface="Arial"/>
              </a:rPr>
              <a:t>t</a:t>
            </a:r>
            <a:r>
              <a:rPr dirty="0" sz="1200" spc="45">
                <a:solidFill>
                  <a:srgbClr val="818779"/>
                </a:solidFill>
                <a:latin typeface="Arial"/>
                <a:cs typeface="Arial"/>
              </a:rPr>
              <a:t>o</a:t>
            </a:r>
            <a:r>
              <a:rPr dirty="0" sz="1200" spc="45">
                <a:solidFill>
                  <a:srgbClr val="818779"/>
                </a:solidFill>
                <a:latin typeface="Arial"/>
                <a:cs typeface="Arial"/>
              </a:rPr>
              <a:t> </a:t>
            </a:r>
            <a:r>
              <a:rPr dirty="0" sz="1200" spc="15">
                <a:solidFill>
                  <a:srgbClr val="818779"/>
                </a:solidFill>
                <a:latin typeface="Arial"/>
                <a:cs typeface="Arial"/>
              </a:rPr>
              <a:t>i</a:t>
            </a:r>
            <a:r>
              <a:rPr dirty="0" sz="1200" spc="30">
                <a:solidFill>
                  <a:srgbClr val="818779"/>
                </a:solidFill>
                <a:latin typeface="Arial"/>
                <a:cs typeface="Arial"/>
              </a:rPr>
              <a:t>n</a:t>
            </a:r>
            <a:r>
              <a:rPr dirty="0" sz="1200" spc="100">
                <a:solidFill>
                  <a:srgbClr val="818779"/>
                </a:solidFill>
                <a:latin typeface="Arial"/>
                <a:cs typeface="Arial"/>
              </a:rPr>
              <a:t>t</a:t>
            </a:r>
            <a:r>
              <a:rPr dirty="0" sz="1200" spc="60">
                <a:solidFill>
                  <a:srgbClr val="818779"/>
                </a:solidFill>
                <a:latin typeface="Arial"/>
                <a:cs typeface="Arial"/>
              </a:rPr>
              <a:t>r</a:t>
            </a:r>
            <a:r>
              <a:rPr dirty="0" sz="1200" spc="45">
                <a:solidFill>
                  <a:srgbClr val="818779"/>
                </a:solidFill>
                <a:latin typeface="Arial"/>
                <a:cs typeface="Arial"/>
              </a:rPr>
              <a:t>o</a:t>
            </a:r>
            <a:r>
              <a:rPr dirty="0" sz="1200" spc="70">
                <a:solidFill>
                  <a:srgbClr val="818779"/>
                </a:solidFill>
                <a:latin typeface="Arial"/>
                <a:cs typeface="Arial"/>
              </a:rPr>
              <a:t>d</a:t>
            </a:r>
            <a:r>
              <a:rPr dirty="0" sz="1200" spc="25">
                <a:solidFill>
                  <a:srgbClr val="818779"/>
                </a:solidFill>
                <a:latin typeface="Arial"/>
                <a:cs typeface="Arial"/>
              </a:rPr>
              <a:t>u</a:t>
            </a:r>
            <a:r>
              <a:rPr dirty="0" sz="1200" spc="65">
                <a:solidFill>
                  <a:srgbClr val="818779"/>
                </a:solidFill>
                <a:latin typeface="Arial"/>
                <a:cs typeface="Arial"/>
              </a:rPr>
              <a:t>c</a:t>
            </a:r>
            <a:r>
              <a:rPr dirty="0" sz="1200" spc="25">
                <a:solidFill>
                  <a:srgbClr val="818779"/>
                </a:solidFill>
                <a:latin typeface="Arial"/>
                <a:cs typeface="Arial"/>
              </a:rPr>
              <a:t>e</a:t>
            </a:r>
            <a:r>
              <a:rPr dirty="0" sz="1200" spc="25">
                <a:solidFill>
                  <a:srgbClr val="818779"/>
                </a:solidFill>
                <a:latin typeface="Arial"/>
                <a:cs typeface="Arial"/>
              </a:rPr>
              <a:t> </a:t>
            </a:r>
            <a:r>
              <a:rPr dirty="0" sz="1200" spc="5">
                <a:solidFill>
                  <a:srgbClr val="818779"/>
                </a:solidFill>
                <a:latin typeface="Arial"/>
                <a:cs typeface="Arial"/>
              </a:rPr>
              <a:t>a</a:t>
            </a:r>
            <a:r>
              <a:rPr dirty="0" sz="1200" spc="30">
                <a:solidFill>
                  <a:srgbClr val="818779"/>
                </a:solidFill>
                <a:latin typeface="Arial"/>
                <a:cs typeface="Arial"/>
              </a:rPr>
              <a:t>n</a:t>
            </a:r>
            <a:r>
              <a:rPr dirty="0" sz="1200" spc="30">
                <a:solidFill>
                  <a:srgbClr val="818779"/>
                </a:solidFill>
                <a:latin typeface="Arial"/>
                <a:cs typeface="Arial"/>
              </a:rPr>
              <a:t> </a:t>
            </a:r>
            <a:r>
              <a:rPr dirty="0" sz="1200" spc="45">
                <a:solidFill>
                  <a:srgbClr val="818779"/>
                </a:solidFill>
                <a:latin typeface="Arial"/>
                <a:cs typeface="Arial"/>
              </a:rPr>
              <a:t>o</a:t>
            </a:r>
            <a:r>
              <a:rPr dirty="0" sz="1200" spc="30">
                <a:solidFill>
                  <a:srgbClr val="818779"/>
                </a:solidFill>
                <a:latin typeface="Arial"/>
                <a:cs typeface="Arial"/>
              </a:rPr>
              <a:t>n</a:t>
            </a:r>
            <a:r>
              <a:rPr dirty="0" sz="1200" spc="150">
                <a:solidFill>
                  <a:srgbClr val="818779"/>
                </a:solidFill>
                <a:latin typeface="Arial"/>
                <a:cs typeface="Arial"/>
              </a:rPr>
              <a:t>-</a:t>
            </a:r>
            <a:r>
              <a:rPr dirty="0" sz="1200" spc="20">
                <a:solidFill>
                  <a:srgbClr val="818779"/>
                </a:solidFill>
                <a:latin typeface="Arial"/>
                <a:cs typeface="Arial"/>
              </a:rPr>
              <a:t>s</a:t>
            </a:r>
            <a:r>
              <a:rPr dirty="0" sz="1200" spc="15">
                <a:solidFill>
                  <a:srgbClr val="818779"/>
                </a:solidFill>
                <a:latin typeface="Arial"/>
                <a:cs typeface="Arial"/>
              </a:rPr>
              <a:t>i</a:t>
            </a:r>
            <a:r>
              <a:rPr dirty="0" sz="1200" spc="100">
                <a:solidFill>
                  <a:srgbClr val="818779"/>
                </a:solidFill>
                <a:latin typeface="Arial"/>
                <a:cs typeface="Arial"/>
              </a:rPr>
              <a:t>t</a:t>
            </a:r>
            <a:r>
              <a:rPr dirty="0" sz="1200" spc="25">
                <a:solidFill>
                  <a:srgbClr val="818779"/>
                </a:solidFill>
                <a:latin typeface="Arial"/>
                <a:cs typeface="Arial"/>
              </a:rPr>
              <a:t>e</a:t>
            </a:r>
            <a:r>
              <a:rPr dirty="0" sz="1200" spc="25">
                <a:solidFill>
                  <a:srgbClr val="818779"/>
                </a:solidFill>
                <a:latin typeface="Arial"/>
                <a:cs typeface="Arial"/>
              </a:rPr>
              <a:t> </a:t>
            </a:r>
            <a:r>
              <a:rPr dirty="0" sz="1200" spc="70">
                <a:solidFill>
                  <a:srgbClr val="818779"/>
                </a:solidFill>
                <a:latin typeface="Arial"/>
                <a:cs typeface="Arial"/>
              </a:rPr>
              <a:t>d</a:t>
            </a:r>
            <a:r>
              <a:rPr dirty="0" sz="1200" spc="5">
                <a:solidFill>
                  <a:srgbClr val="818779"/>
                </a:solidFill>
                <a:latin typeface="Arial"/>
                <a:cs typeface="Arial"/>
              </a:rPr>
              <a:t>a</a:t>
            </a:r>
            <a:r>
              <a:rPr dirty="0" sz="1200" spc="65">
                <a:solidFill>
                  <a:srgbClr val="818779"/>
                </a:solidFill>
                <a:latin typeface="Arial"/>
                <a:cs typeface="Arial"/>
              </a:rPr>
              <a:t>yc</a:t>
            </a:r>
            <a:r>
              <a:rPr dirty="0" sz="1200" spc="5">
                <a:solidFill>
                  <a:srgbClr val="818779"/>
                </a:solidFill>
                <a:latin typeface="Arial"/>
                <a:cs typeface="Arial"/>
              </a:rPr>
              <a:t>a</a:t>
            </a:r>
            <a:r>
              <a:rPr dirty="0" sz="1200" spc="60">
                <a:solidFill>
                  <a:srgbClr val="818779"/>
                </a:solidFill>
                <a:latin typeface="Arial"/>
                <a:cs typeface="Arial"/>
              </a:rPr>
              <a:t>r</a:t>
            </a:r>
            <a:r>
              <a:rPr dirty="0" sz="1200" spc="25">
                <a:solidFill>
                  <a:srgbClr val="818779"/>
                </a:solidFill>
                <a:latin typeface="Arial"/>
                <a:cs typeface="Arial"/>
              </a:rPr>
              <a:t>e</a:t>
            </a:r>
            <a:r>
              <a:rPr dirty="0" sz="1200" spc="25">
                <a:solidFill>
                  <a:srgbClr val="818779"/>
                </a:solidFill>
                <a:latin typeface="Arial"/>
                <a:cs typeface="Arial"/>
              </a:rPr>
              <a:t> </a:t>
            </a:r>
            <a:r>
              <a:rPr dirty="0" sz="1200" spc="95">
                <a:solidFill>
                  <a:srgbClr val="818779"/>
                </a:solidFill>
                <a:latin typeface="Arial"/>
                <a:cs typeface="Arial"/>
              </a:rPr>
              <a:t>f</a:t>
            </a:r>
            <a:r>
              <a:rPr dirty="0" sz="1200" spc="5">
                <a:solidFill>
                  <a:srgbClr val="818779"/>
                </a:solidFill>
                <a:latin typeface="Arial"/>
                <a:cs typeface="Arial"/>
              </a:rPr>
              <a:t>a</a:t>
            </a:r>
            <a:r>
              <a:rPr dirty="0" sz="1200" spc="65">
                <a:solidFill>
                  <a:srgbClr val="818779"/>
                </a:solidFill>
                <a:latin typeface="Arial"/>
                <a:cs typeface="Arial"/>
              </a:rPr>
              <a:t>c</a:t>
            </a:r>
            <a:r>
              <a:rPr dirty="0" sz="1200" spc="15">
                <a:solidFill>
                  <a:srgbClr val="818779"/>
                </a:solidFill>
                <a:latin typeface="Arial"/>
                <a:cs typeface="Arial"/>
              </a:rPr>
              <a:t>ili</a:t>
            </a:r>
            <a:r>
              <a:rPr dirty="0" sz="1200" spc="100">
                <a:solidFill>
                  <a:srgbClr val="818779"/>
                </a:solidFill>
                <a:latin typeface="Arial"/>
                <a:cs typeface="Arial"/>
              </a:rPr>
              <a:t>t</a:t>
            </a:r>
            <a:r>
              <a:rPr dirty="0" sz="1200" spc="65">
                <a:solidFill>
                  <a:srgbClr val="818779"/>
                </a:solidFill>
                <a:latin typeface="Arial"/>
                <a:cs typeface="Arial"/>
              </a:rPr>
              <a:t>y</a:t>
            </a:r>
            <a:r>
              <a:rPr dirty="0" sz="1200" spc="65">
                <a:solidFill>
                  <a:srgbClr val="818779"/>
                </a:solidFill>
                <a:latin typeface="Arial"/>
                <a:cs typeface="Arial"/>
              </a:rPr>
              <a:t>, </a:t>
            </a:r>
            <a:r>
              <a:rPr dirty="0" sz="1200" spc="25">
                <a:solidFill>
                  <a:srgbClr val="818779"/>
                </a:solidFill>
                <a:latin typeface="Arial"/>
                <a:cs typeface="Arial"/>
              </a:rPr>
              <a:t>e</a:t>
            </a:r>
            <a:r>
              <a:rPr dirty="0" sz="1200" spc="30">
                <a:solidFill>
                  <a:srgbClr val="818779"/>
                </a:solidFill>
                <a:latin typeface="Arial"/>
                <a:cs typeface="Arial"/>
              </a:rPr>
              <a:t>n</a:t>
            </a:r>
            <a:r>
              <a:rPr dirty="0" sz="1200" spc="25">
                <a:solidFill>
                  <a:srgbClr val="818779"/>
                </a:solidFill>
                <a:latin typeface="Arial"/>
                <a:cs typeface="Arial"/>
              </a:rPr>
              <a:t>su</a:t>
            </a:r>
            <a:r>
              <a:rPr dirty="0" sz="1200" spc="60">
                <a:solidFill>
                  <a:srgbClr val="818779"/>
                </a:solidFill>
                <a:latin typeface="Arial"/>
                <a:cs typeface="Arial"/>
              </a:rPr>
              <a:t>r</a:t>
            </a:r>
            <a:r>
              <a:rPr dirty="0" sz="1200" spc="15">
                <a:solidFill>
                  <a:srgbClr val="818779"/>
                </a:solidFill>
                <a:latin typeface="Arial"/>
                <a:cs typeface="Arial"/>
              </a:rPr>
              <a:t>i</a:t>
            </a:r>
            <a:r>
              <a:rPr dirty="0" sz="1200" spc="30">
                <a:solidFill>
                  <a:srgbClr val="818779"/>
                </a:solidFill>
                <a:latin typeface="Arial"/>
                <a:cs typeface="Arial"/>
              </a:rPr>
              <a:t>n</a:t>
            </a:r>
            <a:r>
              <a:rPr dirty="0" sz="1200" spc="60">
                <a:solidFill>
                  <a:srgbClr val="818779"/>
                </a:solidFill>
                <a:latin typeface="Arial"/>
                <a:cs typeface="Arial"/>
              </a:rPr>
              <a:t>g</a:t>
            </a:r>
            <a:r>
              <a:rPr dirty="0" sz="1200" spc="60">
                <a:solidFill>
                  <a:srgbClr val="818779"/>
                </a:solidFill>
                <a:latin typeface="Arial"/>
                <a:cs typeface="Arial"/>
              </a:rPr>
              <a:t> </a:t>
            </a:r>
            <a:r>
              <a:rPr dirty="0" sz="1200" spc="60">
                <a:solidFill>
                  <a:srgbClr val="818779"/>
                </a:solidFill>
                <a:latin typeface="Arial"/>
                <a:cs typeface="Arial"/>
              </a:rPr>
              <a:t>p</a:t>
            </a:r>
            <a:r>
              <a:rPr dirty="0" sz="1200" spc="25">
                <a:solidFill>
                  <a:srgbClr val="818779"/>
                </a:solidFill>
                <a:latin typeface="Arial"/>
                <a:cs typeface="Arial"/>
              </a:rPr>
              <a:t>e</a:t>
            </a:r>
            <a:r>
              <a:rPr dirty="0" sz="1200" spc="5">
                <a:solidFill>
                  <a:srgbClr val="818779"/>
                </a:solidFill>
                <a:latin typeface="Arial"/>
                <a:cs typeface="Arial"/>
              </a:rPr>
              <a:t>a</a:t>
            </a:r>
            <a:r>
              <a:rPr dirty="0" sz="1200" spc="65">
                <a:solidFill>
                  <a:srgbClr val="818779"/>
                </a:solidFill>
                <a:latin typeface="Arial"/>
                <a:cs typeface="Arial"/>
              </a:rPr>
              <a:t>c</a:t>
            </a:r>
            <a:r>
              <a:rPr dirty="0" sz="1200" spc="25">
                <a:solidFill>
                  <a:srgbClr val="818779"/>
                </a:solidFill>
                <a:latin typeface="Arial"/>
                <a:cs typeface="Arial"/>
              </a:rPr>
              <a:t>e</a:t>
            </a:r>
            <a:r>
              <a:rPr dirty="0" sz="1200" spc="25">
                <a:solidFill>
                  <a:srgbClr val="818779"/>
                </a:solidFill>
                <a:latin typeface="Arial"/>
                <a:cs typeface="Arial"/>
              </a:rPr>
              <a:t> </a:t>
            </a:r>
            <a:r>
              <a:rPr dirty="0" sz="1200" spc="45">
                <a:solidFill>
                  <a:srgbClr val="818779"/>
                </a:solidFill>
                <a:latin typeface="Arial"/>
                <a:cs typeface="Arial"/>
              </a:rPr>
              <a:t>o</a:t>
            </a:r>
            <a:r>
              <a:rPr dirty="0" sz="1200" spc="95">
                <a:solidFill>
                  <a:srgbClr val="818779"/>
                </a:solidFill>
                <a:latin typeface="Arial"/>
                <a:cs typeface="Arial"/>
              </a:rPr>
              <a:t>f</a:t>
            </a:r>
            <a:r>
              <a:rPr dirty="0" sz="1200" spc="95">
                <a:solidFill>
                  <a:srgbClr val="818779"/>
                </a:solidFill>
                <a:latin typeface="Arial"/>
                <a:cs typeface="Arial"/>
              </a:rPr>
              <a:t> </a:t>
            </a:r>
            <a:r>
              <a:rPr dirty="0" sz="1200" spc="40">
                <a:solidFill>
                  <a:srgbClr val="818779"/>
                </a:solidFill>
                <a:latin typeface="Arial"/>
                <a:cs typeface="Arial"/>
              </a:rPr>
              <a:t>m</a:t>
            </a:r>
            <a:r>
              <a:rPr dirty="0" sz="1200" spc="15">
                <a:solidFill>
                  <a:srgbClr val="818779"/>
                </a:solidFill>
                <a:latin typeface="Arial"/>
                <a:cs typeface="Arial"/>
              </a:rPr>
              <a:t>i</a:t>
            </a:r>
            <a:r>
              <a:rPr dirty="0" sz="1200" spc="30">
                <a:solidFill>
                  <a:srgbClr val="818779"/>
                </a:solidFill>
                <a:latin typeface="Arial"/>
                <a:cs typeface="Arial"/>
              </a:rPr>
              <a:t>n</a:t>
            </a:r>
            <a:r>
              <a:rPr dirty="0" sz="1200" spc="70">
                <a:solidFill>
                  <a:srgbClr val="818779"/>
                </a:solidFill>
                <a:latin typeface="Arial"/>
                <a:cs typeface="Arial"/>
              </a:rPr>
              <a:t>d</a:t>
            </a:r>
            <a:r>
              <a:rPr dirty="0" sz="1200" spc="70">
                <a:solidFill>
                  <a:srgbClr val="818779"/>
                </a:solidFill>
                <a:latin typeface="Arial"/>
                <a:cs typeface="Arial"/>
              </a:rPr>
              <a:t> </a:t>
            </a:r>
            <a:r>
              <a:rPr dirty="0" sz="1200" spc="5">
                <a:solidFill>
                  <a:srgbClr val="818779"/>
                </a:solidFill>
                <a:latin typeface="Arial"/>
                <a:cs typeface="Arial"/>
              </a:rPr>
              <a:t>a</a:t>
            </a:r>
            <a:r>
              <a:rPr dirty="0" sz="1200" spc="30">
                <a:solidFill>
                  <a:srgbClr val="818779"/>
                </a:solidFill>
                <a:latin typeface="Arial"/>
                <a:cs typeface="Arial"/>
              </a:rPr>
              <a:t>n</a:t>
            </a:r>
            <a:r>
              <a:rPr dirty="0" sz="1200" spc="70">
                <a:solidFill>
                  <a:srgbClr val="818779"/>
                </a:solidFill>
                <a:latin typeface="Arial"/>
                <a:cs typeface="Arial"/>
              </a:rPr>
              <a:t>d</a:t>
            </a:r>
            <a:r>
              <a:rPr dirty="0" sz="1200" spc="70">
                <a:solidFill>
                  <a:srgbClr val="818779"/>
                </a:solidFill>
                <a:latin typeface="Arial"/>
                <a:cs typeface="Arial"/>
              </a:rPr>
              <a:t> </a:t>
            </a:r>
            <a:r>
              <a:rPr dirty="0" sz="1200" spc="65">
                <a:solidFill>
                  <a:srgbClr val="818779"/>
                </a:solidFill>
                <a:latin typeface="Arial"/>
                <a:cs typeface="Arial"/>
              </a:rPr>
              <a:t>c</a:t>
            </a:r>
            <a:r>
              <a:rPr dirty="0" sz="1200" spc="45">
                <a:solidFill>
                  <a:srgbClr val="818779"/>
                </a:solidFill>
                <a:latin typeface="Arial"/>
                <a:cs typeface="Arial"/>
              </a:rPr>
              <a:t>o</a:t>
            </a:r>
            <a:r>
              <a:rPr dirty="0" sz="1200" spc="30">
                <a:solidFill>
                  <a:srgbClr val="818779"/>
                </a:solidFill>
                <a:latin typeface="Arial"/>
                <a:cs typeface="Arial"/>
              </a:rPr>
              <a:t>n</a:t>
            </a:r>
            <a:r>
              <a:rPr dirty="0" sz="1200" spc="65">
                <a:solidFill>
                  <a:srgbClr val="818779"/>
                </a:solidFill>
                <a:latin typeface="Arial"/>
                <a:cs typeface="Arial"/>
              </a:rPr>
              <a:t>v</a:t>
            </a:r>
            <a:r>
              <a:rPr dirty="0" sz="1200" spc="25">
                <a:solidFill>
                  <a:srgbClr val="818779"/>
                </a:solidFill>
                <a:latin typeface="Arial"/>
                <a:cs typeface="Arial"/>
              </a:rPr>
              <a:t>e</a:t>
            </a:r>
            <a:r>
              <a:rPr dirty="0" sz="1200" spc="30">
                <a:solidFill>
                  <a:srgbClr val="818779"/>
                </a:solidFill>
                <a:latin typeface="Arial"/>
                <a:cs typeface="Arial"/>
              </a:rPr>
              <a:t>n</a:t>
            </a:r>
            <a:r>
              <a:rPr dirty="0" sz="1200" spc="15">
                <a:solidFill>
                  <a:srgbClr val="818779"/>
                </a:solidFill>
                <a:latin typeface="Arial"/>
                <a:cs typeface="Arial"/>
              </a:rPr>
              <a:t>i</a:t>
            </a:r>
            <a:r>
              <a:rPr dirty="0" sz="1200" spc="25">
                <a:solidFill>
                  <a:srgbClr val="818779"/>
                </a:solidFill>
                <a:latin typeface="Arial"/>
                <a:cs typeface="Arial"/>
              </a:rPr>
              <a:t>e</a:t>
            </a:r>
            <a:r>
              <a:rPr dirty="0" sz="1200" spc="30">
                <a:solidFill>
                  <a:srgbClr val="818779"/>
                </a:solidFill>
                <a:latin typeface="Arial"/>
                <a:cs typeface="Arial"/>
              </a:rPr>
              <a:t>n</a:t>
            </a:r>
            <a:r>
              <a:rPr dirty="0" sz="1200" spc="65">
                <a:solidFill>
                  <a:srgbClr val="818779"/>
                </a:solidFill>
                <a:latin typeface="Arial"/>
                <a:cs typeface="Arial"/>
              </a:rPr>
              <a:t>c</a:t>
            </a:r>
            <a:r>
              <a:rPr dirty="0" sz="1200" spc="25">
                <a:solidFill>
                  <a:srgbClr val="818779"/>
                </a:solidFill>
                <a:latin typeface="Arial"/>
                <a:cs typeface="Arial"/>
              </a:rPr>
              <a:t>e</a:t>
            </a:r>
            <a:r>
              <a:rPr dirty="0" sz="1200" spc="10">
                <a:solidFill>
                  <a:srgbClr val="818779"/>
                </a:solidFill>
                <a:latin typeface="Arial"/>
                <a:cs typeface="Arial"/>
              </a:rPr>
              <a:t> </a:t>
            </a:r>
            <a:r>
              <a:rPr dirty="0" sz="1200" spc="95">
                <a:solidFill>
                  <a:srgbClr val="818779"/>
                </a:solidFill>
                <a:latin typeface="Arial"/>
                <a:cs typeface="Arial"/>
              </a:rPr>
              <a:t>f</a:t>
            </a:r>
            <a:r>
              <a:rPr dirty="0" sz="1200" spc="45">
                <a:solidFill>
                  <a:srgbClr val="818779"/>
                </a:solidFill>
                <a:latin typeface="Arial"/>
                <a:cs typeface="Arial"/>
              </a:rPr>
              <a:t>o</a:t>
            </a:r>
            <a:r>
              <a:rPr dirty="0" sz="1200" spc="60">
                <a:solidFill>
                  <a:srgbClr val="818779"/>
                </a:solidFill>
                <a:latin typeface="Arial"/>
                <a:cs typeface="Arial"/>
              </a:rPr>
              <a:t>r</a:t>
            </a:r>
            <a:r>
              <a:rPr dirty="0" sz="1200" spc="60">
                <a:solidFill>
                  <a:srgbClr val="818779"/>
                </a:solidFill>
                <a:latin typeface="Arial"/>
                <a:cs typeface="Arial"/>
              </a:rPr>
              <a:t> </a:t>
            </a:r>
            <a:r>
              <a:rPr dirty="0" sz="1200" spc="45">
                <a:solidFill>
                  <a:srgbClr val="818779"/>
                </a:solidFill>
                <a:latin typeface="Arial"/>
                <a:cs typeface="Arial"/>
              </a:rPr>
              <a:t>o</a:t>
            </a:r>
            <a:r>
              <a:rPr dirty="0" sz="1200" spc="25">
                <a:solidFill>
                  <a:srgbClr val="818779"/>
                </a:solidFill>
                <a:latin typeface="Arial"/>
                <a:cs typeface="Arial"/>
              </a:rPr>
              <a:t>u</a:t>
            </a:r>
            <a:r>
              <a:rPr dirty="0" sz="1200" spc="60">
                <a:solidFill>
                  <a:srgbClr val="818779"/>
                </a:solidFill>
                <a:latin typeface="Arial"/>
                <a:cs typeface="Arial"/>
              </a:rPr>
              <a:t>r</a:t>
            </a:r>
            <a:r>
              <a:rPr dirty="0" sz="1200" spc="60">
                <a:solidFill>
                  <a:srgbClr val="818779"/>
                </a:solidFill>
                <a:latin typeface="Arial"/>
                <a:cs typeface="Arial"/>
              </a:rPr>
              <a:t> </a:t>
            </a:r>
            <a:r>
              <a:rPr dirty="0" sz="1200" spc="95">
                <a:solidFill>
                  <a:srgbClr val="818779"/>
                </a:solidFill>
                <a:latin typeface="Arial"/>
                <a:cs typeface="Arial"/>
              </a:rPr>
              <a:t>f</a:t>
            </a:r>
            <a:r>
              <a:rPr dirty="0" sz="1200" spc="5">
                <a:solidFill>
                  <a:srgbClr val="818779"/>
                </a:solidFill>
                <a:latin typeface="Arial"/>
                <a:cs typeface="Arial"/>
              </a:rPr>
              <a:t>a</a:t>
            </a:r>
            <a:r>
              <a:rPr dirty="0" sz="1200" spc="65">
                <a:solidFill>
                  <a:srgbClr val="818779"/>
                </a:solidFill>
                <a:latin typeface="Arial"/>
                <a:cs typeface="Arial"/>
              </a:rPr>
              <a:t>c</a:t>
            </a:r>
            <a:r>
              <a:rPr dirty="0" sz="1200" spc="25">
                <a:solidFill>
                  <a:srgbClr val="818779"/>
                </a:solidFill>
                <a:latin typeface="Arial"/>
                <a:cs typeface="Arial"/>
              </a:rPr>
              <a:t>u</a:t>
            </a:r>
            <a:r>
              <a:rPr dirty="0" sz="1200" spc="15">
                <a:solidFill>
                  <a:srgbClr val="818779"/>
                </a:solidFill>
                <a:latin typeface="Arial"/>
                <a:cs typeface="Arial"/>
              </a:rPr>
              <a:t>l</a:t>
            </a:r>
            <a:r>
              <a:rPr dirty="0" sz="1200" spc="100">
                <a:solidFill>
                  <a:srgbClr val="818779"/>
                </a:solidFill>
                <a:latin typeface="Arial"/>
                <a:cs typeface="Arial"/>
              </a:rPr>
              <a:t>t</a:t>
            </a:r>
            <a:r>
              <a:rPr dirty="0" sz="1200" spc="65">
                <a:solidFill>
                  <a:srgbClr val="818779"/>
                </a:solidFill>
                <a:latin typeface="Arial"/>
                <a:cs typeface="Arial"/>
              </a:rPr>
              <a:t>y</a:t>
            </a:r>
            <a:r>
              <a:rPr dirty="0" sz="1200" spc="65">
                <a:solidFill>
                  <a:srgbClr val="818779"/>
                </a:solidFill>
                <a:latin typeface="Arial"/>
                <a:cs typeface="Arial"/>
              </a:rPr>
              <a:t> </a:t>
            </a:r>
            <a:r>
              <a:rPr dirty="0" sz="1200" spc="5">
                <a:solidFill>
                  <a:srgbClr val="818779"/>
                </a:solidFill>
                <a:latin typeface="Arial"/>
                <a:cs typeface="Arial"/>
              </a:rPr>
              <a:t>a</a:t>
            </a:r>
            <a:r>
              <a:rPr dirty="0" sz="1200" spc="30">
                <a:solidFill>
                  <a:srgbClr val="818779"/>
                </a:solidFill>
                <a:latin typeface="Arial"/>
                <a:cs typeface="Arial"/>
              </a:rPr>
              <a:t>n</a:t>
            </a:r>
            <a:r>
              <a:rPr dirty="0" sz="1200" spc="70">
                <a:solidFill>
                  <a:srgbClr val="818779"/>
                </a:solidFill>
                <a:latin typeface="Arial"/>
                <a:cs typeface="Arial"/>
              </a:rPr>
              <a:t>d</a:t>
            </a:r>
            <a:r>
              <a:rPr dirty="0" sz="1200" spc="70">
                <a:solidFill>
                  <a:srgbClr val="818779"/>
                </a:solidFill>
                <a:latin typeface="Arial"/>
                <a:cs typeface="Arial"/>
              </a:rPr>
              <a:t> </a:t>
            </a:r>
            <a:r>
              <a:rPr dirty="0" sz="1200" spc="20">
                <a:solidFill>
                  <a:srgbClr val="818779"/>
                </a:solidFill>
                <a:latin typeface="Arial"/>
                <a:cs typeface="Arial"/>
              </a:rPr>
              <a:t>s</a:t>
            </a:r>
            <a:r>
              <a:rPr dirty="0" sz="1200" spc="100">
                <a:solidFill>
                  <a:srgbClr val="818779"/>
                </a:solidFill>
                <a:latin typeface="Arial"/>
                <a:cs typeface="Arial"/>
              </a:rPr>
              <a:t>t</a:t>
            </a:r>
            <a:r>
              <a:rPr dirty="0" sz="1200" spc="5">
                <a:solidFill>
                  <a:srgbClr val="818779"/>
                </a:solidFill>
                <a:latin typeface="Arial"/>
                <a:cs typeface="Arial"/>
              </a:rPr>
              <a:t>a</a:t>
            </a:r>
            <a:r>
              <a:rPr dirty="0" sz="1200" spc="95">
                <a:solidFill>
                  <a:srgbClr val="818779"/>
                </a:solidFill>
                <a:latin typeface="Arial"/>
                <a:cs typeface="Arial"/>
              </a:rPr>
              <a:t>ff</a:t>
            </a:r>
            <a:r>
              <a:rPr dirty="0" sz="1200" spc="95">
                <a:solidFill>
                  <a:srgbClr val="818779"/>
                </a:solidFill>
                <a:latin typeface="Arial"/>
                <a:cs typeface="Arial"/>
              </a:rPr>
              <a:t> </a:t>
            </a:r>
            <a:r>
              <a:rPr dirty="0" sz="1200" spc="95">
                <a:solidFill>
                  <a:srgbClr val="818779"/>
                </a:solidFill>
                <a:latin typeface="Arial"/>
                <a:cs typeface="Arial"/>
              </a:rPr>
              <a:t>f</a:t>
            </a:r>
            <a:r>
              <a:rPr dirty="0" sz="1200" spc="5">
                <a:solidFill>
                  <a:srgbClr val="818779"/>
                </a:solidFill>
                <a:latin typeface="Arial"/>
                <a:cs typeface="Arial"/>
              </a:rPr>
              <a:t>a</a:t>
            </a:r>
            <a:r>
              <a:rPr dirty="0" sz="1200" spc="40">
                <a:solidFill>
                  <a:srgbClr val="818779"/>
                </a:solidFill>
                <a:latin typeface="Arial"/>
                <a:cs typeface="Arial"/>
              </a:rPr>
              <a:t>m</a:t>
            </a:r>
            <a:r>
              <a:rPr dirty="0" sz="1200" spc="15">
                <a:solidFill>
                  <a:srgbClr val="818779"/>
                </a:solidFill>
                <a:latin typeface="Arial"/>
                <a:cs typeface="Arial"/>
              </a:rPr>
              <a:t>ili</a:t>
            </a:r>
            <a:r>
              <a:rPr dirty="0" sz="1200" spc="25">
                <a:solidFill>
                  <a:srgbClr val="818779"/>
                </a:solidFill>
                <a:latin typeface="Arial"/>
                <a:cs typeface="Arial"/>
              </a:rPr>
              <a:t>es</a:t>
            </a:r>
            <a:r>
              <a:rPr dirty="0" sz="1200" spc="-5">
                <a:solidFill>
                  <a:srgbClr val="818779"/>
                </a:solidFill>
                <a:latin typeface="Arial"/>
                <a:cs typeface="Arial"/>
              </a:rPr>
              <a:t>.</a:t>
            </a:r>
            <a:endParaRPr sz="12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"/>
              </a:spcBef>
            </a:pPr>
            <a:endParaRPr sz="1300">
              <a:latin typeface="Times New Roman"/>
              <a:cs typeface="Times New Roman"/>
            </a:endParaRPr>
          </a:p>
          <a:p>
            <a:pPr marL="12700" marR="5080">
              <a:lnSpc>
                <a:spcPct val="104099"/>
              </a:lnSpc>
            </a:pPr>
            <a:r>
              <a:rPr dirty="0" sz="1200" spc="-30">
                <a:solidFill>
                  <a:srgbClr val="818779"/>
                </a:solidFill>
                <a:latin typeface="Arial"/>
                <a:cs typeface="Arial"/>
              </a:rPr>
              <a:t>O</a:t>
            </a:r>
            <a:r>
              <a:rPr dirty="0" sz="1200" spc="25">
                <a:solidFill>
                  <a:srgbClr val="818779"/>
                </a:solidFill>
                <a:latin typeface="Arial"/>
                <a:cs typeface="Arial"/>
              </a:rPr>
              <a:t>u</a:t>
            </a:r>
            <a:r>
              <a:rPr dirty="0" sz="1200" spc="60">
                <a:solidFill>
                  <a:srgbClr val="818779"/>
                </a:solidFill>
                <a:latin typeface="Arial"/>
                <a:cs typeface="Arial"/>
              </a:rPr>
              <a:t>r</a:t>
            </a:r>
            <a:r>
              <a:rPr dirty="0" sz="1200" spc="60">
                <a:solidFill>
                  <a:srgbClr val="818779"/>
                </a:solidFill>
                <a:latin typeface="Arial"/>
                <a:cs typeface="Arial"/>
              </a:rPr>
              <a:t> </a:t>
            </a:r>
            <a:r>
              <a:rPr dirty="0" sz="1200" spc="65">
                <a:solidFill>
                  <a:srgbClr val="818779"/>
                </a:solidFill>
                <a:latin typeface="Arial"/>
                <a:cs typeface="Arial"/>
              </a:rPr>
              <a:t>c</a:t>
            </a:r>
            <a:r>
              <a:rPr dirty="0" sz="1200" spc="45">
                <a:solidFill>
                  <a:srgbClr val="818779"/>
                </a:solidFill>
                <a:latin typeface="Arial"/>
                <a:cs typeface="Arial"/>
              </a:rPr>
              <a:t>o</a:t>
            </a:r>
            <a:r>
              <a:rPr dirty="0" sz="1200" spc="40">
                <a:solidFill>
                  <a:srgbClr val="818779"/>
                </a:solidFill>
                <a:latin typeface="Arial"/>
                <a:cs typeface="Arial"/>
              </a:rPr>
              <a:t>mm</a:t>
            </a:r>
            <a:r>
              <a:rPr dirty="0" sz="1200" spc="15">
                <a:solidFill>
                  <a:srgbClr val="818779"/>
                </a:solidFill>
                <a:latin typeface="Arial"/>
                <a:cs typeface="Arial"/>
              </a:rPr>
              <a:t>i</a:t>
            </a:r>
            <a:r>
              <a:rPr dirty="0" sz="1200" spc="100">
                <a:solidFill>
                  <a:srgbClr val="818779"/>
                </a:solidFill>
                <a:latin typeface="Arial"/>
                <a:cs typeface="Arial"/>
              </a:rPr>
              <a:t>t</a:t>
            </a:r>
            <a:r>
              <a:rPr dirty="0" sz="1200" spc="30">
                <a:solidFill>
                  <a:srgbClr val="818779"/>
                </a:solidFill>
                <a:latin typeface="Arial"/>
                <a:cs typeface="Arial"/>
              </a:rPr>
              <a:t>me</a:t>
            </a:r>
            <a:r>
              <a:rPr dirty="0" sz="1200" spc="30">
                <a:solidFill>
                  <a:srgbClr val="818779"/>
                </a:solidFill>
                <a:latin typeface="Arial"/>
                <a:cs typeface="Arial"/>
              </a:rPr>
              <a:t>n</a:t>
            </a:r>
            <a:r>
              <a:rPr dirty="0" sz="1200" spc="100">
                <a:solidFill>
                  <a:srgbClr val="818779"/>
                </a:solidFill>
                <a:latin typeface="Arial"/>
                <a:cs typeface="Arial"/>
              </a:rPr>
              <a:t>t</a:t>
            </a:r>
            <a:r>
              <a:rPr dirty="0" sz="1200" spc="100">
                <a:solidFill>
                  <a:srgbClr val="818779"/>
                </a:solidFill>
                <a:latin typeface="Arial"/>
                <a:cs typeface="Arial"/>
              </a:rPr>
              <a:t> </a:t>
            </a:r>
            <a:r>
              <a:rPr dirty="0" sz="1200" spc="25">
                <a:solidFill>
                  <a:srgbClr val="818779"/>
                </a:solidFill>
                <a:latin typeface="Arial"/>
                <a:cs typeface="Arial"/>
              </a:rPr>
              <a:t>e</a:t>
            </a:r>
            <a:r>
              <a:rPr dirty="0" sz="1200" spc="40">
                <a:solidFill>
                  <a:srgbClr val="818779"/>
                </a:solidFill>
                <a:latin typeface="Arial"/>
                <a:cs typeface="Arial"/>
              </a:rPr>
              <a:t>x</a:t>
            </a:r>
            <a:r>
              <a:rPr dirty="0" sz="1200" spc="100">
                <a:solidFill>
                  <a:srgbClr val="818779"/>
                </a:solidFill>
                <a:latin typeface="Arial"/>
                <a:cs typeface="Arial"/>
              </a:rPr>
              <a:t>t</a:t>
            </a:r>
            <a:r>
              <a:rPr dirty="0" sz="1200" spc="25">
                <a:solidFill>
                  <a:srgbClr val="818779"/>
                </a:solidFill>
                <a:latin typeface="Arial"/>
                <a:cs typeface="Arial"/>
              </a:rPr>
              <a:t>e</a:t>
            </a:r>
            <a:r>
              <a:rPr dirty="0" sz="1200" spc="30">
                <a:solidFill>
                  <a:srgbClr val="818779"/>
                </a:solidFill>
                <a:latin typeface="Arial"/>
                <a:cs typeface="Arial"/>
              </a:rPr>
              <a:t>n</a:t>
            </a:r>
            <a:r>
              <a:rPr dirty="0" sz="1200" spc="70">
                <a:solidFill>
                  <a:srgbClr val="818779"/>
                </a:solidFill>
                <a:latin typeface="Arial"/>
                <a:cs typeface="Arial"/>
              </a:rPr>
              <a:t>d</a:t>
            </a:r>
            <a:r>
              <a:rPr dirty="0" sz="1200" spc="20">
                <a:solidFill>
                  <a:srgbClr val="818779"/>
                </a:solidFill>
                <a:latin typeface="Arial"/>
                <a:cs typeface="Arial"/>
              </a:rPr>
              <a:t>s</a:t>
            </a:r>
            <a:r>
              <a:rPr dirty="0" sz="1200" spc="20">
                <a:solidFill>
                  <a:srgbClr val="818779"/>
                </a:solidFill>
                <a:latin typeface="Arial"/>
                <a:cs typeface="Arial"/>
              </a:rPr>
              <a:t> </a:t>
            </a:r>
            <a:r>
              <a:rPr dirty="0" sz="1200" spc="70">
                <a:solidFill>
                  <a:srgbClr val="818779"/>
                </a:solidFill>
                <a:latin typeface="Arial"/>
                <a:cs typeface="Arial"/>
              </a:rPr>
              <a:t>b</a:t>
            </a:r>
            <a:r>
              <a:rPr dirty="0" sz="1200" spc="25">
                <a:solidFill>
                  <a:srgbClr val="818779"/>
                </a:solidFill>
                <a:latin typeface="Arial"/>
                <a:cs typeface="Arial"/>
              </a:rPr>
              <a:t>e</a:t>
            </a:r>
            <a:r>
              <a:rPr dirty="0" sz="1200" spc="65">
                <a:solidFill>
                  <a:srgbClr val="818779"/>
                </a:solidFill>
                <a:latin typeface="Arial"/>
                <a:cs typeface="Arial"/>
              </a:rPr>
              <a:t>y</a:t>
            </a:r>
            <a:r>
              <a:rPr dirty="0" sz="1200" spc="45">
                <a:solidFill>
                  <a:srgbClr val="818779"/>
                </a:solidFill>
                <a:latin typeface="Arial"/>
                <a:cs typeface="Arial"/>
              </a:rPr>
              <a:t>o</a:t>
            </a:r>
            <a:r>
              <a:rPr dirty="0" sz="1200" spc="30">
                <a:solidFill>
                  <a:srgbClr val="818779"/>
                </a:solidFill>
                <a:latin typeface="Arial"/>
                <a:cs typeface="Arial"/>
              </a:rPr>
              <a:t>n</a:t>
            </a:r>
            <a:r>
              <a:rPr dirty="0" sz="1200" spc="70">
                <a:solidFill>
                  <a:srgbClr val="818779"/>
                </a:solidFill>
                <a:latin typeface="Arial"/>
                <a:cs typeface="Arial"/>
              </a:rPr>
              <a:t>d</a:t>
            </a:r>
            <a:r>
              <a:rPr dirty="0" sz="1200" spc="70">
                <a:solidFill>
                  <a:srgbClr val="818779"/>
                </a:solidFill>
                <a:latin typeface="Arial"/>
                <a:cs typeface="Arial"/>
              </a:rPr>
              <a:t> </a:t>
            </a:r>
            <a:r>
              <a:rPr dirty="0" sz="1200" spc="45">
                <a:solidFill>
                  <a:srgbClr val="818779"/>
                </a:solidFill>
                <a:latin typeface="Arial"/>
                <a:cs typeface="Arial"/>
              </a:rPr>
              <a:t>o</a:t>
            </a:r>
            <a:r>
              <a:rPr dirty="0" sz="1200" spc="25">
                <a:solidFill>
                  <a:srgbClr val="818779"/>
                </a:solidFill>
                <a:latin typeface="Arial"/>
                <a:cs typeface="Arial"/>
              </a:rPr>
              <a:t>u</a:t>
            </a:r>
            <a:r>
              <a:rPr dirty="0" sz="1200" spc="60">
                <a:solidFill>
                  <a:srgbClr val="818779"/>
                </a:solidFill>
                <a:latin typeface="Arial"/>
                <a:cs typeface="Arial"/>
              </a:rPr>
              <a:t>r</a:t>
            </a:r>
            <a:r>
              <a:rPr dirty="0" sz="1200" spc="60">
                <a:solidFill>
                  <a:srgbClr val="818779"/>
                </a:solidFill>
                <a:latin typeface="Arial"/>
                <a:cs typeface="Arial"/>
              </a:rPr>
              <a:t> </a:t>
            </a:r>
            <a:r>
              <a:rPr dirty="0" sz="1200" spc="20">
                <a:solidFill>
                  <a:srgbClr val="818779"/>
                </a:solidFill>
                <a:latin typeface="Arial"/>
                <a:cs typeface="Arial"/>
              </a:rPr>
              <a:t>s</a:t>
            </a:r>
            <a:r>
              <a:rPr dirty="0" sz="1200" spc="65">
                <a:solidFill>
                  <a:srgbClr val="818779"/>
                </a:solidFill>
                <a:latin typeface="Arial"/>
                <a:cs typeface="Arial"/>
              </a:rPr>
              <a:t>c</a:t>
            </a:r>
            <a:r>
              <a:rPr dirty="0" sz="1200" spc="40">
                <a:solidFill>
                  <a:srgbClr val="818779"/>
                </a:solidFill>
                <a:latin typeface="Arial"/>
                <a:cs typeface="Arial"/>
              </a:rPr>
              <a:t>h</a:t>
            </a:r>
            <a:r>
              <a:rPr dirty="0" sz="1200" spc="45">
                <a:solidFill>
                  <a:srgbClr val="818779"/>
                </a:solidFill>
                <a:latin typeface="Arial"/>
                <a:cs typeface="Arial"/>
              </a:rPr>
              <a:t>oo</a:t>
            </a:r>
            <a:r>
              <a:rPr dirty="0" sz="1200" spc="15">
                <a:solidFill>
                  <a:srgbClr val="818779"/>
                </a:solidFill>
                <a:latin typeface="Arial"/>
                <a:cs typeface="Arial"/>
              </a:rPr>
              <a:t>l</a:t>
            </a:r>
            <a:r>
              <a:rPr dirty="0" sz="1200" spc="15">
                <a:solidFill>
                  <a:srgbClr val="818779"/>
                </a:solidFill>
                <a:latin typeface="Arial"/>
                <a:cs typeface="Arial"/>
              </a:rPr>
              <a:t> </a:t>
            </a:r>
            <a:r>
              <a:rPr dirty="0" sz="1200" spc="100">
                <a:solidFill>
                  <a:srgbClr val="818779"/>
                </a:solidFill>
                <a:latin typeface="Arial"/>
                <a:cs typeface="Arial"/>
              </a:rPr>
              <a:t>w</a:t>
            </a:r>
            <a:r>
              <a:rPr dirty="0" sz="1200" spc="5">
                <a:solidFill>
                  <a:srgbClr val="818779"/>
                </a:solidFill>
                <a:latin typeface="Arial"/>
                <a:cs typeface="Arial"/>
              </a:rPr>
              <a:t>a</a:t>
            </a:r>
            <a:r>
              <a:rPr dirty="0" sz="1200" spc="15">
                <a:solidFill>
                  <a:srgbClr val="818779"/>
                </a:solidFill>
                <a:latin typeface="Arial"/>
                <a:cs typeface="Arial"/>
              </a:rPr>
              <a:t>ll</a:t>
            </a:r>
            <a:r>
              <a:rPr dirty="0" sz="1200" spc="20">
                <a:solidFill>
                  <a:srgbClr val="818779"/>
                </a:solidFill>
                <a:latin typeface="Arial"/>
                <a:cs typeface="Arial"/>
              </a:rPr>
              <a:t>s</a:t>
            </a:r>
            <a:r>
              <a:rPr dirty="0" sz="1200" spc="20">
                <a:solidFill>
                  <a:srgbClr val="818779"/>
                </a:solidFill>
                <a:latin typeface="Arial"/>
                <a:cs typeface="Arial"/>
              </a:rPr>
              <a:t>, </a:t>
            </a:r>
            <a:r>
              <a:rPr dirty="0" sz="1200" spc="5">
                <a:solidFill>
                  <a:srgbClr val="818779"/>
                </a:solidFill>
                <a:latin typeface="Arial"/>
                <a:cs typeface="Arial"/>
              </a:rPr>
              <a:t>a</a:t>
            </a:r>
            <a:r>
              <a:rPr dirty="0" sz="1200" spc="20">
                <a:solidFill>
                  <a:srgbClr val="818779"/>
                </a:solidFill>
                <a:latin typeface="Arial"/>
                <a:cs typeface="Arial"/>
              </a:rPr>
              <a:t>s</a:t>
            </a:r>
            <a:r>
              <a:rPr dirty="0" sz="1200" spc="20">
                <a:solidFill>
                  <a:srgbClr val="818779"/>
                </a:solidFill>
                <a:latin typeface="Arial"/>
                <a:cs typeface="Arial"/>
              </a:rPr>
              <a:t> </a:t>
            </a:r>
            <a:r>
              <a:rPr dirty="0" sz="1200" spc="100">
                <a:solidFill>
                  <a:srgbClr val="818779"/>
                </a:solidFill>
                <a:latin typeface="Arial"/>
                <a:cs typeface="Arial"/>
              </a:rPr>
              <a:t>w</a:t>
            </a:r>
            <a:r>
              <a:rPr dirty="0" sz="1200" spc="25">
                <a:solidFill>
                  <a:srgbClr val="818779"/>
                </a:solidFill>
                <a:latin typeface="Arial"/>
                <a:cs typeface="Arial"/>
              </a:rPr>
              <a:t>e</a:t>
            </a:r>
            <a:r>
              <a:rPr dirty="0" sz="1200" spc="25">
                <a:solidFill>
                  <a:srgbClr val="818779"/>
                </a:solidFill>
                <a:latin typeface="Arial"/>
                <a:cs typeface="Arial"/>
              </a:rPr>
              <a:t> </a:t>
            </a:r>
            <a:r>
              <a:rPr dirty="0" sz="1200" spc="60">
                <a:solidFill>
                  <a:srgbClr val="818779"/>
                </a:solidFill>
                <a:latin typeface="Arial"/>
                <a:cs typeface="Arial"/>
              </a:rPr>
              <a:t>p</a:t>
            </a:r>
            <a:r>
              <a:rPr dirty="0" sz="1200" spc="15">
                <a:solidFill>
                  <a:srgbClr val="818779"/>
                </a:solidFill>
                <a:latin typeface="Arial"/>
                <a:cs typeface="Arial"/>
              </a:rPr>
              <a:t>l</a:t>
            </a:r>
            <a:r>
              <a:rPr dirty="0" sz="1200" spc="5">
                <a:solidFill>
                  <a:srgbClr val="818779"/>
                </a:solidFill>
                <a:latin typeface="Arial"/>
                <a:cs typeface="Arial"/>
              </a:rPr>
              <a:t>a</a:t>
            </a:r>
            <a:r>
              <a:rPr dirty="0" sz="1200" spc="30">
                <a:solidFill>
                  <a:srgbClr val="818779"/>
                </a:solidFill>
                <a:latin typeface="Arial"/>
                <a:cs typeface="Arial"/>
              </a:rPr>
              <a:t>n</a:t>
            </a:r>
            <a:r>
              <a:rPr dirty="0" sz="1200" spc="30">
                <a:solidFill>
                  <a:srgbClr val="818779"/>
                </a:solidFill>
                <a:latin typeface="Arial"/>
                <a:cs typeface="Arial"/>
              </a:rPr>
              <a:t> </a:t>
            </a:r>
            <a:r>
              <a:rPr dirty="0" sz="1200" spc="100">
                <a:solidFill>
                  <a:srgbClr val="818779"/>
                </a:solidFill>
                <a:latin typeface="Arial"/>
                <a:cs typeface="Arial"/>
              </a:rPr>
              <a:t>t</a:t>
            </a:r>
            <a:r>
              <a:rPr dirty="0" sz="1200" spc="45">
                <a:solidFill>
                  <a:srgbClr val="818779"/>
                </a:solidFill>
                <a:latin typeface="Arial"/>
                <a:cs typeface="Arial"/>
              </a:rPr>
              <a:t>o</a:t>
            </a:r>
            <a:r>
              <a:rPr dirty="0" sz="1200" spc="45">
                <a:solidFill>
                  <a:srgbClr val="818779"/>
                </a:solidFill>
                <a:latin typeface="Arial"/>
                <a:cs typeface="Arial"/>
              </a:rPr>
              <a:t> </a:t>
            </a:r>
            <a:r>
              <a:rPr dirty="0" sz="1200" spc="45">
                <a:solidFill>
                  <a:srgbClr val="818779"/>
                </a:solidFill>
                <a:latin typeface="Arial"/>
                <a:cs typeface="Arial"/>
              </a:rPr>
              <a:t>o</a:t>
            </a:r>
            <a:r>
              <a:rPr dirty="0" sz="1200" spc="95">
                <a:solidFill>
                  <a:srgbClr val="818779"/>
                </a:solidFill>
                <a:latin typeface="Arial"/>
                <a:cs typeface="Arial"/>
              </a:rPr>
              <a:t>ff</a:t>
            </a:r>
            <a:r>
              <a:rPr dirty="0" sz="1200" spc="25">
                <a:solidFill>
                  <a:srgbClr val="818779"/>
                </a:solidFill>
                <a:latin typeface="Arial"/>
                <a:cs typeface="Arial"/>
              </a:rPr>
              <a:t>e</a:t>
            </a:r>
            <a:r>
              <a:rPr dirty="0" sz="1200" spc="60">
                <a:solidFill>
                  <a:srgbClr val="818779"/>
                </a:solidFill>
                <a:latin typeface="Arial"/>
                <a:cs typeface="Arial"/>
              </a:rPr>
              <a:t>r</a:t>
            </a:r>
            <a:r>
              <a:rPr dirty="0" sz="1200" spc="60">
                <a:solidFill>
                  <a:srgbClr val="818779"/>
                </a:solidFill>
                <a:latin typeface="Arial"/>
                <a:cs typeface="Arial"/>
              </a:rPr>
              <a:t> </a:t>
            </a:r>
            <a:r>
              <a:rPr dirty="0" sz="1200" spc="-20">
                <a:solidFill>
                  <a:srgbClr val="818779"/>
                </a:solidFill>
                <a:latin typeface="Arial"/>
                <a:cs typeface="Arial"/>
              </a:rPr>
              <a:t>I</a:t>
            </a:r>
            <a:r>
              <a:rPr dirty="0" sz="1200" spc="20">
                <a:solidFill>
                  <a:srgbClr val="818779"/>
                </a:solidFill>
                <a:latin typeface="Arial"/>
                <a:cs typeface="Arial"/>
              </a:rPr>
              <a:t>s</a:t>
            </a:r>
            <a:r>
              <a:rPr dirty="0" sz="1200" spc="15">
                <a:solidFill>
                  <a:srgbClr val="818779"/>
                </a:solidFill>
                <a:latin typeface="Arial"/>
                <a:cs typeface="Arial"/>
              </a:rPr>
              <a:t>l</a:t>
            </a:r>
            <a:r>
              <a:rPr dirty="0" sz="1200" spc="5">
                <a:solidFill>
                  <a:srgbClr val="818779"/>
                </a:solidFill>
                <a:latin typeface="Arial"/>
                <a:cs typeface="Arial"/>
              </a:rPr>
              <a:t>a</a:t>
            </a:r>
            <a:r>
              <a:rPr dirty="0" sz="1200" spc="40">
                <a:solidFill>
                  <a:srgbClr val="818779"/>
                </a:solidFill>
                <a:latin typeface="Arial"/>
                <a:cs typeface="Arial"/>
              </a:rPr>
              <a:t>m</a:t>
            </a:r>
            <a:r>
              <a:rPr dirty="0" sz="1200" spc="15">
                <a:solidFill>
                  <a:srgbClr val="818779"/>
                </a:solidFill>
                <a:latin typeface="Arial"/>
                <a:cs typeface="Arial"/>
              </a:rPr>
              <a:t>i</a:t>
            </a:r>
            <a:r>
              <a:rPr dirty="0" sz="1200" spc="65">
                <a:solidFill>
                  <a:srgbClr val="818779"/>
                </a:solidFill>
                <a:latin typeface="Arial"/>
                <a:cs typeface="Arial"/>
              </a:rPr>
              <a:t>c</a:t>
            </a:r>
            <a:r>
              <a:rPr dirty="0" sz="1200" spc="65">
                <a:solidFill>
                  <a:srgbClr val="818779"/>
                </a:solidFill>
                <a:latin typeface="Arial"/>
                <a:cs typeface="Arial"/>
              </a:rPr>
              <a:t> </a:t>
            </a:r>
            <a:r>
              <a:rPr dirty="0" sz="1200" spc="25">
                <a:solidFill>
                  <a:srgbClr val="818779"/>
                </a:solidFill>
                <a:latin typeface="Arial"/>
                <a:cs typeface="Arial"/>
              </a:rPr>
              <a:t>e</a:t>
            </a:r>
            <a:r>
              <a:rPr dirty="0" sz="1200" spc="70">
                <a:solidFill>
                  <a:srgbClr val="818779"/>
                </a:solidFill>
                <a:latin typeface="Arial"/>
                <a:cs typeface="Arial"/>
              </a:rPr>
              <a:t>d</a:t>
            </a:r>
            <a:r>
              <a:rPr dirty="0" sz="1200" spc="25">
                <a:solidFill>
                  <a:srgbClr val="818779"/>
                </a:solidFill>
                <a:latin typeface="Arial"/>
                <a:cs typeface="Arial"/>
              </a:rPr>
              <a:t>u</a:t>
            </a:r>
            <a:r>
              <a:rPr dirty="0" sz="1200" spc="65">
                <a:solidFill>
                  <a:srgbClr val="818779"/>
                </a:solidFill>
                <a:latin typeface="Arial"/>
                <a:cs typeface="Arial"/>
              </a:rPr>
              <a:t>c</a:t>
            </a:r>
            <a:r>
              <a:rPr dirty="0" sz="1200" spc="5">
                <a:solidFill>
                  <a:srgbClr val="818779"/>
                </a:solidFill>
                <a:latin typeface="Arial"/>
                <a:cs typeface="Arial"/>
              </a:rPr>
              <a:t>a</a:t>
            </a:r>
            <a:r>
              <a:rPr dirty="0" sz="1200" spc="100">
                <a:solidFill>
                  <a:srgbClr val="818779"/>
                </a:solidFill>
                <a:latin typeface="Arial"/>
                <a:cs typeface="Arial"/>
              </a:rPr>
              <a:t>t</a:t>
            </a:r>
            <a:r>
              <a:rPr dirty="0" sz="1200" spc="15">
                <a:solidFill>
                  <a:srgbClr val="818779"/>
                </a:solidFill>
                <a:latin typeface="Arial"/>
                <a:cs typeface="Arial"/>
              </a:rPr>
              <a:t>i</a:t>
            </a:r>
            <a:r>
              <a:rPr dirty="0" sz="1200" spc="45">
                <a:solidFill>
                  <a:srgbClr val="818779"/>
                </a:solidFill>
                <a:latin typeface="Arial"/>
                <a:cs typeface="Arial"/>
              </a:rPr>
              <a:t>o</a:t>
            </a:r>
            <a:r>
              <a:rPr dirty="0" sz="1200" spc="30">
                <a:solidFill>
                  <a:srgbClr val="818779"/>
                </a:solidFill>
                <a:latin typeface="Arial"/>
                <a:cs typeface="Arial"/>
              </a:rPr>
              <a:t>n</a:t>
            </a:r>
            <a:r>
              <a:rPr dirty="0" sz="1200" spc="5">
                <a:solidFill>
                  <a:srgbClr val="818779"/>
                </a:solidFill>
                <a:latin typeface="Arial"/>
                <a:cs typeface="Arial"/>
              </a:rPr>
              <a:t>a</a:t>
            </a:r>
            <a:r>
              <a:rPr dirty="0" sz="1200" spc="15">
                <a:solidFill>
                  <a:srgbClr val="818779"/>
                </a:solidFill>
                <a:latin typeface="Arial"/>
                <a:cs typeface="Arial"/>
              </a:rPr>
              <a:t>l</a:t>
            </a:r>
            <a:r>
              <a:rPr dirty="0" sz="1200" spc="20">
                <a:solidFill>
                  <a:srgbClr val="818779"/>
                </a:solidFill>
                <a:latin typeface="Arial"/>
                <a:cs typeface="Arial"/>
              </a:rPr>
              <a:t> </a:t>
            </a:r>
            <a:r>
              <a:rPr dirty="0" sz="1200" spc="60">
                <a:solidFill>
                  <a:srgbClr val="818779"/>
                </a:solidFill>
                <a:latin typeface="Arial"/>
                <a:cs typeface="Arial"/>
              </a:rPr>
              <a:t>p</a:t>
            </a:r>
            <a:r>
              <a:rPr dirty="0" sz="1200" spc="60">
                <a:solidFill>
                  <a:srgbClr val="818779"/>
                </a:solidFill>
                <a:latin typeface="Arial"/>
                <a:cs typeface="Arial"/>
              </a:rPr>
              <a:t>r</a:t>
            </a:r>
            <a:r>
              <a:rPr dirty="0" sz="1200" spc="45">
                <a:solidFill>
                  <a:srgbClr val="818779"/>
                </a:solidFill>
                <a:latin typeface="Arial"/>
                <a:cs typeface="Arial"/>
              </a:rPr>
              <a:t>o</a:t>
            </a:r>
            <a:r>
              <a:rPr dirty="0" sz="1200" spc="60">
                <a:solidFill>
                  <a:srgbClr val="818779"/>
                </a:solidFill>
                <a:latin typeface="Arial"/>
                <a:cs typeface="Arial"/>
              </a:rPr>
              <a:t>g</a:t>
            </a:r>
            <a:r>
              <a:rPr dirty="0" sz="1200" spc="60">
                <a:solidFill>
                  <a:srgbClr val="818779"/>
                </a:solidFill>
                <a:latin typeface="Arial"/>
                <a:cs typeface="Arial"/>
              </a:rPr>
              <a:t>r</a:t>
            </a:r>
            <a:r>
              <a:rPr dirty="0" sz="1200" spc="5">
                <a:solidFill>
                  <a:srgbClr val="818779"/>
                </a:solidFill>
                <a:latin typeface="Arial"/>
                <a:cs typeface="Arial"/>
              </a:rPr>
              <a:t>a</a:t>
            </a:r>
            <a:r>
              <a:rPr dirty="0" sz="1200" spc="30">
                <a:solidFill>
                  <a:srgbClr val="818779"/>
                </a:solidFill>
                <a:latin typeface="Arial"/>
                <a:cs typeface="Arial"/>
              </a:rPr>
              <a:t>ms</a:t>
            </a:r>
            <a:r>
              <a:rPr dirty="0" sz="1200" spc="30">
                <a:solidFill>
                  <a:srgbClr val="818779"/>
                </a:solidFill>
                <a:latin typeface="Arial"/>
                <a:cs typeface="Arial"/>
              </a:rPr>
              <a:t> </a:t>
            </a:r>
            <a:r>
              <a:rPr dirty="0" sz="1200" spc="5">
                <a:solidFill>
                  <a:srgbClr val="818779"/>
                </a:solidFill>
                <a:latin typeface="Arial"/>
                <a:cs typeface="Arial"/>
              </a:rPr>
              <a:t>a</a:t>
            </a:r>
            <a:r>
              <a:rPr dirty="0" sz="1200" spc="30">
                <a:solidFill>
                  <a:srgbClr val="818779"/>
                </a:solidFill>
                <a:latin typeface="Arial"/>
                <a:cs typeface="Arial"/>
              </a:rPr>
              <a:t>n</a:t>
            </a:r>
            <a:r>
              <a:rPr dirty="0" sz="1200" spc="70">
                <a:solidFill>
                  <a:srgbClr val="818779"/>
                </a:solidFill>
                <a:latin typeface="Arial"/>
                <a:cs typeface="Arial"/>
              </a:rPr>
              <a:t>d</a:t>
            </a:r>
            <a:r>
              <a:rPr dirty="0" sz="1200" spc="70">
                <a:solidFill>
                  <a:srgbClr val="818779"/>
                </a:solidFill>
                <a:latin typeface="Arial"/>
                <a:cs typeface="Arial"/>
              </a:rPr>
              <a:t> </a:t>
            </a:r>
            <a:r>
              <a:rPr dirty="0" sz="1200" spc="65">
                <a:solidFill>
                  <a:srgbClr val="818779"/>
                </a:solidFill>
                <a:latin typeface="Arial"/>
                <a:cs typeface="Arial"/>
              </a:rPr>
              <a:t>c</a:t>
            </a:r>
            <a:r>
              <a:rPr dirty="0" sz="1200" spc="25">
                <a:solidFill>
                  <a:srgbClr val="818779"/>
                </a:solidFill>
                <a:latin typeface="Arial"/>
                <a:cs typeface="Arial"/>
              </a:rPr>
              <a:t>u</a:t>
            </a:r>
            <a:r>
              <a:rPr dirty="0" sz="1200" spc="15">
                <a:solidFill>
                  <a:srgbClr val="818779"/>
                </a:solidFill>
                <a:latin typeface="Arial"/>
                <a:cs typeface="Arial"/>
              </a:rPr>
              <a:t>l</a:t>
            </a:r>
            <a:r>
              <a:rPr dirty="0" sz="1200" spc="100">
                <a:solidFill>
                  <a:srgbClr val="818779"/>
                </a:solidFill>
                <a:latin typeface="Arial"/>
                <a:cs typeface="Arial"/>
              </a:rPr>
              <a:t>t</a:t>
            </a:r>
            <a:r>
              <a:rPr dirty="0" sz="1200" spc="25">
                <a:solidFill>
                  <a:srgbClr val="818779"/>
                </a:solidFill>
                <a:latin typeface="Arial"/>
                <a:cs typeface="Arial"/>
              </a:rPr>
              <a:t>u</a:t>
            </a:r>
            <a:r>
              <a:rPr dirty="0" sz="1200" spc="60">
                <a:solidFill>
                  <a:srgbClr val="818779"/>
                </a:solidFill>
                <a:latin typeface="Arial"/>
                <a:cs typeface="Arial"/>
              </a:rPr>
              <a:t>r</a:t>
            </a:r>
            <a:r>
              <a:rPr dirty="0" sz="1200" spc="5">
                <a:solidFill>
                  <a:srgbClr val="818779"/>
                </a:solidFill>
                <a:latin typeface="Arial"/>
                <a:cs typeface="Arial"/>
              </a:rPr>
              <a:t>a</a:t>
            </a:r>
            <a:r>
              <a:rPr dirty="0" sz="1200" spc="15">
                <a:solidFill>
                  <a:srgbClr val="818779"/>
                </a:solidFill>
                <a:latin typeface="Arial"/>
                <a:cs typeface="Arial"/>
              </a:rPr>
              <a:t>l</a:t>
            </a:r>
            <a:r>
              <a:rPr dirty="0" sz="1200" spc="15">
                <a:solidFill>
                  <a:srgbClr val="818779"/>
                </a:solidFill>
                <a:latin typeface="Arial"/>
                <a:cs typeface="Arial"/>
              </a:rPr>
              <a:t> </a:t>
            </a:r>
            <a:r>
              <a:rPr dirty="0" sz="1200" spc="100">
                <a:solidFill>
                  <a:srgbClr val="818779"/>
                </a:solidFill>
                <a:latin typeface="Arial"/>
                <a:cs typeface="Arial"/>
              </a:rPr>
              <a:t>w</a:t>
            </a:r>
            <a:r>
              <a:rPr dirty="0" sz="1200" spc="45">
                <a:solidFill>
                  <a:srgbClr val="818779"/>
                </a:solidFill>
                <a:latin typeface="Arial"/>
                <a:cs typeface="Arial"/>
              </a:rPr>
              <a:t>o</a:t>
            </a:r>
            <a:r>
              <a:rPr dirty="0" sz="1200" spc="60">
                <a:solidFill>
                  <a:srgbClr val="818779"/>
                </a:solidFill>
                <a:latin typeface="Arial"/>
                <a:cs typeface="Arial"/>
              </a:rPr>
              <a:t>r</a:t>
            </a:r>
            <a:r>
              <a:rPr dirty="0" sz="1200" spc="45">
                <a:solidFill>
                  <a:srgbClr val="818779"/>
                </a:solidFill>
                <a:latin typeface="Arial"/>
                <a:cs typeface="Arial"/>
              </a:rPr>
              <a:t>k</a:t>
            </a:r>
            <a:r>
              <a:rPr dirty="0" sz="1200" spc="20">
                <a:solidFill>
                  <a:srgbClr val="818779"/>
                </a:solidFill>
                <a:latin typeface="Arial"/>
                <a:cs typeface="Arial"/>
              </a:rPr>
              <a:t>s</a:t>
            </a:r>
            <a:r>
              <a:rPr dirty="0" sz="1200" spc="40">
                <a:solidFill>
                  <a:srgbClr val="818779"/>
                </a:solidFill>
                <a:latin typeface="Arial"/>
                <a:cs typeface="Arial"/>
              </a:rPr>
              <a:t>h</a:t>
            </a:r>
            <a:r>
              <a:rPr dirty="0" sz="1200" spc="45">
                <a:solidFill>
                  <a:srgbClr val="818779"/>
                </a:solidFill>
                <a:latin typeface="Arial"/>
                <a:cs typeface="Arial"/>
              </a:rPr>
              <a:t>o</a:t>
            </a:r>
            <a:r>
              <a:rPr dirty="0" sz="1200" spc="60">
                <a:solidFill>
                  <a:srgbClr val="818779"/>
                </a:solidFill>
                <a:latin typeface="Arial"/>
                <a:cs typeface="Arial"/>
              </a:rPr>
              <a:t>p</a:t>
            </a:r>
            <a:r>
              <a:rPr dirty="0" sz="1200" spc="20">
                <a:solidFill>
                  <a:srgbClr val="818779"/>
                </a:solidFill>
                <a:latin typeface="Arial"/>
                <a:cs typeface="Arial"/>
              </a:rPr>
              <a:t>s</a:t>
            </a:r>
            <a:r>
              <a:rPr dirty="0" sz="1200" spc="20">
                <a:solidFill>
                  <a:srgbClr val="818779"/>
                </a:solidFill>
                <a:latin typeface="Arial"/>
                <a:cs typeface="Arial"/>
              </a:rPr>
              <a:t> </a:t>
            </a:r>
            <a:r>
              <a:rPr dirty="0" sz="1200" spc="95">
                <a:solidFill>
                  <a:srgbClr val="818779"/>
                </a:solidFill>
                <a:latin typeface="Arial"/>
                <a:cs typeface="Arial"/>
              </a:rPr>
              <a:t>f</a:t>
            </a:r>
            <a:r>
              <a:rPr dirty="0" sz="1200" spc="45">
                <a:solidFill>
                  <a:srgbClr val="818779"/>
                </a:solidFill>
                <a:latin typeface="Arial"/>
                <a:cs typeface="Arial"/>
              </a:rPr>
              <a:t>o</a:t>
            </a:r>
            <a:r>
              <a:rPr dirty="0" sz="1200" spc="60">
                <a:solidFill>
                  <a:srgbClr val="818779"/>
                </a:solidFill>
                <a:latin typeface="Arial"/>
                <a:cs typeface="Arial"/>
              </a:rPr>
              <a:t>r</a:t>
            </a:r>
            <a:r>
              <a:rPr dirty="0" sz="1200" spc="60">
                <a:solidFill>
                  <a:srgbClr val="818779"/>
                </a:solidFill>
                <a:latin typeface="Arial"/>
                <a:cs typeface="Arial"/>
              </a:rPr>
              <a:t> </a:t>
            </a:r>
            <a:r>
              <a:rPr dirty="0" sz="1200" spc="100">
                <a:solidFill>
                  <a:srgbClr val="818779"/>
                </a:solidFill>
                <a:latin typeface="Arial"/>
                <a:cs typeface="Arial"/>
              </a:rPr>
              <a:t>t</a:t>
            </a:r>
            <a:r>
              <a:rPr dirty="0" sz="1200" spc="40">
                <a:solidFill>
                  <a:srgbClr val="818779"/>
                </a:solidFill>
                <a:latin typeface="Arial"/>
                <a:cs typeface="Arial"/>
              </a:rPr>
              <a:t>h</a:t>
            </a:r>
            <a:r>
              <a:rPr dirty="0" sz="1200" spc="25">
                <a:solidFill>
                  <a:srgbClr val="818779"/>
                </a:solidFill>
                <a:latin typeface="Arial"/>
                <a:cs typeface="Arial"/>
              </a:rPr>
              <a:t>e</a:t>
            </a:r>
            <a:r>
              <a:rPr dirty="0" sz="1200" spc="25">
                <a:solidFill>
                  <a:srgbClr val="818779"/>
                </a:solidFill>
                <a:latin typeface="Arial"/>
                <a:cs typeface="Arial"/>
              </a:rPr>
              <a:t> </a:t>
            </a:r>
            <a:r>
              <a:rPr dirty="0" sz="1200" spc="100">
                <a:solidFill>
                  <a:srgbClr val="818779"/>
                </a:solidFill>
                <a:latin typeface="Arial"/>
                <a:cs typeface="Arial"/>
              </a:rPr>
              <a:t>w</a:t>
            </a:r>
            <a:r>
              <a:rPr dirty="0" sz="1200" spc="15">
                <a:solidFill>
                  <a:srgbClr val="818779"/>
                </a:solidFill>
                <a:latin typeface="Arial"/>
                <a:cs typeface="Arial"/>
              </a:rPr>
              <a:t>i</a:t>
            </a:r>
            <a:r>
              <a:rPr dirty="0" sz="1200" spc="70">
                <a:solidFill>
                  <a:srgbClr val="818779"/>
                </a:solidFill>
                <a:latin typeface="Arial"/>
                <a:cs typeface="Arial"/>
              </a:rPr>
              <a:t>d</a:t>
            </a:r>
            <a:r>
              <a:rPr dirty="0" sz="1200" spc="25">
                <a:solidFill>
                  <a:srgbClr val="818779"/>
                </a:solidFill>
                <a:latin typeface="Arial"/>
                <a:cs typeface="Arial"/>
              </a:rPr>
              <a:t>e</a:t>
            </a:r>
            <a:r>
              <a:rPr dirty="0" sz="1200" spc="60">
                <a:solidFill>
                  <a:srgbClr val="818779"/>
                </a:solidFill>
                <a:latin typeface="Arial"/>
                <a:cs typeface="Arial"/>
              </a:rPr>
              <a:t>r</a:t>
            </a:r>
            <a:r>
              <a:rPr dirty="0" sz="1200" spc="60">
                <a:solidFill>
                  <a:srgbClr val="818779"/>
                </a:solidFill>
                <a:latin typeface="Arial"/>
                <a:cs typeface="Arial"/>
              </a:rPr>
              <a:t> </a:t>
            </a:r>
            <a:r>
              <a:rPr dirty="0" sz="1200" spc="65">
                <a:solidFill>
                  <a:srgbClr val="818779"/>
                </a:solidFill>
                <a:latin typeface="Arial"/>
                <a:cs typeface="Arial"/>
              </a:rPr>
              <a:t>c</a:t>
            </a:r>
            <a:r>
              <a:rPr dirty="0" sz="1200" spc="45">
                <a:solidFill>
                  <a:srgbClr val="818779"/>
                </a:solidFill>
                <a:latin typeface="Arial"/>
                <a:cs typeface="Arial"/>
              </a:rPr>
              <a:t>o</a:t>
            </a:r>
            <a:r>
              <a:rPr dirty="0" sz="1200" spc="35">
                <a:solidFill>
                  <a:srgbClr val="818779"/>
                </a:solidFill>
                <a:latin typeface="Arial"/>
                <a:cs typeface="Arial"/>
              </a:rPr>
              <a:t>mmu</a:t>
            </a:r>
            <a:r>
              <a:rPr dirty="0" sz="1200" spc="30">
                <a:solidFill>
                  <a:srgbClr val="818779"/>
                </a:solidFill>
                <a:latin typeface="Arial"/>
                <a:cs typeface="Arial"/>
              </a:rPr>
              <a:t>n</a:t>
            </a:r>
            <a:r>
              <a:rPr dirty="0" sz="1200" spc="15">
                <a:solidFill>
                  <a:srgbClr val="818779"/>
                </a:solidFill>
                <a:latin typeface="Arial"/>
                <a:cs typeface="Arial"/>
              </a:rPr>
              <a:t>i</a:t>
            </a:r>
            <a:r>
              <a:rPr dirty="0" sz="1200" spc="100">
                <a:solidFill>
                  <a:srgbClr val="818779"/>
                </a:solidFill>
                <a:latin typeface="Arial"/>
                <a:cs typeface="Arial"/>
              </a:rPr>
              <a:t>t</a:t>
            </a:r>
            <a:r>
              <a:rPr dirty="0" sz="1200" spc="65">
                <a:solidFill>
                  <a:srgbClr val="818779"/>
                </a:solidFill>
                <a:latin typeface="Arial"/>
                <a:cs typeface="Arial"/>
              </a:rPr>
              <a:t>y</a:t>
            </a:r>
            <a:r>
              <a:rPr dirty="0" sz="1200" spc="65">
                <a:solidFill>
                  <a:srgbClr val="818779"/>
                </a:solidFill>
                <a:latin typeface="Arial"/>
                <a:cs typeface="Arial"/>
              </a:rPr>
              <a:t>, </a:t>
            </a:r>
            <a:r>
              <a:rPr dirty="0" sz="1200" spc="60">
                <a:solidFill>
                  <a:srgbClr val="818779"/>
                </a:solidFill>
                <a:latin typeface="Arial"/>
                <a:cs typeface="Arial"/>
              </a:rPr>
              <a:t>p</a:t>
            </a:r>
            <a:r>
              <a:rPr dirty="0" sz="1200" spc="60">
                <a:solidFill>
                  <a:srgbClr val="818779"/>
                </a:solidFill>
                <a:latin typeface="Arial"/>
                <a:cs typeface="Arial"/>
              </a:rPr>
              <a:t>r</a:t>
            </a:r>
            <a:r>
              <a:rPr dirty="0" sz="1200" spc="45">
                <a:solidFill>
                  <a:srgbClr val="818779"/>
                </a:solidFill>
                <a:latin typeface="Arial"/>
                <a:cs typeface="Arial"/>
              </a:rPr>
              <a:t>o</a:t>
            </a:r>
            <a:r>
              <a:rPr dirty="0" sz="1200" spc="40">
                <a:solidFill>
                  <a:srgbClr val="818779"/>
                </a:solidFill>
                <a:latin typeface="Arial"/>
                <a:cs typeface="Arial"/>
              </a:rPr>
              <a:t>m</a:t>
            </a:r>
            <a:r>
              <a:rPr dirty="0" sz="1200" spc="45">
                <a:solidFill>
                  <a:srgbClr val="818779"/>
                </a:solidFill>
                <a:latin typeface="Arial"/>
                <a:cs typeface="Arial"/>
              </a:rPr>
              <a:t>o</a:t>
            </a:r>
            <a:r>
              <a:rPr dirty="0" sz="1200" spc="100">
                <a:solidFill>
                  <a:srgbClr val="818779"/>
                </a:solidFill>
                <a:latin typeface="Arial"/>
                <a:cs typeface="Arial"/>
              </a:rPr>
              <a:t>t</a:t>
            </a:r>
            <a:r>
              <a:rPr dirty="0" sz="1200" spc="15">
                <a:solidFill>
                  <a:srgbClr val="818779"/>
                </a:solidFill>
                <a:latin typeface="Arial"/>
                <a:cs typeface="Arial"/>
              </a:rPr>
              <a:t>i</a:t>
            </a:r>
            <a:r>
              <a:rPr dirty="0" sz="1200" spc="30">
                <a:solidFill>
                  <a:srgbClr val="818779"/>
                </a:solidFill>
                <a:latin typeface="Arial"/>
                <a:cs typeface="Arial"/>
              </a:rPr>
              <a:t>n</a:t>
            </a:r>
            <a:r>
              <a:rPr dirty="0" sz="1200" spc="60">
                <a:solidFill>
                  <a:srgbClr val="818779"/>
                </a:solidFill>
                <a:latin typeface="Arial"/>
                <a:cs typeface="Arial"/>
              </a:rPr>
              <a:t>g</a:t>
            </a:r>
            <a:r>
              <a:rPr dirty="0" sz="1200" spc="60">
                <a:solidFill>
                  <a:srgbClr val="818779"/>
                </a:solidFill>
                <a:latin typeface="Arial"/>
                <a:cs typeface="Arial"/>
              </a:rPr>
              <a:t> </a:t>
            </a:r>
            <a:r>
              <a:rPr dirty="0" sz="1200" spc="25">
                <a:solidFill>
                  <a:srgbClr val="818779"/>
                </a:solidFill>
                <a:latin typeface="Arial"/>
                <a:cs typeface="Arial"/>
              </a:rPr>
              <a:t>u</a:t>
            </a:r>
            <a:r>
              <a:rPr dirty="0" sz="1200" spc="30">
                <a:solidFill>
                  <a:srgbClr val="818779"/>
                </a:solidFill>
                <a:latin typeface="Arial"/>
                <a:cs typeface="Arial"/>
              </a:rPr>
              <a:t>n</a:t>
            </a:r>
            <a:r>
              <a:rPr dirty="0" sz="1200" spc="70">
                <a:solidFill>
                  <a:srgbClr val="818779"/>
                </a:solidFill>
                <a:latin typeface="Arial"/>
                <a:cs typeface="Arial"/>
              </a:rPr>
              <a:t>d</a:t>
            </a:r>
            <a:r>
              <a:rPr dirty="0" sz="1200" spc="25">
                <a:solidFill>
                  <a:srgbClr val="818779"/>
                </a:solidFill>
                <a:latin typeface="Arial"/>
                <a:cs typeface="Arial"/>
              </a:rPr>
              <a:t>e</a:t>
            </a:r>
            <a:r>
              <a:rPr dirty="0" sz="1200" spc="60">
                <a:solidFill>
                  <a:srgbClr val="818779"/>
                </a:solidFill>
                <a:latin typeface="Arial"/>
                <a:cs typeface="Arial"/>
              </a:rPr>
              <a:t>r</a:t>
            </a:r>
            <a:r>
              <a:rPr dirty="0" sz="1200" spc="20">
                <a:solidFill>
                  <a:srgbClr val="818779"/>
                </a:solidFill>
                <a:latin typeface="Arial"/>
                <a:cs typeface="Arial"/>
              </a:rPr>
              <a:t>s</a:t>
            </a:r>
            <a:r>
              <a:rPr dirty="0" sz="1200" spc="100">
                <a:solidFill>
                  <a:srgbClr val="818779"/>
                </a:solidFill>
                <a:latin typeface="Arial"/>
                <a:cs typeface="Arial"/>
              </a:rPr>
              <a:t>t</a:t>
            </a:r>
            <a:r>
              <a:rPr dirty="0" sz="1200" spc="5">
                <a:solidFill>
                  <a:srgbClr val="818779"/>
                </a:solidFill>
                <a:latin typeface="Arial"/>
                <a:cs typeface="Arial"/>
              </a:rPr>
              <a:t>a</a:t>
            </a:r>
            <a:r>
              <a:rPr dirty="0" sz="1200" spc="30">
                <a:solidFill>
                  <a:srgbClr val="818779"/>
                </a:solidFill>
                <a:latin typeface="Arial"/>
                <a:cs typeface="Arial"/>
              </a:rPr>
              <a:t>n</a:t>
            </a:r>
            <a:r>
              <a:rPr dirty="0" sz="1200" spc="70">
                <a:solidFill>
                  <a:srgbClr val="818779"/>
                </a:solidFill>
                <a:latin typeface="Arial"/>
                <a:cs typeface="Arial"/>
              </a:rPr>
              <a:t>d</a:t>
            </a:r>
            <a:r>
              <a:rPr dirty="0" sz="1200" spc="15">
                <a:solidFill>
                  <a:srgbClr val="818779"/>
                </a:solidFill>
                <a:latin typeface="Arial"/>
                <a:cs typeface="Arial"/>
              </a:rPr>
              <a:t>i</a:t>
            </a:r>
            <a:r>
              <a:rPr dirty="0" sz="1200" spc="30">
                <a:solidFill>
                  <a:srgbClr val="818779"/>
                </a:solidFill>
                <a:latin typeface="Arial"/>
                <a:cs typeface="Arial"/>
              </a:rPr>
              <a:t>n</a:t>
            </a:r>
            <a:r>
              <a:rPr dirty="0" sz="1200" spc="60">
                <a:solidFill>
                  <a:srgbClr val="818779"/>
                </a:solidFill>
                <a:latin typeface="Arial"/>
                <a:cs typeface="Arial"/>
              </a:rPr>
              <a:t>g</a:t>
            </a:r>
            <a:r>
              <a:rPr dirty="0" sz="1200" spc="60">
                <a:solidFill>
                  <a:srgbClr val="818779"/>
                </a:solidFill>
                <a:latin typeface="Arial"/>
                <a:cs typeface="Arial"/>
              </a:rPr>
              <a:t> </a:t>
            </a:r>
            <a:r>
              <a:rPr dirty="0" sz="1200" spc="5">
                <a:solidFill>
                  <a:srgbClr val="818779"/>
                </a:solidFill>
                <a:latin typeface="Arial"/>
                <a:cs typeface="Arial"/>
              </a:rPr>
              <a:t>a</a:t>
            </a:r>
            <a:r>
              <a:rPr dirty="0" sz="1200" spc="30">
                <a:solidFill>
                  <a:srgbClr val="818779"/>
                </a:solidFill>
                <a:latin typeface="Arial"/>
                <a:cs typeface="Arial"/>
              </a:rPr>
              <a:t>n</a:t>
            </a:r>
            <a:r>
              <a:rPr dirty="0" sz="1200" spc="70">
                <a:solidFill>
                  <a:srgbClr val="818779"/>
                </a:solidFill>
                <a:latin typeface="Arial"/>
                <a:cs typeface="Arial"/>
              </a:rPr>
              <a:t>d</a:t>
            </a:r>
            <a:r>
              <a:rPr dirty="0" sz="1200" spc="35">
                <a:solidFill>
                  <a:srgbClr val="818779"/>
                </a:solidFill>
                <a:latin typeface="Arial"/>
                <a:cs typeface="Arial"/>
              </a:rPr>
              <a:t> </a:t>
            </a:r>
            <a:r>
              <a:rPr dirty="0" sz="1200" spc="15">
                <a:solidFill>
                  <a:srgbClr val="818779"/>
                </a:solidFill>
                <a:latin typeface="Arial"/>
                <a:cs typeface="Arial"/>
              </a:rPr>
              <a:t>i</a:t>
            </a:r>
            <a:r>
              <a:rPr dirty="0" sz="1200" spc="30">
                <a:solidFill>
                  <a:srgbClr val="818779"/>
                </a:solidFill>
                <a:latin typeface="Arial"/>
                <a:cs typeface="Arial"/>
              </a:rPr>
              <a:t>n</a:t>
            </a:r>
            <a:r>
              <a:rPr dirty="0" sz="1200" spc="100">
                <a:solidFill>
                  <a:srgbClr val="818779"/>
                </a:solidFill>
                <a:latin typeface="Arial"/>
                <a:cs typeface="Arial"/>
              </a:rPr>
              <a:t>t</a:t>
            </a:r>
            <a:r>
              <a:rPr dirty="0" sz="1200" spc="25">
                <a:solidFill>
                  <a:srgbClr val="818779"/>
                </a:solidFill>
                <a:latin typeface="Arial"/>
                <a:cs typeface="Arial"/>
              </a:rPr>
              <a:t>e</a:t>
            </a:r>
            <a:r>
              <a:rPr dirty="0" sz="1200" spc="60">
                <a:solidFill>
                  <a:srgbClr val="818779"/>
                </a:solidFill>
                <a:latin typeface="Arial"/>
                <a:cs typeface="Arial"/>
              </a:rPr>
              <a:t>r</a:t>
            </a:r>
            <a:r>
              <a:rPr dirty="0" sz="1200" spc="65">
                <a:solidFill>
                  <a:srgbClr val="818779"/>
                </a:solidFill>
                <a:latin typeface="Arial"/>
                <a:cs typeface="Arial"/>
              </a:rPr>
              <a:t>c</a:t>
            </a:r>
            <a:r>
              <a:rPr dirty="0" sz="1200" spc="25">
                <a:solidFill>
                  <a:srgbClr val="818779"/>
                </a:solidFill>
                <a:latin typeface="Arial"/>
                <a:cs typeface="Arial"/>
              </a:rPr>
              <a:t>u</a:t>
            </a:r>
            <a:r>
              <a:rPr dirty="0" sz="1200" spc="15">
                <a:solidFill>
                  <a:srgbClr val="818779"/>
                </a:solidFill>
                <a:latin typeface="Arial"/>
                <a:cs typeface="Arial"/>
              </a:rPr>
              <a:t>l</a:t>
            </a:r>
            <a:r>
              <a:rPr dirty="0" sz="1200" spc="100">
                <a:solidFill>
                  <a:srgbClr val="818779"/>
                </a:solidFill>
                <a:latin typeface="Arial"/>
                <a:cs typeface="Arial"/>
              </a:rPr>
              <a:t>t</a:t>
            </a:r>
            <a:r>
              <a:rPr dirty="0" sz="1200" spc="25">
                <a:solidFill>
                  <a:srgbClr val="818779"/>
                </a:solidFill>
                <a:latin typeface="Arial"/>
                <a:cs typeface="Arial"/>
              </a:rPr>
              <a:t>u</a:t>
            </a:r>
            <a:r>
              <a:rPr dirty="0" sz="1200" spc="60">
                <a:solidFill>
                  <a:srgbClr val="818779"/>
                </a:solidFill>
                <a:latin typeface="Arial"/>
                <a:cs typeface="Arial"/>
              </a:rPr>
              <a:t>r</a:t>
            </a:r>
            <a:r>
              <a:rPr dirty="0" sz="1200" spc="5">
                <a:solidFill>
                  <a:srgbClr val="818779"/>
                </a:solidFill>
                <a:latin typeface="Arial"/>
                <a:cs typeface="Arial"/>
              </a:rPr>
              <a:t>a</a:t>
            </a:r>
            <a:r>
              <a:rPr dirty="0" sz="1200" spc="15">
                <a:solidFill>
                  <a:srgbClr val="818779"/>
                </a:solidFill>
                <a:latin typeface="Arial"/>
                <a:cs typeface="Arial"/>
              </a:rPr>
              <a:t>l</a:t>
            </a:r>
            <a:r>
              <a:rPr dirty="0" sz="1200" spc="15">
                <a:solidFill>
                  <a:srgbClr val="818779"/>
                </a:solidFill>
                <a:latin typeface="Arial"/>
                <a:cs typeface="Arial"/>
              </a:rPr>
              <a:t> </a:t>
            </a:r>
            <a:r>
              <a:rPr dirty="0" sz="1200" spc="70">
                <a:solidFill>
                  <a:srgbClr val="818779"/>
                </a:solidFill>
                <a:latin typeface="Arial"/>
                <a:cs typeface="Arial"/>
              </a:rPr>
              <a:t>d</a:t>
            </a:r>
            <a:r>
              <a:rPr dirty="0" sz="1200" spc="15">
                <a:solidFill>
                  <a:srgbClr val="818779"/>
                </a:solidFill>
                <a:latin typeface="Arial"/>
                <a:cs typeface="Arial"/>
              </a:rPr>
              <a:t>i</a:t>
            </a:r>
            <a:r>
              <a:rPr dirty="0" sz="1200" spc="5">
                <a:solidFill>
                  <a:srgbClr val="818779"/>
                </a:solidFill>
                <a:latin typeface="Arial"/>
                <a:cs typeface="Arial"/>
              </a:rPr>
              <a:t>a</a:t>
            </a:r>
            <a:r>
              <a:rPr dirty="0" sz="1200" spc="15">
                <a:solidFill>
                  <a:srgbClr val="818779"/>
                </a:solidFill>
                <a:latin typeface="Arial"/>
                <a:cs typeface="Arial"/>
              </a:rPr>
              <a:t>l</a:t>
            </a:r>
            <a:r>
              <a:rPr dirty="0" sz="1200" spc="45">
                <a:solidFill>
                  <a:srgbClr val="818779"/>
                </a:solidFill>
                <a:latin typeface="Arial"/>
                <a:cs typeface="Arial"/>
              </a:rPr>
              <a:t>o</a:t>
            </a:r>
            <a:r>
              <a:rPr dirty="0" sz="1200" spc="60">
                <a:solidFill>
                  <a:srgbClr val="818779"/>
                </a:solidFill>
                <a:latin typeface="Arial"/>
                <a:cs typeface="Arial"/>
              </a:rPr>
              <a:t>g</a:t>
            </a:r>
            <a:r>
              <a:rPr dirty="0" sz="1200" spc="25">
                <a:solidFill>
                  <a:srgbClr val="818779"/>
                </a:solidFill>
                <a:latin typeface="Arial"/>
                <a:cs typeface="Arial"/>
              </a:rPr>
              <a:t>ue</a:t>
            </a:r>
            <a:r>
              <a:rPr dirty="0" sz="1200" spc="-5">
                <a:solidFill>
                  <a:srgbClr val="818779"/>
                </a:solidFill>
                <a:latin typeface="Arial"/>
                <a:cs typeface="Arial"/>
              </a:rPr>
              <a:t>.</a:t>
            </a:r>
            <a:r>
              <a:rPr dirty="0" sz="1200" spc="-5">
                <a:solidFill>
                  <a:srgbClr val="818779"/>
                </a:solidFill>
                <a:latin typeface="Arial"/>
                <a:cs typeface="Arial"/>
              </a:rPr>
              <a:t> </a:t>
            </a:r>
            <a:r>
              <a:rPr dirty="0" sz="1200" spc="-105">
                <a:solidFill>
                  <a:srgbClr val="818779"/>
                </a:solidFill>
                <a:latin typeface="Arial"/>
                <a:cs typeface="Arial"/>
              </a:rPr>
              <a:t>R</a:t>
            </a:r>
            <a:r>
              <a:rPr dirty="0" sz="1200" spc="25">
                <a:solidFill>
                  <a:srgbClr val="818779"/>
                </a:solidFill>
                <a:latin typeface="Arial"/>
                <a:cs typeface="Arial"/>
              </a:rPr>
              <a:t>e</a:t>
            </a:r>
            <a:r>
              <a:rPr dirty="0" sz="1200" spc="65">
                <a:solidFill>
                  <a:srgbClr val="818779"/>
                </a:solidFill>
                <a:latin typeface="Arial"/>
                <a:cs typeface="Arial"/>
              </a:rPr>
              <a:t>c</a:t>
            </a:r>
            <a:r>
              <a:rPr dirty="0" sz="1200" spc="45">
                <a:solidFill>
                  <a:srgbClr val="818779"/>
                </a:solidFill>
                <a:latin typeface="Arial"/>
                <a:cs typeface="Arial"/>
              </a:rPr>
              <a:t>o</a:t>
            </a:r>
            <a:r>
              <a:rPr dirty="0" sz="1200" spc="60">
                <a:solidFill>
                  <a:srgbClr val="818779"/>
                </a:solidFill>
                <a:latin typeface="Arial"/>
                <a:cs typeface="Arial"/>
              </a:rPr>
              <a:t>g</a:t>
            </a:r>
            <a:r>
              <a:rPr dirty="0" sz="1200" spc="30">
                <a:solidFill>
                  <a:srgbClr val="818779"/>
                </a:solidFill>
                <a:latin typeface="Arial"/>
                <a:cs typeface="Arial"/>
              </a:rPr>
              <a:t>n</a:t>
            </a:r>
            <a:r>
              <a:rPr dirty="0" sz="1200" spc="15">
                <a:solidFill>
                  <a:srgbClr val="818779"/>
                </a:solidFill>
                <a:latin typeface="Arial"/>
                <a:cs typeface="Arial"/>
              </a:rPr>
              <a:t>i</a:t>
            </a:r>
            <a:r>
              <a:rPr dirty="0" sz="1200" spc="45">
                <a:solidFill>
                  <a:srgbClr val="818779"/>
                </a:solidFill>
                <a:latin typeface="Arial"/>
                <a:cs typeface="Arial"/>
              </a:rPr>
              <a:t>z</a:t>
            </a:r>
            <a:r>
              <a:rPr dirty="0" sz="1200" spc="15">
                <a:solidFill>
                  <a:srgbClr val="818779"/>
                </a:solidFill>
                <a:latin typeface="Arial"/>
                <a:cs typeface="Arial"/>
              </a:rPr>
              <a:t>i</a:t>
            </a:r>
            <a:r>
              <a:rPr dirty="0" sz="1200" spc="30">
                <a:solidFill>
                  <a:srgbClr val="818779"/>
                </a:solidFill>
                <a:latin typeface="Arial"/>
                <a:cs typeface="Arial"/>
              </a:rPr>
              <a:t>n</a:t>
            </a:r>
            <a:r>
              <a:rPr dirty="0" sz="1200" spc="60">
                <a:solidFill>
                  <a:srgbClr val="818779"/>
                </a:solidFill>
                <a:latin typeface="Arial"/>
                <a:cs typeface="Arial"/>
              </a:rPr>
              <a:t>g</a:t>
            </a:r>
            <a:r>
              <a:rPr dirty="0" sz="1200" spc="60">
                <a:solidFill>
                  <a:srgbClr val="818779"/>
                </a:solidFill>
                <a:latin typeface="Arial"/>
                <a:cs typeface="Arial"/>
              </a:rPr>
              <a:t> </a:t>
            </a:r>
            <a:r>
              <a:rPr dirty="0" sz="1200" spc="100">
                <a:solidFill>
                  <a:srgbClr val="818779"/>
                </a:solidFill>
                <a:latin typeface="Arial"/>
                <a:cs typeface="Arial"/>
              </a:rPr>
              <a:t>t</a:t>
            </a:r>
            <a:r>
              <a:rPr dirty="0" sz="1200" spc="40">
                <a:solidFill>
                  <a:srgbClr val="818779"/>
                </a:solidFill>
                <a:latin typeface="Arial"/>
                <a:cs typeface="Arial"/>
              </a:rPr>
              <a:t>h</a:t>
            </a:r>
            <a:r>
              <a:rPr dirty="0" sz="1200" spc="25">
                <a:solidFill>
                  <a:srgbClr val="818779"/>
                </a:solidFill>
                <a:latin typeface="Arial"/>
                <a:cs typeface="Arial"/>
              </a:rPr>
              <a:t>e</a:t>
            </a:r>
            <a:r>
              <a:rPr dirty="0" sz="1200" spc="25">
                <a:solidFill>
                  <a:srgbClr val="818779"/>
                </a:solidFill>
                <a:latin typeface="Arial"/>
                <a:cs typeface="Arial"/>
              </a:rPr>
              <a:t> </a:t>
            </a:r>
            <a:r>
              <a:rPr dirty="0" sz="1200" spc="15">
                <a:solidFill>
                  <a:srgbClr val="818779"/>
                </a:solidFill>
                <a:latin typeface="Arial"/>
                <a:cs typeface="Arial"/>
              </a:rPr>
              <a:t>i</a:t>
            </a:r>
            <a:r>
              <a:rPr dirty="0" sz="1200" spc="40">
                <a:solidFill>
                  <a:srgbClr val="818779"/>
                </a:solidFill>
                <a:latin typeface="Arial"/>
                <a:cs typeface="Arial"/>
              </a:rPr>
              <a:t>m</a:t>
            </a:r>
            <a:r>
              <a:rPr dirty="0" sz="1200" spc="60">
                <a:solidFill>
                  <a:srgbClr val="818779"/>
                </a:solidFill>
                <a:latin typeface="Arial"/>
                <a:cs typeface="Arial"/>
              </a:rPr>
              <a:t>p</a:t>
            </a:r>
            <a:r>
              <a:rPr dirty="0" sz="1200" spc="45">
                <a:solidFill>
                  <a:srgbClr val="818779"/>
                </a:solidFill>
                <a:latin typeface="Arial"/>
                <a:cs typeface="Arial"/>
              </a:rPr>
              <a:t>o</a:t>
            </a:r>
            <a:r>
              <a:rPr dirty="0" sz="1200" spc="60">
                <a:solidFill>
                  <a:srgbClr val="818779"/>
                </a:solidFill>
                <a:latin typeface="Arial"/>
                <a:cs typeface="Arial"/>
              </a:rPr>
              <a:t>r</a:t>
            </a:r>
            <a:r>
              <a:rPr dirty="0" sz="1200" spc="100">
                <a:solidFill>
                  <a:srgbClr val="818779"/>
                </a:solidFill>
                <a:latin typeface="Arial"/>
                <a:cs typeface="Arial"/>
              </a:rPr>
              <a:t>t</a:t>
            </a:r>
            <a:r>
              <a:rPr dirty="0" sz="1200" spc="5">
                <a:solidFill>
                  <a:srgbClr val="818779"/>
                </a:solidFill>
                <a:latin typeface="Arial"/>
                <a:cs typeface="Arial"/>
              </a:rPr>
              <a:t>a</a:t>
            </a:r>
            <a:r>
              <a:rPr dirty="0" sz="1200" spc="30">
                <a:solidFill>
                  <a:srgbClr val="818779"/>
                </a:solidFill>
                <a:latin typeface="Arial"/>
                <a:cs typeface="Arial"/>
              </a:rPr>
              <a:t>n</a:t>
            </a:r>
            <a:r>
              <a:rPr dirty="0" sz="1200" spc="65">
                <a:solidFill>
                  <a:srgbClr val="818779"/>
                </a:solidFill>
                <a:latin typeface="Arial"/>
                <a:cs typeface="Arial"/>
              </a:rPr>
              <a:t>c</a:t>
            </a:r>
            <a:r>
              <a:rPr dirty="0" sz="1200" spc="25">
                <a:solidFill>
                  <a:srgbClr val="818779"/>
                </a:solidFill>
                <a:latin typeface="Arial"/>
                <a:cs typeface="Arial"/>
              </a:rPr>
              <a:t>e</a:t>
            </a:r>
            <a:r>
              <a:rPr dirty="0" sz="1200" spc="25">
                <a:solidFill>
                  <a:srgbClr val="818779"/>
                </a:solidFill>
                <a:latin typeface="Arial"/>
                <a:cs typeface="Arial"/>
              </a:rPr>
              <a:t> </a:t>
            </a:r>
            <a:r>
              <a:rPr dirty="0" sz="1200" spc="45">
                <a:solidFill>
                  <a:srgbClr val="818779"/>
                </a:solidFill>
                <a:latin typeface="Arial"/>
                <a:cs typeface="Arial"/>
              </a:rPr>
              <a:t>o</a:t>
            </a:r>
            <a:r>
              <a:rPr dirty="0" sz="1200" spc="95">
                <a:solidFill>
                  <a:srgbClr val="818779"/>
                </a:solidFill>
                <a:latin typeface="Arial"/>
                <a:cs typeface="Arial"/>
              </a:rPr>
              <a:t>f</a:t>
            </a:r>
            <a:r>
              <a:rPr dirty="0" sz="1200" spc="95">
                <a:solidFill>
                  <a:srgbClr val="818779"/>
                </a:solidFill>
                <a:latin typeface="Arial"/>
                <a:cs typeface="Arial"/>
              </a:rPr>
              <a:t> </a:t>
            </a:r>
            <a:r>
              <a:rPr dirty="0" sz="1200" spc="25">
                <a:solidFill>
                  <a:srgbClr val="818779"/>
                </a:solidFill>
                <a:latin typeface="Arial"/>
                <a:cs typeface="Arial"/>
              </a:rPr>
              <a:t>hi</a:t>
            </a:r>
            <a:r>
              <a:rPr dirty="0" sz="1200" spc="60">
                <a:solidFill>
                  <a:srgbClr val="818779"/>
                </a:solidFill>
                <a:latin typeface="Arial"/>
                <a:cs typeface="Arial"/>
              </a:rPr>
              <a:t>g</a:t>
            </a:r>
            <a:r>
              <a:rPr dirty="0" sz="1200" spc="40">
                <a:solidFill>
                  <a:srgbClr val="818779"/>
                </a:solidFill>
                <a:latin typeface="Arial"/>
                <a:cs typeface="Arial"/>
              </a:rPr>
              <a:t>h</a:t>
            </a:r>
            <a:r>
              <a:rPr dirty="0" sz="1200" spc="25">
                <a:solidFill>
                  <a:srgbClr val="818779"/>
                </a:solidFill>
                <a:latin typeface="Arial"/>
                <a:cs typeface="Arial"/>
              </a:rPr>
              <a:t>e</a:t>
            </a:r>
            <a:r>
              <a:rPr dirty="0" sz="1200" spc="60">
                <a:solidFill>
                  <a:srgbClr val="818779"/>
                </a:solidFill>
                <a:latin typeface="Arial"/>
                <a:cs typeface="Arial"/>
              </a:rPr>
              <a:t>r</a:t>
            </a:r>
            <a:r>
              <a:rPr dirty="0" sz="1200" spc="60">
                <a:solidFill>
                  <a:srgbClr val="818779"/>
                </a:solidFill>
                <a:latin typeface="Arial"/>
                <a:cs typeface="Arial"/>
              </a:rPr>
              <a:t> </a:t>
            </a:r>
            <a:r>
              <a:rPr dirty="0" sz="1200" spc="25">
                <a:solidFill>
                  <a:srgbClr val="818779"/>
                </a:solidFill>
                <a:latin typeface="Arial"/>
                <a:cs typeface="Arial"/>
              </a:rPr>
              <a:t>e</a:t>
            </a:r>
            <a:r>
              <a:rPr dirty="0" sz="1200" spc="70">
                <a:solidFill>
                  <a:srgbClr val="818779"/>
                </a:solidFill>
                <a:latin typeface="Arial"/>
                <a:cs typeface="Arial"/>
              </a:rPr>
              <a:t>d</a:t>
            </a:r>
            <a:r>
              <a:rPr dirty="0" sz="1200" spc="25">
                <a:solidFill>
                  <a:srgbClr val="818779"/>
                </a:solidFill>
                <a:latin typeface="Arial"/>
                <a:cs typeface="Arial"/>
              </a:rPr>
              <a:t>u</a:t>
            </a:r>
            <a:r>
              <a:rPr dirty="0" sz="1200" spc="65">
                <a:solidFill>
                  <a:srgbClr val="818779"/>
                </a:solidFill>
                <a:latin typeface="Arial"/>
                <a:cs typeface="Arial"/>
              </a:rPr>
              <a:t>c</a:t>
            </a:r>
            <a:r>
              <a:rPr dirty="0" sz="1200" spc="5">
                <a:solidFill>
                  <a:srgbClr val="818779"/>
                </a:solidFill>
                <a:latin typeface="Arial"/>
                <a:cs typeface="Arial"/>
              </a:rPr>
              <a:t>a</a:t>
            </a:r>
            <a:r>
              <a:rPr dirty="0" sz="1200" spc="100">
                <a:solidFill>
                  <a:srgbClr val="818779"/>
                </a:solidFill>
                <a:latin typeface="Arial"/>
                <a:cs typeface="Arial"/>
              </a:rPr>
              <a:t>t</a:t>
            </a:r>
            <a:r>
              <a:rPr dirty="0" sz="1200" spc="15">
                <a:solidFill>
                  <a:srgbClr val="818779"/>
                </a:solidFill>
                <a:latin typeface="Arial"/>
                <a:cs typeface="Arial"/>
              </a:rPr>
              <a:t>i</a:t>
            </a:r>
            <a:r>
              <a:rPr dirty="0" sz="1200" spc="45">
                <a:solidFill>
                  <a:srgbClr val="818779"/>
                </a:solidFill>
                <a:latin typeface="Arial"/>
                <a:cs typeface="Arial"/>
              </a:rPr>
              <a:t>o</a:t>
            </a:r>
            <a:r>
              <a:rPr dirty="0" sz="1200" spc="30">
                <a:solidFill>
                  <a:srgbClr val="818779"/>
                </a:solidFill>
                <a:latin typeface="Arial"/>
                <a:cs typeface="Arial"/>
              </a:rPr>
              <a:t>n</a:t>
            </a:r>
            <a:r>
              <a:rPr dirty="0" sz="1200" spc="30">
                <a:solidFill>
                  <a:srgbClr val="818779"/>
                </a:solidFill>
                <a:latin typeface="Arial"/>
                <a:cs typeface="Arial"/>
              </a:rPr>
              <a:t>, </a:t>
            </a:r>
            <a:r>
              <a:rPr dirty="0" sz="1200" spc="100">
                <a:solidFill>
                  <a:srgbClr val="818779"/>
                </a:solidFill>
                <a:latin typeface="Arial"/>
                <a:cs typeface="Arial"/>
              </a:rPr>
              <a:t>w</a:t>
            </a:r>
            <a:r>
              <a:rPr dirty="0" sz="1200" spc="25">
                <a:solidFill>
                  <a:srgbClr val="818779"/>
                </a:solidFill>
                <a:latin typeface="Arial"/>
                <a:cs typeface="Arial"/>
              </a:rPr>
              <a:t>e</a:t>
            </a:r>
            <a:r>
              <a:rPr dirty="0" sz="1200" spc="45">
                <a:solidFill>
                  <a:srgbClr val="818779"/>
                </a:solidFill>
                <a:latin typeface="Arial"/>
                <a:cs typeface="Arial"/>
              </a:rPr>
              <a:t>'r</a:t>
            </a:r>
            <a:r>
              <a:rPr dirty="0" sz="1200" spc="25">
                <a:solidFill>
                  <a:srgbClr val="818779"/>
                </a:solidFill>
                <a:latin typeface="Arial"/>
                <a:cs typeface="Arial"/>
              </a:rPr>
              <a:t>e</a:t>
            </a:r>
            <a:r>
              <a:rPr dirty="0" sz="1200" spc="25">
                <a:solidFill>
                  <a:srgbClr val="818779"/>
                </a:solidFill>
                <a:latin typeface="Arial"/>
                <a:cs typeface="Arial"/>
              </a:rPr>
              <a:t> </a:t>
            </a:r>
            <a:r>
              <a:rPr dirty="0" sz="1200" spc="70">
                <a:solidFill>
                  <a:srgbClr val="818779"/>
                </a:solidFill>
                <a:latin typeface="Arial"/>
                <a:cs typeface="Arial"/>
              </a:rPr>
              <a:t>d</a:t>
            </a:r>
            <a:r>
              <a:rPr dirty="0" sz="1200" spc="25">
                <a:solidFill>
                  <a:srgbClr val="818779"/>
                </a:solidFill>
                <a:latin typeface="Arial"/>
                <a:cs typeface="Arial"/>
              </a:rPr>
              <a:t>e</a:t>
            </a:r>
            <a:r>
              <a:rPr dirty="0" sz="1200" spc="70">
                <a:solidFill>
                  <a:srgbClr val="818779"/>
                </a:solidFill>
                <a:latin typeface="Arial"/>
                <a:cs typeface="Arial"/>
              </a:rPr>
              <a:t>d</a:t>
            </a:r>
            <a:r>
              <a:rPr dirty="0" sz="1200" spc="15">
                <a:solidFill>
                  <a:srgbClr val="818779"/>
                </a:solidFill>
                <a:latin typeface="Arial"/>
                <a:cs typeface="Arial"/>
              </a:rPr>
              <a:t>i</a:t>
            </a:r>
            <a:r>
              <a:rPr dirty="0" sz="1200" spc="65">
                <a:solidFill>
                  <a:srgbClr val="818779"/>
                </a:solidFill>
                <a:latin typeface="Arial"/>
                <a:cs typeface="Arial"/>
              </a:rPr>
              <a:t>c</a:t>
            </a:r>
            <a:r>
              <a:rPr dirty="0" sz="1200" spc="5">
                <a:solidFill>
                  <a:srgbClr val="818779"/>
                </a:solidFill>
                <a:latin typeface="Arial"/>
                <a:cs typeface="Arial"/>
              </a:rPr>
              <a:t>a</a:t>
            </a:r>
            <a:r>
              <a:rPr dirty="0" sz="1200" spc="100">
                <a:solidFill>
                  <a:srgbClr val="818779"/>
                </a:solidFill>
                <a:latin typeface="Arial"/>
                <a:cs typeface="Arial"/>
              </a:rPr>
              <a:t>t</a:t>
            </a:r>
            <a:r>
              <a:rPr dirty="0" sz="1200" spc="25">
                <a:solidFill>
                  <a:srgbClr val="818779"/>
                </a:solidFill>
                <a:latin typeface="Arial"/>
                <a:cs typeface="Arial"/>
              </a:rPr>
              <a:t>e</a:t>
            </a:r>
            <a:r>
              <a:rPr dirty="0" sz="1200" spc="70">
                <a:solidFill>
                  <a:srgbClr val="818779"/>
                </a:solidFill>
                <a:latin typeface="Arial"/>
                <a:cs typeface="Arial"/>
              </a:rPr>
              <a:t>d</a:t>
            </a:r>
            <a:r>
              <a:rPr dirty="0" sz="1200" spc="70">
                <a:solidFill>
                  <a:srgbClr val="818779"/>
                </a:solidFill>
                <a:latin typeface="Arial"/>
                <a:cs typeface="Arial"/>
              </a:rPr>
              <a:t> </a:t>
            </a:r>
            <a:r>
              <a:rPr dirty="0" sz="1200" spc="100">
                <a:solidFill>
                  <a:srgbClr val="818779"/>
                </a:solidFill>
                <a:latin typeface="Arial"/>
                <a:cs typeface="Arial"/>
              </a:rPr>
              <a:t>t</a:t>
            </a:r>
            <a:r>
              <a:rPr dirty="0" sz="1200" spc="45">
                <a:solidFill>
                  <a:srgbClr val="818779"/>
                </a:solidFill>
                <a:latin typeface="Arial"/>
                <a:cs typeface="Arial"/>
              </a:rPr>
              <a:t>o</a:t>
            </a:r>
            <a:r>
              <a:rPr dirty="0" sz="1200" spc="20">
                <a:solidFill>
                  <a:srgbClr val="818779"/>
                </a:solidFill>
                <a:latin typeface="Arial"/>
                <a:cs typeface="Arial"/>
              </a:rPr>
              <a:t> </a:t>
            </a:r>
            <a:r>
              <a:rPr dirty="0" sz="1200" spc="15">
                <a:solidFill>
                  <a:srgbClr val="818779"/>
                </a:solidFill>
                <a:latin typeface="Arial"/>
                <a:cs typeface="Arial"/>
              </a:rPr>
              <a:t>i</a:t>
            </a:r>
            <a:r>
              <a:rPr dirty="0" sz="1200" spc="40">
                <a:solidFill>
                  <a:srgbClr val="818779"/>
                </a:solidFill>
                <a:latin typeface="Arial"/>
                <a:cs typeface="Arial"/>
              </a:rPr>
              <a:t>m</a:t>
            </a:r>
            <a:r>
              <a:rPr dirty="0" sz="1200" spc="60">
                <a:solidFill>
                  <a:srgbClr val="818779"/>
                </a:solidFill>
                <a:latin typeface="Arial"/>
                <a:cs typeface="Arial"/>
              </a:rPr>
              <a:t>p</a:t>
            </a:r>
            <a:r>
              <a:rPr dirty="0" sz="1200" spc="15">
                <a:solidFill>
                  <a:srgbClr val="818779"/>
                </a:solidFill>
                <a:latin typeface="Arial"/>
                <a:cs typeface="Arial"/>
              </a:rPr>
              <a:t>l</a:t>
            </a:r>
            <a:r>
              <a:rPr dirty="0" sz="1200" spc="30">
                <a:solidFill>
                  <a:srgbClr val="818779"/>
                </a:solidFill>
                <a:latin typeface="Arial"/>
                <a:cs typeface="Arial"/>
              </a:rPr>
              <a:t>eme</a:t>
            </a:r>
            <a:r>
              <a:rPr dirty="0" sz="1200" spc="30">
                <a:solidFill>
                  <a:srgbClr val="818779"/>
                </a:solidFill>
                <a:latin typeface="Arial"/>
                <a:cs typeface="Arial"/>
              </a:rPr>
              <a:t>n</a:t>
            </a:r>
            <a:r>
              <a:rPr dirty="0" sz="1200" spc="100">
                <a:solidFill>
                  <a:srgbClr val="818779"/>
                </a:solidFill>
                <a:latin typeface="Arial"/>
                <a:cs typeface="Arial"/>
              </a:rPr>
              <a:t>t</a:t>
            </a:r>
            <a:r>
              <a:rPr dirty="0" sz="1200" spc="15">
                <a:solidFill>
                  <a:srgbClr val="818779"/>
                </a:solidFill>
                <a:latin typeface="Arial"/>
                <a:cs typeface="Arial"/>
              </a:rPr>
              <a:t>i</a:t>
            </a:r>
            <a:r>
              <a:rPr dirty="0" sz="1200" spc="30">
                <a:solidFill>
                  <a:srgbClr val="818779"/>
                </a:solidFill>
                <a:latin typeface="Arial"/>
                <a:cs typeface="Arial"/>
              </a:rPr>
              <a:t>n</a:t>
            </a:r>
            <a:r>
              <a:rPr dirty="0" sz="1200" spc="60">
                <a:solidFill>
                  <a:srgbClr val="818779"/>
                </a:solidFill>
                <a:latin typeface="Arial"/>
                <a:cs typeface="Arial"/>
              </a:rPr>
              <a:t>g</a:t>
            </a:r>
            <a:r>
              <a:rPr dirty="0" sz="1200" spc="60">
                <a:solidFill>
                  <a:srgbClr val="818779"/>
                </a:solidFill>
                <a:latin typeface="Arial"/>
                <a:cs typeface="Arial"/>
              </a:rPr>
              <a:t> </a:t>
            </a:r>
            <a:r>
              <a:rPr dirty="0" sz="1200" spc="65">
                <a:solidFill>
                  <a:srgbClr val="818779"/>
                </a:solidFill>
                <a:latin typeface="Arial"/>
                <a:cs typeface="Arial"/>
              </a:rPr>
              <a:t>c</a:t>
            </a:r>
            <a:r>
              <a:rPr dirty="0" sz="1200" spc="45">
                <a:solidFill>
                  <a:srgbClr val="818779"/>
                </a:solidFill>
                <a:latin typeface="Arial"/>
                <a:cs typeface="Arial"/>
              </a:rPr>
              <a:t>o</a:t>
            </a:r>
            <a:r>
              <a:rPr dirty="0" sz="1200" spc="40">
                <a:solidFill>
                  <a:srgbClr val="818779"/>
                </a:solidFill>
                <a:latin typeface="Arial"/>
                <a:cs typeface="Arial"/>
              </a:rPr>
              <a:t>m</a:t>
            </a:r>
            <a:r>
              <a:rPr dirty="0" sz="1200" spc="60">
                <a:solidFill>
                  <a:srgbClr val="818779"/>
                </a:solidFill>
                <a:latin typeface="Arial"/>
                <a:cs typeface="Arial"/>
              </a:rPr>
              <a:t>p</a:t>
            </a:r>
            <a:r>
              <a:rPr dirty="0" sz="1200" spc="60">
                <a:solidFill>
                  <a:srgbClr val="818779"/>
                </a:solidFill>
                <a:latin typeface="Arial"/>
                <a:cs typeface="Arial"/>
              </a:rPr>
              <a:t>r</a:t>
            </a:r>
            <a:r>
              <a:rPr dirty="0" sz="1200" spc="25">
                <a:solidFill>
                  <a:srgbClr val="818779"/>
                </a:solidFill>
                <a:latin typeface="Arial"/>
                <a:cs typeface="Arial"/>
              </a:rPr>
              <a:t>e</a:t>
            </a:r>
            <a:r>
              <a:rPr dirty="0" sz="1200" spc="40">
                <a:solidFill>
                  <a:srgbClr val="818779"/>
                </a:solidFill>
                <a:latin typeface="Arial"/>
                <a:cs typeface="Arial"/>
              </a:rPr>
              <a:t>h</a:t>
            </a:r>
            <a:r>
              <a:rPr dirty="0" sz="1200" spc="25">
                <a:solidFill>
                  <a:srgbClr val="818779"/>
                </a:solidFill>
                <a:latin typeface="Arial"/>
                <a:cs typeface="Arial"/>
              </a:rPr>
              <a:t>e</a:t>
            </a:r>
            <a:r>
              <a:rPr dirty="0" sz="1200" spc="30">
                <a:solidFill>
                  <a:srgbClr val="818779"/>
                </a:solidFill>
                <a:latin typeface="Arial"/>
                <a:cs typeface="Arial"/>
              </a:rPr>
              <a:t>n</a:t>
            </a:r>
            <a:r>
              <a:rPr dirty="0" sz="1200" spc="20">
                <a:solidFill>
                  <a:srgbClr val="818779"/>
                </a:solidFill>
                <a:latin typeface="Arial"/>
                <a:cs typeface="Arial"/>
              </a:rPr>
              <a:t>s</a:t>
            </a:r>
            <a:r>
              <a:rPr dirty="0" sz="1200" spc="15">
                <a:solidFill>
                  <a:srgbClr val="818779"/>
                </a:solidFill>
                <a:latin typeface="Arial"/>
                <a:cs typeface="Arial"/>
              </a:rPr>
              <a:t>i</a:t>
            </a:r>
            <a:r>
              <a:rPr dirty="0" sz="1200" spc="65">
                <a:solidFill>
                  <a:srgbClr val="818779"/>
                </a:solidFill>
                <a:latin typeface="Arial"/>
                <a:cs typeface="Arial"/>
              </a:rPr>
              <a:t>v</a:t>
            </a:r>
            <a:r>
              <a:rPr dirty="0" sz="1200" spc="25">
                <a:solidFill>
                  <a:srgbClr val="818779"/>
                </a:solidFill>
                <a:latin typeface="Arial"/>
                <a:cs typeface="Arial"/>
              </a:rPr>
              <a:t>e</a:t>
            </a:r>
            <a:r>
              <a:rPr dirty="0" sz="1200" spc="25">
                <a:solidFill>
                  <a:srgbClr val="818779"/>
                </a:solidFill>
                <a:latin typeface="Arial"/>
                <a:cs typeface="Arial"/>
              </a:rPr>
              <a:t> </a:t>
            </a:r>
            <a:r>
              <a:rPr dirty="0" sz="1200" spc="65">
                <a:solidFill>
                  <a:srgbClr val="818779"/>
                </a:solidFill>
                <a:latin typeface="Arial"/>
                <a:cs typeface="Arial"/>
              </a:rPr>
              <a:t>c</a:t>
            </a:r>
            <a:r>
              <a:rPr dirty="0" sz="1200" spc="45">
                <a:solidFill>
                  <a:srgbClr val="818779"/>
                </a:solidFill>
                <a:latin typeface="Arial"/>
                <a:cs typeface="Arial"/>
              </a:rPr>
              <a:t>o</a:t>
            </a:r>
            <a:r>
              <a:rPr dirty="0" sz="1200" spc="15">
                <a:solidFill>
                  <a:srgbClr val="818779"/>
                </a:solidFill>
                <a:latin typeface="Arial"/>
                <a:cs typeface="Arial"/>
              </a:rPr>
              <a:t>ll</a:t>
            </a:r>
            <a:r>
              <a:rPr dirty="0" sz="1200" spc="25">
                <a:solidFill>
                  <a:srgbClr val="818779"/>
                </a:solidFill>
                <a:latin typeface="Arial"/>
                <a:cs typeface="Arial"/>
              </a:rPr>
              <a:t>e</a:t>
            </a:r>
            <a:r>
              <a:rPr dirty="0" sz="1200" spc="60">
                <a:solidFill>
                  <a:srgbClr val="818779"/>
                </a:solidFill>
                <a:latin typeface="Arial"/>
                <a:cs typeface="Arial"/>
              </a:rPr>
              <a:t>g</a:t>
            </a:r>
            <a:r>
              <a:rPr dirty="0" sz="1200" spc="25">
                <a:solidFill>
                  <a:srgbClr val="818779"/>
                </a:solidFill>
                <a:latin typeface="Arial"/>
                <a:cs typeface="Arial"/>
              </a:rPr>
              <a:t>e</a:t>
            </a:r>
            <a:r>
              <a:rPr dirty="0" sz="1200" spc="25">
                <a:solidFill>
                  <a:srgbClr val="818779"/>
                </a:solidFill>
                <a:latin typeface="Arial"/>
                <a:cs typeface="Arial"/>
              </a:rPr>
              <a:t> </a:t>
            </a:r>
            <a:r>
              <a:rPr dirty="0" sz="1200" spc="60">
                <a:solidFill>
                  <a:srgbClr val="818779"/>
                </a:solidFill>
                <a:latin typeface="Arial"/>
                <a:cs typeface="Arial"/>
              </a:rPr>
              <a:t>p</a:t>
            </a:r>
            <a:r>
              <a:rPr dirty="0" sz="1200" spc="60">
                <a:solidFill>
                  <a:srgbClr val="818779"/>
                </a:solidFill>
                <a:latin typeface="Arial"/>
                <a:cs typeface="Arial"/>
              </a:rPr>
              <a:t>r</a:t>
            </a:r>
            <a:r>
              <a:rPr dirty="0" sz="1200" spc="25">
                <a:solidFill>
                  <a:srgbClr val="818779"/>
                </a:solidFill>
                <a:latin typeface="Arial"/>
                <a:cs typeface="Arial"/>
              </a:rPr>
              <a:t>e</a:t>
            </a:r>
            <a:r>
              <a:rPr dirty="0" sz="1200" spc="60">
                <a:solidFill>
                  <a:srgbClr val="818779"/>
                </a:solidFill>
                <a:latin typeface="Arial"/>
                <a:cs typeface="Arial"/>
              </a:rPr>
              <a:t>p</a:t>
            </a:r>
            <a:r>
              <a:rPr dirty="0" sz="1200" spc="5">
                <a:solidFill>
                  <a:srgbClr val="818779"/>
                </a:solidFill>
                <a:latin typeface="Arial"/>
                <a:cs typeface="Arial"/>
              </a:rPr>
              <a:t>a</a:t>
            </a:r>
            <a:r>
              <a:rPr dirty="0" sz="1200" spc="60">
                <a:solidFill>
                  <a:srgbClr val="818779"/>
                </a:solidFill>
                <a:latin typeface="Arial"/>
                <a:cs typeface="Arial"/>
              </a:rPr>
              <a:t>r</a:t>
            </a:r>
            <a:r>
              <a:rPr dirty="0" sz="1200" spc="5">
                <a:solidFill>
                  <a:srgbClr val="818779"/>
                </a:solidFill>
                <a:latin typeface="Arial"/>
                <a:cs typeface="Arial"/>
              </a:rPr>
              <a:t>a</a:t>
            </a:r>
            <a:r>
              <a:rPr dirty="0" sz="1200" spc="100">
                <a:solidFill>
                  <a:srgbClr val="818779"/>
                </a:solidFill>
                <a:latin typeface="Arial"/>
                <a:cs typeface="Arial"/>
              </a:rPr>
              <a:t>t</a:t>
            </a:r>
            <a:r>
              <a:rPr dirty="0" sz="1200" spc="15">
                <a:solidFill>
                  <a:srgbClr val="818779"/>
                </a:solidFill>
                <a:latin typeface="Arial"/>
                <a:cs typeface="Arial"/>
              </a:rPr>
              <a:t>i</a:t>
            </a:r>
            <a:r>
              <a:rPr dirty="0" sz="1200" spc="45">
                <a:solidFill>
                  <a:srgbClr val="818779"/>
                </a:solidFill>
                <a:latin typeface="Arial"/>
                <a:cs typeface="Arial"/>
              </a:rPr>
              <a:t>o</a:t>
            </a:r>
            <a:r>
              <a:rPr dirty="0" sz="1200" spc="30">
                <a:solidFill>
                  <a:srgbClr val="818779"/>
                </a:solidFill>
                <a:latin typeface="Arial"/>
                <a:cs typeface="Arial"/>
              </a:rPr>
              <a:t>n</a:t>
            </a:r>
            <a:r>
              <a:rPr dirty="0" sz="1200" spc="30">
                <a:solidFill>
                  <a:srgbClr val="818779"/>
                </a:solidFill>
                <a:latin typeface="Arial"/>
                <a:cs typeface="Arial"/>
              </a:rPr>
              <a:t> </a:t>
            </a:r>
            <a:r>
              <a:rPr dirty="0" sz="1200" spc="15">
                <a:solidFill>
                  <a:srgbClr val="818779"/>
                </a:solidFill>
                <a:latin typeface="Arial"/>
                <a:cs typeface="Arial"/>
              </a:rPr>
              <a:t>i</a:t>
            </a:r>
            <a:r>
              <a:rPr dirty="0" sz="1200" spc="30">
                <a:solidFill>
                  <a:srgbClr val="818779"/>
                </a:solidFill>
                <a:latin typeface="Arial"/>
                <a:cs typeface="Arial"/>
              </a:rPr>
              <a:t>n</a:t>
            </a:r>
            <a:r>
              <a:rPr dirty="0" sz="1200" spc="15">
                <a:solidFill>
                  <a:srgbClr val="818779"/>
                </a:solidFill>
                <a:latin typeface="Arial"/>
                <a:cs typeface="Arial"/>
              </a:rPr>
              <a:t>i</a:t>
            </a:r>
            <a:r>
              <a:rPr dirty="0" sz="1200" spc="100">
                <a:solidFill>
                  <a:srgbClr val="818779"/>
                </a:solidFill>
                <a:latin typeface="Arial"/>
                <a:cs typeface="Arial"/>
              </a:rPr>
              <a:t>t</a:t>
            </a:r>
            <a:r>
              <a:rPr dirty="0" sz="1200" spc="15">
                <a:solidFill>
                  <a:srgbClr val="818779"/>
                </a:solidFill>
                <a:latin typeface="Arial"/>
                <a:cs typeface="Arial"/>
              </a:rPr>
              <a:t>i</a:t>
            </a:r>
            <a:r>
              <a:rPr dirty="0" sz="1200" spc="5">
                <a:solidFill>
                  <a:srgbClr val="818779"/>
                </a:solidFill>
                <a:latin typeface="Arial"/>
                <a:cs typeface="Arial"/>
              </a:rPr>
              <a:t>a</a:t>
            </a:r>
            <a:r>
              <a:rPr dirty="0" sz="1200" spc="100">
                <a:solidFill>
                  <a:srgbClr val="818779"/>
                </a:solidFill>
                <a:latin typeface="Arial"/>
                <a:cs typeface="Arial"/>
              </a:rPr>
              <a:t>t</a:t>
            </a:r>
            <a:r>
              <a:rPr dirty="0" sz="1200" spc="15">
                <a:solidFill>
                  <a:srgbClr val="818779"/>
                </a:solidFill>
                <a:latin typeface="Arial"/>
                <a:cs typeface="Arial"/>
              </a:rPr>
              <a:t>i</a:t>
            </a:r>
            <a:r>
              <a:rPr dirty="0" sz="1200" spc="65">
                <a:solidFill>
                  <a:srgbClr val="818779"/>
                </a:solidFill>
                <a:latin typeface="Arial"/>
                <a:cs typeface="Arial"/>
              </a:rPr>
              <a:t>v</a:t>
            </a:r>
            <a:r>
              <a:rPr dirty="0" sz="1200" spc="25">
                <a:solidFill>
                  <a:srgbClr val="818779"/>
                </a:solidFill>
                <a:latin typeface="Arial"/>
                <a:cs typeface="Arial"/>
              </a:rPr>
              <a:t>es</a:t>
            </a:r>
            <a:r>
              <a:rPr dirty="0" sz="1200" spc="25">
                <a:solidFill>
                  <a:srgbClr val="818779"/>
                </a:solidFill>
                <a:latin typeface="Arial"/>
                <a:cs typeface="Arial"/>
              </a:rPr>
              <a:t>, </a:t>
            </a:r>
            <a:r>
              <a:rPr dirty="0" sz="1200" spc="25">
                <a:solidFill>
                  <a:srgbClr val="818779"/>
                </a:solidFill>
                <a:latin typeface="Arial"/>
                <a:cs typeface="Arial"/>
              </a:rPr>
              <a:t>e</a:t>
            </a:r>
            <a:r>
              <a:rPr dirty="0" sz="1200" spc="60">
                <a:solidFill>
                  <a:srgbClr val="818779"/>
                </a:solidFill>
                <a:latin typeface="Arial"/>
                <a:cs typeface="Arial"/>
              </a:rPr>
              <a:t>q</a:t>
            </a:r>
            <a:r>
              <a:rPr dirty="0" sz="1200" spc="25">
                <a:solidFill>
                  <a:srgbClr val="818779"/>
                </a:solidFill>
                <a:latin typeface="Arial"/>
                <a:cs typeface="Arial"/>
              </a:rPr>
              <a:t>u</a:t>
            </a:r>
            <a:r>
              <a:rPr dirty="0" sz="1200" spc="15">
                <a:solidFill>
                  <a:srgbClr val="818779"/>
                </a:solidFill>
                <a:latin typeface="Arial"/>
                <a:cs typeface="Arial"/>
              </a:rPr>
              <a:t>i</a:t>
            </a:r>
            <a:r>
              <a:rPr dirty="0" sz="1200" spc="60">
                <a:solidFill>
                  <a:srgbClr val="818779"/>
                </a:solidFill>
                <a:latin typeface="Arial"/>
                <a:cs typeface="Arial"/>
              </a:rPr>
              <a:t>pp</a:t>
            </a:r>
            <a:r>
              <a:rPr dirty="0" sz="1200" spc="15">
                <a:solidFill>
                  <a:srgbClr val="818779"/>
                </a:solidFill>
                <a:latin typeface="Arial"/>
                <a:cs typeface="Arial"/>
              </a:rPr>
              <a:t>i</a:t>
            </a:r>
            <a:r>
              <a:rPr dirty="0" sz="1200" spc="30">
                <a:solidFill>
                  <a:srgbClr val="818779"/>
                </a:solidFill>
                <a:latin typeface="Arial"/>
                <a:cs typeface="Arial"/>
              </a:rPr>
              <a:t>n</a:t>
            </a:r>
            <a:r>
              <a:rPr dirty="0" sz="1200" spc="60">
                <a:solidFill>
                  <a:srgbClr val="818779"/>
                </a:solidFill>
                <a:latin typeface="Arial"/>
                <a:cs typeface="Arial"/>
              </a:rPr>
              <a:t>g</a:t>
            </a:r>
            <a:r>
              <a:rPr dirty="0" sz="1200" spc="60">
                <a:solidFill>
                  <a:srgbClr val="818779"/>
                </a:solidFill>
                <a:latin typeface="Arial"/>
                <a:cs typeface="Arial"/>
              </a:rPr>
              <a:t> </a:t>
            </a:r>
            <a:r>
              <a:rPr dirty="0" sz="1200" spc="45">
                <a:solidFill>
                  <a:srgbClr val="818779"/>
                </a:solidFill>
                <a:latin typeface="Arial"/>
                <a:cs typeface="Arial"/>
              </a:rPr>
              <a:t>o</a:t>
            </a:r>
            <a:r>
              <a:rPr dirty="0" sz="1200" spc="25">
                <a:solidFill>
                  <a:srgbClr val="818779"/>
                </a:solidFill>
                <a:latin typeface="Arial"/>
                <a:cs typeface="Arial"/>
              </a:rPr>
              <a:t>u</a:t>
            </a:r>
            <a:r>
              <a:rPr dirty="0" sz="1200" spc="60">
                <a:solidFill>
                  <a:srgbClr val="818779"/>
                </a:solidFill>
                <a:latin typeface="Arial"/>
                <a:cs typeface="Arial"/>
              </a:rPr>
              <a:t>r</a:t>
            </a:r>
            <a:r>
              <a:rPr dirty="0" sz="1200" spc="60">
                <a:solidFill>
                  <a:srgbClr val="818779"/>
                </a:solidFill>
                <a:latin typeface="Arial"/>
                <a:cs typeface="Arial"/>
              </a:rPr>
              <a:t> </a:t>
            </a:r>
            <a:r>
              <a:rPr dirty="0" sz="1200" spc="20">
                <a:solidFill>
                  <a:srgbClr val="818779"/>
                </a:solidFill>
                <a:latin typeface="Arial"/>
                <a:cs typeface="Arial"/>
              </a:rPr>
              <a:t>s</a:t>
            </a:r>
            <a:r>
              <a:rPr dirty="0" sz="1200" spc="100">
                <a:solidFill>
                  <a:srgbClr val="818779"/>
                </a:solidFill>
                <a:latin typeface="Arial"/>
                <a:cs typeface="Arial"/>
              </a:rPr>
              <a:t>t</a:t>
            </a:r>
            <a:r>
              <a:rPr dirty="0" sz="1200" spc="25">
                <a:solidFill>
                  <a:srgbClr val="818779"/>
                </a:solidFill>
                <a:latin typeface="Arial"/>
                <a:cs typeface="Arial"/>
              </a:rPr>
              <a:t>u</a:t>
            </a:r>
            <a:r>
              <a:rPr dirty="0" sz="1200" spc="70">
                <a:solidFill>
                  <a:srgbClr val="818779"/>
                </a:solidFill>
                <a:latin typeface="Arial"/>
                <a:cs typeface="Arial"/>
              </a:rPr>
              <a:t>d</a:t>
            </a:r>
            <a:r>
              <a:rPr dirty="0" sz="1200" spc="25">
                <a:solidFill>
                  <a:srgbClr val="818779"/>
                </a:solidFill>
                <a:latin typeface="Arial"/>
                <a:cs typeface="Arial"/>
              </a:rPr>
              <a:t>e</a:t>
            </a:r>
            <a:r>
              <a:rPr dirty="0" sz="1200" spc="30">
                <a:solidFill>
                  <a:srgbClr val="818779"/>
                </a:solidFill>
                <a:latin typeface="Arial"/>
                <a:cs typeface="Arial"/>
              </a:rPr>
              <a:t>n</a:t>
            </a:r>
            <a:r>
              <a:rPr dirty="0" sz="1200" spc="100">
                <a:solidFill>
                  <a:srgbClr val="818779"/>
                </a:solidFill>
                <a:latin typeface="Arial"/>
                <a:cs typeface="Arial"/>
              </a:rPr>
              <a:t>t</a:t>
            </a:r>
            <a:r>
              <a:rPr dirty="0" sz="1200" spc="20">
                <a:solidFill>
                  <a:srgbClr val="818779"/>
                </a:solidFill>
                <a:latin typeface="Arial"/>
                <a:cs typeface="Arial"/>
              </a:rPr>
              <a:t>s</a:t>
            </a:r>
            <a:r>
              <a:rPr dirty="0" sz="1200" spc="20">
                <a:solidFill>
                  <a:srgbClr val="818779"/>
                </a:solidFill>
                <a:latin typeface="Arial"/>
                <a:cs typeface="Arial"/>
              </a:rPr>
              <a:t> </a:t>
            </a:r>
            <a:r>
              <a:rPr dirty="0" sz="1200" spc="100">
                <a:solidFill>
                  <a:srgbClr val="818779"/>
                </a:solidFill>
                <a:latin typeface="Arial"/>
                <a:cs typeface="Arial"/>
              </a:rPr>
              <a:t>w</a:t>
            </a:r>
            <a:r>
              <a:rPr dirty="0" sz="1200" spc="15">
                <a:solidFill>
                  <a:srgbClr val="818779"/>
                </a:solidFill>
                <a:latin typeface="Arial"/>
                <a:cs typeface="Arial"/>
              </a:rPr>
              <a:t>i</a:t>
            </a:r>
            <a:r>
              <a:rPr dirty="0" sz="1200" spc="100">
                <a:solidFill>
                  <a:srgbClr val="818779"/>
                </a:solidFill>
                <a:latin typeface="Arial"/>
                <a:cs typeface="Arial"/>
              </a:rPr>
              <a:t>t</a:t>
            </a:r>
            <a:r>
              <a:rPr dirty="0" sz="1200" spc="40">
                <a:solidFill>
                  <a:srgbClr val="818779"/>
                </a:solidFill>
                <a:latin typeface="Arial"/>
                <a:cs typeface="Arial"/>
              </a:rPr>
              <a:t>h</a:t>
            </a:r>
            <a:r>
              <a:rPr dirty="0" sz="1200" spc="20">
                <a:solidFill>
                  <a:srgbClr val="818779"/>
                </a:solidFill>
                <a:latin typeface="Arial"/>
                <a:cs typeface="Arial"/>
              </a:rPr>
              <a:t> </a:t>
            </a:r>
            <a:r>
              <a:rPr dirty="0" sz="1200" spc="100">
                <a:solidFill>
                  <a:srgbClr val="818779"/>
                </a:solidFill>
                <a:latin typeface="Arial"/>
                <a:cs typeface="Arial"/>
              </a:rPr>
              <a:t>t</a:t>
            </a:r>
            <a:r>
              <a:rPr dirty="0" sz="1200" spc="40">
                <a:solidFill>
                  <a:srgbClr val="818779"/>
                </a:solidFill>
                <a:latin typeface="Arial"/>
                <a:cs typeface="Arial"/>
              </a:rPr>
              <a:t>h</a:t>
            </a:r>
            <a:r>
              <a:rPr dirty="0" sz="1200" spc="25">
                <a:solidFill>
                  <a:srgbClr val="818779"/>
                </a:solidFill>
                <a:latin typeface="Arial"/>
                <a:cs typeface="Arial"/>
              </a:rPr>
              <a:t>e</a:t>
            </a:r>
            <a:r>
              <a:rPr dirty="0" sz="1200" spc="25">
                <a:solidFill>
                  <a:srgbClr val="818779"/>
                </a:solidFill>
                <a:latin typeface="Arial"/>
                <a:cs typeface="Arial"/>
              </a:rPr>
              <a:t> </a:t>
            </a:r>
            <a:r>
              <a:rPr dirty="0" sz="1200" spc="100">
                <a:solidFill>
                  <a:srgbClr val="818779"/>
                </a:solidFill>
                <a:latin typeface="Arial"/>
                <a:cs typeface="Arial"/>
              </a:rPr>
              <a:t>t</a:t>
            </a:r>
            <a:r>
              <a:rPr dirty="0" sz="1200" spc="45">
                <a:solidFill>
                  <a:srgbClr val="818779"/>
                </a:solidFill>
                <a:latin typeface="Arial"/>
                <a:cs typeface="Arial"/>
              </a:rPr>
              <a:t>oo</a:t>
            </a:r>
            <a:r>
              <a:rPr dirty="0" sz="1200" spc="15">
                <a:solidFill>
                  <a:srgbClr val="818779"/>
                </a:solidFill>
                <a:latin typeface="Arial"/>
                <a:cs typeface="Arial"/>
              </a:rPr>
              <a:t>l</a:t>
            </a:r>
            <a:r>
              <a:rPr dirty="0" sz="1200" spc="20">
                <a:solidFill>
                  <a:srgbClr val="818779"/>
                </a:solidFill>
                <a:latin typeface="Arial"/>
                <a:cs typeface="Arial"/>
              </a:rPr>
              <a:t>s</a:t>
            </a:r>
            <a:r>
              <a:rPr dirty="0" sz="1200" spc="20">
                <a:solidFill>
                  <a:srgbClr val="818779"/>
                </a:solidFill>
                <a:latin typeface="Arial"/>
                <a:cs typeface="Arial"/>
              </a:rPr>
              <a:t> </a:t>
            </a:r>
            <a:r>
              <a:rPr dirty="0" sz="1200" spc="5">
                <a:solidFill>
                  <a:srgbClr val="818779"/>
                </a:solidFill>
                <a:latin typeface="Arial"/>
                <a:cs typeface="Arial"/>
              </a:rPr>
              <a:t>a</a:t>
            </a:r>
            <a:r>
              <a:rPr dirty="0" sz="1200" spc="30">
                <a:solidFill>
                  <a:srgbClr val="818779"/>
                </a:solidFill>
                <a:latin typeface="Arial"/>
                <a:cs typeface="Arial"/>
              </a:rPr>
              <a:t>n</a:t>
            </a:r>
            <a:r>
              <a:rPr dirty="0" sz="1200" spc="70">
                <a:solidFill>
                  <a:srgbClr val="818779"/>
                </a:solidFill>
                <a:latin typeface="Arial"/>
                <a:cs typeface="Arial"/>
              </a:rPr>
              <a:t>d</a:t>
            </a:r>
            <a:r>
              <a:rPr dirty="0" sz="1200" spc="70">
                <a:solidFill>
                  <a:srgbClr val="818779"/>
                </a:solidFill>
                <a:latin typeface="Arial"/>
                <a:cs typeface="Arial"/>
              </a:rPr>
              <a:t> </a:t>
            </a:r>
            <a:r>
              <a:rPr dirty="0" sz="1200" spc="60">
                <a:solidFill>
                  <a:srgbClr val="818779"/>
                </a:solidFill>
                <a:latin typeface="Arial"/>
                <a:cs typeface="Arial"/>
              </a:rPr>
              <a:t>g</a:t>
            </a:r>
            <a:r>
              <a:rPr dirty="0" sz="1200" spc="25">
                <a:solidFill>
                  <a:srgbClr val="818779"/>
                </a:solidFill>
                <a:latin typeface="Arial"/>
                <a:cs typeface="Arial"/>
              </a:rPr>
              <a:t>u</a:t>
            </a:r>
            <a:r>
              <a:rPr dirty="0" sz="1200" spc="15">
                <a:solidFill>
                  <a:srgbClr val="818779"/>
                </a:solidFill>
                <a:latin typeface="Arial"/>
                <a:cs typeface="Arial"/>
              </a:rPr>
              <a:t>i</a:t>
            </a:r>
            <a:r>
              <a:rPr dirty="0" sz="1200" spc="70">
                <a:solidFill>
                  <a:srgbClr val="818779"/>
                </a:solidFill>
                <a:latin typeface="Arial"/>
                <a:cs typeface="Arial"/>
              </a:rPr>
              <a:t>d</a:t>
            </a:r>
            <a:r>
              <a:rPr dirty="0" sz="1200" spc="5">
                <a:solidFill>
                  <a:srgbClr val="818779"/>
                </a:solidFill>
                <a:latin typeface="Arial"/>
                <a:cs typeface="Arial"/>
              </a:rPr>
              <a:t>a</a:t>
            </a:r>
            <a:r>
              <a:rPr dirty="0" sz="1200" spc="30">
                <a:solidFill>
                  <a:srgbClr val="818779"/>
                </a:solidFill>
                <a:latin typeface="Arial"/>
                <a:cs typeface="Arial"/>
              </a:rPr>
              <a:t>n</a:t>
            </a:r>
            <a:r>
              <a:rPr dirty="0" sz="1200" spc="65">
                <a:solidFill>
                  <a:srgbClr val="818779"/>
                </a:solidFill>
                <a:latin typeface="Arial"/>
                <a:cs typeface="Arial"/>
              </a:rPr>
              <a:t>c</a:t>
            </a:r>
            <a:r>
              <a:rPr dirty="0" sz="1200" spc="25">
                <a:solidFill>
                  <a:srgbClr val="818779"/>
                </a:solidFill>
                <a:latin typeface="Arial"/>
                <a:cs typeface="Arial"/>
              </a:rPr>
              <a:t>e</a:t>
            </a:r>
            <a:r>
              <a:rPr dirty="0" sz="1200" spc="25">
                <a:solidFill>
                  <a:srgbClr val="818779"/>
                </a:solidFill>
                <a:latin typeface="Arial"/>
                <a:cs typeface="Arial"/>
              </a:rPr>
              <a:t> </a:t>
            </a:r>
            <a:r>
              <a:rPr dirty="0" sz="1200" spc="30">
                <a:solidFill>
                  <a:srgbClr val="818779"/>
                </a:solidFill>
                <a:latin typeface="Arial"/>
                <a:cs typeface="Arial"/>
              </a:rPr>
              <a:t>n</a:t>
            </a:r>
            <a:r>
              <a:rPr dirty="0" sz="1200" spc="25">
                <a:solidFill>
                  <a:srgbClr val="818779"/>
                </a:solidFill>
                <a:latin typeface="Arial"/>
                <a:cs typeface="Arial"/>
              </a:rPr>
              <a:t>e</a:t>
            </a:r>
            <a:r>
              <a:rPr dirty="0" sz="1200" spc="65">
                <a:solidFill>
                  <a:srgbClr val="818779"/>
                </a:solidFill>
                <a:latin typeface="Arial"/>
                <a:cs typeface="Arial"/>
              </a:rPr>
              <a:t>c</a:t>
            </a:r>
            <a:r>
              <a:rPr dirty="0" sz="1200" spc="20">
                <a:solidFill>
                  <a:srgbClr val="818779"/>
                </a:solidFill>
                <a:latin typeface="Arial"/>
                <a:cs typeface="Arial"/>
              </a:rPr>
              <a:t>ess</a:t>
            </a:r>
            <a:r>
              <a:rPr dirty="0" sz="1200" spc="5">
                <a:solidFill>
                  <a:srgbClr val="818779"/>
                </a:solidFill>
                <a:latin typeface="Arial"/>
                <a:cs typeface="Arial"/>
              </a:rPr>
              <a:t>a</a:t>
            </a:r>
            <a:r>
              <a:rPr dirty="0" sz="1200" spc="60">
                <a:solidFill>
                  <a:srgbClr val="818779"/>
                </a:solidFill>
                <a:latin typeface="Arial"/>
                <a:cs typeface="Arial"/>
              </a:rPr>
              <a:t>r</a:t>
            </a:r>
            <a:r>
              <a:rPr dirty="0" sz="1200" spc="65">
                <a:solidFill>
                  <a:srgbClr val="818779"/>
                </a:solidFill>
                <a:latin typeface="Arial"/>
                <a:cs typeface="Arial"/>
              </a:rPr>
              <a:t>y</a:t>
            </a:r>
            <a:r>
              <a:rPr dirty="0" sz="1200" spc="65">
                <a:solidFill>
                  <a:srgbClr val="818779"/>
                </a:solidFill>
                <a:latin typeface="Arial"/>
                <a:cs typeface="Arial"/>
              </a:rPr>
              <a:t> </a:t>
            </a:r>
            <a:r>
              <a:rPr dirty="0" sz="1200" spc="95">
                <a:solidFill>
                  <a:srgbClr val="818779"/>
                </a:solidFill>
                <a:latin typeface="Arial"/>
                <a:cs typeface="Arial"/>
              </a:rPr>
              <a:t>f</a:t>
            </a:r>
            <a:r>
              <a:rPr dirty="0" sz="1200" spc="45">
                <a:solidFill>
                  <a:srgbClr val="818779"/>
                </a:solidFill>
                <a:latin typeface="Arial"/>
                <a:cs typeface="Arial"/>
              </a:rPr>
              <a:t>o</a:t>
            </a:r>
            <a:r>
              <a:rPr dirty="0" sz="1200" spc="60">
                <a:solidFill>
                  <a:srgbClr val="818779"/>
                </a:solidFill>
                <a:latin typeface="Arial"/>
                <a:cs typeface="Arial"/>
              </a:rPr>
              <a:t>r</a:t>
            </a:r>
            <a:r>
              <a:rPr dirty="0" sz="1200" spc="60">
                <a:solidFill>
                  <a:srgbClr val="818779"/>
                </a:solidFill>
                <a:latin typeface="Arial"/>
                <a:cs typeface="Arial"/>
              </a:rPr>
              <a:t> </a:t>
            </a:r>
            <a:r>
              <a:rPr dirty="0" sz="1200" spc="5">
                <a:solidFill>
                  <a:srgbClr val="818779"/>
                </a:solidFill>
                <a:latin typeface="Arial"/>
                <a:cs typeface="Arial"/>
              </a:rPr>
              <a:t>a</a:t>
            </a:r>
            <a:r>
              <a:rPr dirty="0" sz="1200" spc="65">
                <a:solidFill>
                  <a:srgbClr val="818779"/>
                </a:solidFill>
                <a:latin typeface="Arial"/>
                <a:cs typeface="Arial"/>
              </a:rPr>
              <a:t>c</a:t>
            </a:r>
            <a:r>
              <a:rPr dirty="0" sz="1200" spc="5">
                <a:solidFill>
                  <a:srgbClr val="818779"/>
                </a:solidFill>
                <a:latin typeface="Arial"/>
                <a:cs typeface="Arial"/>
              </a:rPr>
              <a:t>a</a:t>
            </a:r>
            <a:r>
              <a:rPr dirty="0" sz="1200" spc="70">
                <a:solidFill>
                  <a:srgbClr val="818779"/>
                </a:solidFill>
                <a:latin typeface="Arial"/>
                <a:cs typeface="Arial"/>
              </a:rPr>
              <a:t>d</a:t>
            </a:r>
            <a:r>
              <a:rPr dirty="0" sz="1200" spc="30">
                <a:solidFill>
                  <a:srgbClr val="818779"/>
                </a:solidFill>
                <a:latin typeface="Arial"/>
                <a:cs typeface="Arial"/>
              </a:rPr>
              <a:t>em</a:t>
            </a:r>
            <a:r>
              <a:rPr dirty="0" sz="1200" spc="15">
                <a:solidFill>
                  <a:srgbClr val="818779"/>
                </a:solidFill>
                <a:latin typeface="Arial"/>
                <a:cs typeface="Arial"/>
              </a:rPr>
              <a:t>i</a:t>
            </a:r>
            <a:r>
              <a:rPr dirty="0" sz="1200" spc="65">
                <a:solidFill>
                  <a:srgbClr val="818779"/>
                </a:solidFill>
                <a:latin typeface="Arial"/>
                <a:cs typeface="Arial"/>
              </a:rPr>
              <a:t>c</a:t>
            </a:r>
            <a:r>
              <a:rPr dirty="0" sz="1200" spc="65">
                <a:solidFill>
                  <a:srgbClr val="818779"/>
                </a:solidFill>
                <a:latin typeface="Arial"/>
                <a:cs typeface="Arial"/>
              </a:rPr>
              <a:t> </a:t>
            </a:r>
            <a:r>
              <a:rPr dirty="0" sz="1200" spc="5">
                <a:solidFill>
                  <a:srgbClr val="818779"/>
                </a:solidFill>
                <a:latin typeface="Arial"/>
                <a:cs typeface="Arial"/>
              </a:rPr>
              <a:t>a</a:t>
            </a:r>
            <a:r>
              <a:rPr dirty="0" sz="1200" spc="30">
                <a:solidFill>
                  <a:srgbClr val="818779"/>
                </a:solidFill>
                <a:latin typeface="Arial"/>
                <a:cs typeface="Arial"/>
              </a:rPr>
              <a:t>n</a:t>
            </a:r>
            <a:r>
              <a:rPr dirty="0" sz="1200" spc="70">
                <a:solidFill>
                  <a:srgbClr val="818779"/>
                </a:solidFill>
                <a:latin typeface="Arial"/>
                <a:cs typeface="Arial"/>
              </a:rPr>
              <a:t>d</a:t>
            </a:r>
            <a:r>
              <a:rPr dirty="0" sz="1200" spc="70">
                <a:solidFill>
                  <a:srgbClr val="818779"/>
                </a:solidFill>
                <a:latin typeface="Arial"/>
                <a:cs typeface="Arial"/>
              </a:rPr>
              <a:t> </a:t>
            </a:r>
            <a:r>
              <a:rPr dirty="0" sz="1200" spc="65">
                <a:solidFill>
                  <a:srgbClr val="818779"/>
                </a:solidFill>
                <a:latin typeface="Arial"/>
                <a:cs typeface="Arial"/>
              </a:rPr>
              <a:t>c</a:t>
            </a:r>
            <a:r>
              <a:rPr dirty="0" sz="1200" spc="5">
                <a:solidFill>
                  <a:srgbClr val="818779"/>
                </a:solidFill>
                <a:latin typeface="Arial"/>
                <a:cs typeface="Arial"/>
              </a:rPr>
              <a:t>a</a:t>
            </a:r>
            <a:r>
              <a:rPr dirty="0" sz="1200" spc="60">
                <a:solidFill>
                  <a:srgbClr val="818779"/>
                </a:solidFill>
                <a:latin typeface="Arial"/>
                <a:cs typeface="Arial"/>
              </a:rPr>
              <a:t>r</a:t>
            </a:r>
            <a:r>
              <a:rPr dirty="0" sz="1200" spc="25">
                <a:solidFill>
                  <a:srgbClr val="818779"/>
                </a:solidFill>
                <a:latin typeface="Arial"/>
                <a:cs typeface="Arial"/>
              </a:rPr>
              <a:t>ee</a:t>
            </a:r>
            <a:r>
              <a:rPr dirty="0" sz="1200" spc="60">
                <a:solidFill>
                  <a:srgbClr val="818779"/>
                </a:solidFill>
                <a:latin typeface="Arial"/>
                <a:cs typeface="Arial"/>
              </a:rPr>
              <a:t>r</a:t>
            </a:r>
            <a:r>
              <a:rPr dirty="0" sz="1200" spc="60">
                <a:solidFill>
                  <a:srgbClr val="818779"/>
                </a:solidFill>
                <a:latin typeface="Arial"/>
                <a:cs typeface="Arial"/>
              </a:rPr>
              <a:t> </a:t>
            </a:r>
            <a:r>
              <a:rPr dirty="0" sz="1200" spc="25">
                <a:solidFill>
                  <a:srgbClr val="818779"/>
                </a:solidFill>
                <a:latin typeface="Arial"/>
                <a:cs typeface="Arial"/>
              </a:rPr>
              <a:t>su</a:t>
            </a:r>
            <a:r>
              <a:rPr dirty="0" sz="1200" spc="65">
                <a:solidFill>
                  <a:srgbClr val="818779"/>
                </a:solidFill>
                <a:latin typeface="Arial"/>
                <a:cs typeface="Arial"/>
              </a:rPr>
              <a:t>cc</a:t>
            </a:r>
            <a:r>
              <a:rPr dirty="0" sz="1200" spc="20">
                <a:solidFill>
                  <a:srgbClr val="818779"/>
                </a:solidFill>
                <a:latin typeface="Arial"/>
                <a:cs typeface="Arial"/>
              </a:rPr>
              <a:t>ess</a:t>
            </a:r>
            <a:r>
              <a:rPr dirty="0" sz="1200" spc="-5">
                <a:solidFill>
                  <a:srgbClr val="818779"/>
                </a:solidFill>
                <a:latin typeface="Arial"/>
                <a:cs typeface="Arial"/>
              </a:rPr>
              <a:t>.</a:t>
            </a:r>
            <a:endParaRPr sz="12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"/>
              </a:spcBef>
            </a:pPr>
            <a:endParaRPr sz="1300">
              <a:latin typeface="Times New Roman"/>
              <a:cs typeface="Times New Roman"/>
            </a:endParaRPr>
          </a:p>
          <a:p>
            <a:pPr marL="12700" marR="219710">
              <a:lnSpc>
                <a:spcPct val="104099"/>
              </a:lnSpc>
            </a:pPr>
            <a:r>
              <a:rPr dirty="0" sz="1200" spc="-40">
                <a:solidFill>
                  <a:srgbClr val="818779"/>
                </a:solidFill>
                <a:latin typeface="Arial"/>
                <a:cs typeface="Arial"/>
              </a:rPr>
              <a:t>F</a:t>
            </a:r>
            <a:r>
              <a:rPr dirty="0" sz="1200" spc="25">
                <a:solidFill>
                  <a:srgbClr val="818779"/>
                </a:solidFill>
                <a:latin typeface="Arial"/>
                <a:cs typeface="Arial"/>
              </a:rPr>
              <a:t>u</a:t>
            </a:r>
            <a:r>
              <a:rPr dirty="0" sz="1200" spc="60">
                <a:solidFill>
                  <a:srgbClr val="818779"/>
                </a:solidFill>
                <a:latin typeface="Arial"/>
                <a:cs typeface="Arial"/>
              </a:rPr>
              <a:t>r</a:t>
            </a:r>
            <a:r>
              <a:rPr dirty="0" sz="1200" spc="100">
                <a:solidFill>
                  <a:srgbClr val="818779"/>
                </a:solidFill>
                <a:latin typeface="Arial"/>
                <a:cs typeface="Arial"/>
              </a:rPr>
              <a:t>t</a:t>
            </a:r>
            <a:r>
              <a:rPr dirty="0" sz="1200" spc="40">
                <a:solidFill>
                  <a:srgbClr val="818779"/>
                </a:solidFill>
                <a:latin typeface="Arial"/>
                <a:cs typeface="Arial"/>
              </a:rPr>
              <a:t>h</a:t>
            </a:r>
            <a:r>
              <a:rPr dirty="0" sz="1200" spc="25">
                <a:solidFill>
                  <a:srgbClr val="818779"/>
                </a:solidFill>
                <a:latin typeface="Arial"/>
                <a:cs typeface="Arial"/>
              </a:rPr>
              <a:t>e</a:t>
            </a:r>
            <a:r>
              <a:rPr dirty="0" sz="1200" spc="60">
                <a:solidFill>
                  <a:srgbClr val="818779"/>
                </a:solidFill>
                <a:latin typeface="Arial"/>
                <a:cs typeface="Arial"/>
              </a:rPr>
              <a:t>r</a:t>
            </a:r>
            <a:r>
              <a:rPr dirty="0" sz="1200" spc="60">
                <a:solidFill>
                  <a:srgbClr val="818779"/>
                </a:solidFill>
                <a:latin typeface="Arial"/>
                <a:cs typeface="Arial"/>
              </a:rPr>
              <a:t>, </a:t>
            </a:r>
            <a:r>
              <a:rPr dirty="0" sz="1200" spc="45">
                <a:solidFill>
                  <a:srgbClr val="818779"/>
                </a:solidFill>
                <a:latin typeface="Arial"/>
                <a:cs typeface="Arial"/>
              </a:rPr>
              <a:t>o</a:t>
            </a:r>
            <a:r>
              <a:rPr dirty="0" sz="1200" spc="25">
                <a:solidFill>
                  <a:srgbClr val="818779"/>
                </a:solidFill>
                <a:latin typeface="Arial"/>
                <a:cs typeface="Arial"/>
              </a:rPr>
              <a:t>u</a:t>
            </a:r>
            <a:r>
              <a:rPr dirty="0" sz="1200" spc="60">
                <a:solidFill>
                  <a:srgbClr val="818779"/>
                </a:solidFill>
                <a:latin typeface="Arial"/>
                <a:cs typeface="Arial"/>
              </a:rPr>
              <a:t>r</a:t>
            </a:r>
            <a:r>
              <a:rPr dirty="0" sz="1200" spc="60">
                <a:solidFill>
                  <a:srgbClr val="818779"/>
                </a:solidFill>
                <a:latin typeface="Arial"/>
                <a:cs typeface="Arial"/>
              </a:rPr>
              <a:t> </a:t>
            </a:r>
            <a:r>
              <a:rPr dirty="0" sz="1200" spc="65">
                <a:solidFill>
                  <a:srgbClr val="818779"/>
                </a:solidFill>
                <a:latin typeface="Arial"/>
                <a:cs typeface="Arial"/>
              </a:rPr>
              <a:t>c</a:t>
            </a:r>
            <a:r>
              <a:rPr dirty="0" sz="1200" spc="25">
                <a:solidFill>
                  <a:srgbClr val="818779"/>
                </a:solidFill>
                <a:latin typeface="Arial"/>
                <a:cs typeface="Arial"/>
              </a:rPr>
              <a:t>u</a:t>
            </a:r>
            <a:r>
              <a:rPr dirty="0" sz="1200" spc="60">
                <a:solidFill>
                  <a:srgbClr val="818779"/>
                </a:solidFill>
                <a:latin typeface="Arial"/>
                <a:cs typeface="Arial"/>
              </a:rPr>
              <a:t>rr</a:t>
            </a:r>
            <a:r>
              <a:rPr dirty="0" sz="1200" spc="15">
                <a:solidFill>
                  <a:srgbClr val="818779"/>
                </a:solidFill>
                <a:latin typeface="Arial"/>
                <a:cs typeface="Arial"/>
              </a:rPr>
              <a:t>i</a:t>
            </a:r>
            <a:r>
              <a:rPr dirty="0" sz="1200" spc="65">
                <a:solidFill>
                  <a:srgbClr val="818779"/>
                </a:solidFill>
                <a:latin typeface="Arial"/>
                <a:cs typeface="Arial"/>
              </a:rPr>
              <a:t>c</a:t>
            </a:r>
            <a:r>
              <a:rPr dirty="0" sz="1200" spc="25">
                <a:solidFill>
                  <a:srgbClr val="818779"/>
                </a:solidFill>
                <a:latin typeface="Arial"/>
                <a:cs typeface="Arial"/>
              </a:rPr>
              <a:t>u</a:t>
            </a:r>
            <a:r>
              <a:rPr dirty="0" sz="1200" spc="15">
                <a:solidFill>
                  <a:srgbClr val="818779"/>
                </a:solidFill>
                <a:latin typeface="Arial"/>
                <a:cs typeface="Arial"/>
              </a:rPr>
              <a:t>l</a:t>
            </a:r>
            <a:r>
              <a:rPr dirty="0" sz="1200" spc="30">
                <a:solidFill>
                  <a:srgbClr val="818779"/>
                </a:solidFill>
                <a:latin typeface="Arial"/>
                <a:cs typeface="Arial"/>
              </a:rPr>
              <a:t>um</a:t>
            </a:r>
            <a:r>
              <a:rPr dirty="0" sz="1200" spc="30">
                <a:solidFill>
                  <a:srgbClr val="818779"/>
                </a:solidFill>
                <a:latin typeface="Arial"/>
                <a:cs typeface="Arial"/>
              </a:rPr>
              <a:t> </a:t>
            </a:r>
            <a:r>
              <a:rPr dirty="0" sz="1200" spc="100">
                <a:solidFill>
                  <a:srgbClr val="818779"/>
                </a:solidFill>
                <a:latin typeface="Arial"/>
                <a:cs typeface="Arial"/>
              </a:rPr>
              <a:t>w</a:t>
            </a:r>
            <a:r>
              <a:rPr dirty="0" sz="1200" spc="15">
                <a:solidFill>
                  <a:srgbClr val="818779"/>
                </a:solidFill>
                <a:latin typeface="Arial"/>
                <a:cs typeface="Arial"/>
              </a:rPr>
              <a:t>ill</a:t>
            </a:r>
            <a:r>
              <a:rPr dirty="0" sz="1200" spc="15">
                <a:solidFill>
                  <a:srgbClr val="818779"/>
                </a:solidFill>
                <a:latin typeface="Arial"/>
                <a:cs typeface="Arial"/>
              </a:rPr>
              <a:t> </a:t>
            </a:r>
            <a:r>
              <a:rPr dirty="0" sz="1200" spc="65">
                <a:solidFill>
                  <a:srgbClr val="818779"/>
                </a:solidFill>
                <a:latin typeface="Arial"/>
                <a:cs typeface="Arial"/>
              </a:rPr>
              <a:t>c</a:t>
            </a:r>
            <a:r>
              <a:rPr dirty="0" sz="1200" spc="45">
                <a:solidFill>
                  <a:srgbClr val="818779"/>
                </a:solidFill>
                <a:latin typeface="Arial"/>
                <a:cs typeface="Arial"/>
              </a:rPr>
              <a:t>o</a:t>
            </a:r>
            <a:r>
              <a:rPr dirty="0" sz="1200" spc="30">
                <a:solidFill>
                  <a:srgbClr val="818779"/>
                </a:solidFill>
                <a:latin typeface="Arial"/>
                <a:cs typeface="Arial"/>
              </a:rPr>
              <a:t>n</a:t>
            </a:r>
            <a:r>
              <a:rPr dirty="0" sz="1200" spc="100">
                <a:solidFill>
                  <a:srgbClr val="818779"/>
                </a:solidFill>
                <a:latin typeface="Arial"/>
                <a:cs typeface="Arial"/>
              </a:rPr>
              <a:t>t</a:t>
            </a:r>
            <a:r>
              <a:rPr dirty="0" sz="1200" spc="15">
                <a:solidFill>
                  <a:srgbClr val="818779"/>
                </a:solidFill>
                <a:latin typeface="Arial"/>
                <a:cs typeface="Arial"/>
              </a:rPr>
              <a:t>i</a:t>
            </a:r>
            <a:r>
              <a:rPr dirty="0" sz="1200" spc="30">
                <a:solidFill>
                  <a:srgbClr val="818779"/>
                </a:solidFill>
                <a:latin typeface="Arial"/>
                <a:cs typeface="Arial"/>
              </a:rPr>
              <a:t>n</a:t>
            </a:r>
            <a:r>
              <a:rPr dirty="0" sz="1200" spc="25">
                <a:solidFill>
                  <a:srgbClr val="818779"/>
                </a:solidFill>
                <a:latin typeface="Arial"/>
                <a:cs typeface="Arial"/>
              </a:rPr>
              <a:t>ue</a:t>
            </a:r>
            <a:r>
              <a:rPr dirty="0" sz="1200" spc="25">
                <a:solidFill>
                  <a:srgbClr val="818779"/>
                </a:solidFill>
                <a:latin typeface="Arial"/>
                <a:cs typeface="Arial"/>
              </a:rPr>
              <a:t> </a:t>
            </a:r>
            <a:r>
              <a:rPr dirty="0" sz="1200" spc="100">
                <a:solidFill>
                  <a:srgbClr val="818779"/>
                </a:solidFill>
                <a:latin typeface="Arial"/>
                <a:cs typeface="Arial"/>
              </a:rPr>
              <a:t>t</a:t>
            </a:r>
            <a:r>
              <a:rPr dirty="0" sz="1200" spc="45">
                <a:solidFill>
                  <a:srgbClr val="818779"/>
                </a:solidFill>
                <a:latin typeface="Arial"/>
                <a:cs typeface="Arial"/>
              </a:rPr>
              <a:t>o</a:t>
            </a:r>
            <a:r>
              <a:rPr dirty="0" sz="1200" spc="45">
                <a:solidFill>
                  <a:srgbClr val="818779"/>
                </a:solidFill>
                <a:latin typeface="Arial"/>
                <a:cs typeface="Arial"/>
              </a:rPr>
              <a:t> </a:t>
            </a:r>
            <a:r>
              <a:rPr dirty="0" sz="1200" spc="30">
                <a:solidFill>
                  <a:srgbClr val="818779"/>
                </a:solidFill>
                <a:latin typeface="Arial"/>
                <a:cs typeface="Arial"/>
              </a:rPr>
              <a:t>em</a:t>
            </a:r>
            <a:r>
              <a:rPr dirty="0" sz="1200" spc="60">
                <a:solidFill>
                  <a:srgbClr val="818779"/>
                </a:solidFill>
                <a:latin typeface="Arial"/>
                <a:cs typeface="Arial"/>
              </a:rPr>
              <a:t>p</a:t>
            </a:r>
            <a:r>
              <a:rPr dirty="0" sz="1200" spc="40">
                <a:solidFill>
                  <a:srgbClr val="818779"/>
                </a:solidFill>
                <a:latin typeface="Arial"/>
                <a:cs typeface="Arial"/>
              </a:rPr>
              <a:t>h</a:t>
            </a:r>
            <a:r>
              <a:rPr dirty="0" sz="1200" spc="5">
                <a:solidFill>
                  <a:srgbClr val="818779"/>
                </a:solidFill>
                <a:latin typeface="Arial"/>
                <a:cs typeface="Arial"/>
              </a:rPr>
              <a:t>a</a:t>
            </a:r>
            <a:r>
              <a:rPr dirty="0" sz="1200" spc="20">
                <a:solidFill>
                  <a:srgbClr val="818779"/>
                </a:solidFill>
                <a:latin typeface="Arial"/>
                <a:cs typeface="Arial"/>
              </a:rPr>
              <a:t>s</a:t>
            </a:r>
            <a:r>
              <a:rPr dirty="0" sz="1200" spc="15">
                <a:solidFill>
                  <a:srgbClr val="818779"/>
                </a:solidFill>
                <a:latin typeface="Arial"/>
                <a:cs typeface="Arial"/>
              </a:rPr>
              <a:t>i</a:t>
            </a:r>
            <a:r>
              <a:rPr dirty="0" sz="1200" spc="45">
                <a:solidFill>
                  <a:srgbClr val="818779"/>
                </a:solidFill>
                <a:latin typeface="Arial"/>
                <a:cs typeface="Arial"/>
              </a:rPr>
              <a:t>z</a:t>
            </a:r>
            <a:r>
              <a:rPr dirty="0" sz="1200" spc="25">
                <a:solidFill>
                  <a:srgbClr val="818779"/>
                </a:solidFill>
                <a:latin typeface="Arial"/>
                <a:cs typeface="Arial"/>
              </a:rPr>
              <a:t>e</a:t>
            </a:r>
            <a:r>
              <a:rPr dirty="0" sz="1200" spc="25">
                <a:solidFill>
                  <a:srgbClr val="818779"/>
                </a:solidFill>
                <a:latin typeface="Arial"/>
                <a:cs typeface="Arial"/>
              </a:rPr>
              <a:t> </a:t>
            </a:r>
            <a:r>
              <a:rPr dirty="0" sz="1200" spc="100">
                <a:solidFill>
                  <a:srgbClr val="818779"/>
                </a:solidFill>
                <a:latin typeface="Arial"/>
                <a:cs typeface="Arial"/>
              </a:rPr>
              <a:t>t</a:t>
            </a:r>
            <a:r>
              <a:rPr dirty="0" sz="1200" spc="40">
                <a:solidFill>
                  <a:srgbClr val="818779"/>
                </a:solidFill>
                <a:latin typeface="Arial"/>
                <a:cs typeface="Arial"/>
              </a:rPr>
              <a:t>h</a:t>
            </a:r>
            <a:r>
              <a:rPr dirty="0" sz="1200" spc="25">
                <a:solidFill>
                  <a:srgbClr val="818779"/>
                </a:solidFill>
                <a:latin typeface="Arial"/>
                <a:cs typeface="Arial"/>
              </a:rPr>
              <a:t>e</a:t>
            </a:r>
            <a:r>
              <a:rPr dirty="0" sz="1200" spc="25">
                <a:solidFill>
                  <a:srgbClr val="818779"/>
                </a:solidFill>
                <a:latin typeface="Arial"/>
                <a:cs typeface="Arial"/>
              </a:rPr>
              <a:t> </a:t>
            </a:r>
            <a:r>
              <a:rPr dirty="0" sz="1200" spc="15">
                <a:solidFill>
                  <a:srgbClr val="818779"/>
                </a:solidFill>
                <a:latin typeface="Arial"/>
                <a:cs typeface="Arial"/>
              </a:rPr>
              <a:t>i</a:t>
            </a:r>
            <a:r>
              <a:rPr dirty="0" sz="1200" spc="40">
                <a:solidFill>
                  <a:srgbClr val="818779"/>
                </a:solidFill>
                <a:latin typeface="Arial"/>
                <a:cs typeface="Arial"/>
              </a:rPr>
              <a:t>m</a:t>
            </a:r>
            <a:r>
              <a:rPr dirty="0" sz="1200" spc="60">
                <a:solidFill>
                  <a:srgbClr val="818779"/>
                </a:solidFill>
                <a:latin typeface="Arial"/>
                <a:cs typeface="Arial"/>
              </a:rPr>
              <a:t>p</a:t>
            </a:r>
            <a:r>
              <a:rPr dirty="0" sz="1200" spc="45">
                <a:solidFill>
                  <a:srgbClr val="818779"/>
                </a:solidFill>
                <a:latin typeface="Arial"/>
                <a:cs typeface="Arial"/>
              </a:rPr>
              <a:t>o</a:t>
            </a:r>
            <a:r>
              <a:rPr dirty="0" sz="1200" spc="60">
                <a:solidFill>
                  <a:srgbClr val="818779"/>
                </a:solidFill>
                <a:latin typeface="Arial"/>
                <a:cs typeface="Arial"/>
              </a:rPr>
              <a:t>r</a:t>
            </a:r>
            <a:r>
              <a:rPr dirty="0" sz="1200" spc="100">
                <a:solidFill>
                  <a:srgbClr val="818779"/>
                </a:solidFill>
                <a:latin typeface="Arial"/>
                <a:cs typeface="Arial"/>
              </a:rPr>
              <a:t>t</a:t>
            </a:r>
            <a:r>
              <a:rPr dirty="0" sz="1200" spc="5">
                <a:solidFill>
                  <a:srgbClr val="818779"/>
                </a:solidFill>
                <a:latin typeface="Arial"/>
                <a:cs typeface="Arial"/>
              </a:rPr>
              <a:t>a</a:t>
            </a:r>
            <a:r>
              <a:rPr dirty="0" sz="1200" spc="30">
                <a:solidFill>
                  <a:srgbClr val="818779"/>
                </a:solidFill>
                <a:latin typeface="Arial"/>
                <a:cs typeface="Arial"/>
              </a:rPr>
              <a:t>n</a:t>
            </a:r>
            <a:r>
              <a:rPr dirty="0" sz="1200" spc="65">
                <a:solidFill>
                  <a:srgbClr val="818779"/>
                </a:solidFill>
                <a:latin typeface="Arial"/>
                <a:cs typeface="Arial"/>
              </a:rPr>
              <a:t>c</a:t>
            </a:r>
            <a:r>
              <a:rPr dirty="0" sz="1200" spc="25">
                <a:solidFill>
                  <a:srgbClr val="818779"/>
                </a:solidFill>
                <a:latin typeface="Arial"/>
                <a:cs typeface="Arial"/>
              </a:rPr>
              <a:t>e</a:t>
            </a:r>
            <a:r>
              <a:rPr dirty="0" sz="1200" spc="25">
                <a:solidFill>
                  <a:srgbClr val="818779"/>
                </a:solidFill>
                <a:latin typeface="Arial"/>
                <a:cs typeface="Arial"/>
              </a:rPr>
              <a:t> </a:t>
            </a:r>
            <a:r>
              <a:rPr dirty="0" sz="1200" spc="45">
                <a:solidFill>
                  <a:srgbClr val="818779"/>
                </a:solidFill>
                <a:latin typeface="Arial"/>
                <a:cs typeface="Arial"/>
              </a:rPr>
              <a:t>o</a:t>
            </a:r>
            <a:r>
              <a:rPr dirty="0" sz="1200" spc="95">
                <a:solidFill>
                  <a:srgbClr val="818779"/>
                </a:solidFill>
                <a:latin typeface="Arial"/>
                <a:cs typeface="Arial"/>
              </a:rPr>
              <a:t>f</a:t>
            </a:r>
            <a:r>
              <a:rPr dirty="0" sz="1200" spc="95">
                <a:solidFill>
                  <a:srgbClr val="818779"/>
                </a:solidFill>
                <a:latin typeface="Arial"/>
                <a:cs typeface="Arial"/>
              </a:rPr>
              <a:t> </a:t>
            </a:r>
            <a:r>
              <a:rPr dirty="0" sz="1200" spc="5">
                <a:solidFill>
                  <a:srgbClr val="818779"/>
                </a:solidFill>
                <a:latin typeface="Arial"/>
                <a:cs typeface="Arial"/>
              </a:rPr>
              <a:t>A</a:t>
            </a:r>
            <a:r>
              <a:rPr dirty="0" sz="1200" spc="60">
                <a:solidFill>
                  <a:srgbClr val="818779"/>
                </a:solidFill>
                <a:latin typeface="Arial"/>
                <a:cs typeface="Arial"/>
              </a:rPr>
              <a:t>r</a:t>
            </a:r>
            <a:r>
              <a:rPr dirty="0" sz="1200" spc="5">
                <a:solidFill>
                  <a:srgbClr val="818779"/>
                </a:solidFill>
                <a:latin typeface="Arial"/>
                <a:cs typeface="Arial"/>
              </a:rPr>
              <a:t>a</a:t>
            </a:r>
            <a:r>
              <a:rPr dirty="0" sz="1200" spc="70">
                <a:solidFill>
                  <a:srgbClr val="818779"/>
                </a:solidFill>
                <a:latin typeface="Arial"/>
                <a:cs typeface="Arial"/>
              </a:rPr>
              <a:t>b</a:t>
            </a:r>
            <a:r>
              <a:rPr dirty="0" sz="1200" spc="15">
                <a:solidFill>
                  <a:srgbClr val="818779"/>
                </a:solidFill>
                <a:latin typeface="Arial"/>
                <a:cs typeface="Arial"/>
              </a:rPr>
              <a:t>i</a:t>
            </a:r>
            <a:r>
              <a:rPr dirty="0" sz="1200" spc="65">
                <a:solidFill>
                  <a:srgbClr val="818779"/>
                </a:solidFill>
                <a:latin typeface="Arial"/>
                <a:cs typeface="Arial"/>
              </a:rPr>
              <a:t>c</a:t>
            </a:r>
            <a:r>
              <a:rPr dirty="0" sz="1200" spc="65">
                <a:solidFill>
                  <a:srgbClr val="818779"/>
                </a:solidFill>
                <a:latin typeface="Arial"/>
                <a:cs typeface="Arial"/>
              </a:rPr>
              <a:t> </a:t>
            </a:r>
            <a:r>
              <a:rPr dirty="0" sz="1200" spc="15">
                <a:solidFill>
                  <a:srgbClr val="818779"/>
                </a:solidFill>
                <a:latin typeface="Arial"/>
                <a:cs typeface="Arial"/>
              </a:rPr>
              <a:t>l</a:t>
            </a:r>
            <a:r>
              <a:rPr dirty="0" sz="1200" spc="5">
                <a:solidFill>
                  <a:srgbClr val="818779"/>
                </a:solidFill>
                <a:latin typeface="Arial"/>
                <a:cs typeface="Arial"/>
              </a:rPr>
              <a:t>a</a:t>
            </a:r>
            <a:r>
              <a:rPr dirty="0" sz="1200" spc="30">
                <a:solidFill>
                  <a:srgbClr val="818779"/>
                </a:solidFill>
                <a:latin typeface="Arial"/>
                <a:cs typeface="Arial"/>
              </a:rPr>
              <a:t>n</a:t>
            </a:r>
            <a:r>
              <a:rPr dirty="0" sz="1200" spc="60">
                <a:solidFill>
                  <a:srgbClr val="818779"/>
                </a:solidFill>
                <a:latin typeface="Arial"/>
                <a:cs typeface="Arial"/>
              </a:rPr>
              <a:t>g</a:t>
            </a:r>
            <a:r>
              <a:rPr dirty="0" sz="1200" spc="25">
                <a:solidFill>
                  <a:srgbClr val="818779"/>
                </a:solidFill>
                <a:latin typeface="Arial"/>
                <a:cs typeface="Arial"/>
              </a:rPr>
              <a:t>u</a:t>
            </a:r>
            <a:r>
              <a:rPr dirty="0" sz="1200" spc="5">
                <a:solidFill>
                  <a:srgbClr val="818779"/>
                </a:solidFill>
                <a:latin typeface="Arial"/>
                <a:cs typeface="Arial"/>
              </a:rPr>
              <a:t>a</a:t>
            </a:r>
            <a:r>
              <a:rPr dirty="0" sz="1200" spc="60">
                <a:solidFill>
                  <a:srgbClr val="818779"/>
                </a:solidFill>
                <a:latin typeface="Arial"/>
                <a:cs typeface="Arial"/>
              </a:rPr>
              <a:t>g</a:t>
            </a:r>
            <a:r>
              <a:rPr dirty="0" sz="1200" spc="25">
                <a:solidFill>
                  <a:srgbClr val="818779"/>
                </a:solidFill>
                <a:latin typeface="Arial"/>
                <a:cs typeface="Arial"/>
              </a:rPr>
              <a:t>e</a:t>
            </a:r>
            <a:r>
              <a:rPr dirty="0" sz="1200" spc="10">
                <a:solidFill>
                  <a:srgbClr val="818779"/>
                </a:solidFill>
                <a:latin typeface="Arial"/>
                <a:cs typeface="Arial"/>
              </a:rPr>
              <a:t> </a:t>
            </a:r>
            <a:r>
              <a:rPr dirty="0" sz="1200" spc="60">
                <a:solidFill>
                  <a:srgbClr val="818779"/>
                </a:solidFill>
                <a:latin typeface="Arial"/>
                <a:cs typeface="Arial"/>
              </a:rPr>
              <a:t>p</a:t>
            </a:r>
            <a:r>
              <a:rPr dirty="0" sz="1200" spc="60">
                <a:solidFill>
                  <a:srgbClr val="818779"/>
                </a:solidFill>
                <a:latin typeface="Arial"/>
                <a:cs typeface="Arial"/>
              </a:rPr>
              <a:t>r</a:t>
            </a:r>
            <a:r>
              <a:rPr dirty="0" sz="1200" spc="45">
                <a:solidFill>
                  <a:srgbClr val="818779"/>
                </a:solidFill>
                <a:latin typeface="Arial"/>
                <a:cs typeface="Arial"/>
              </a:rPr>
              <a:t>o</a:t>
            </a:r>
            <a:r>
              <a:rPr dirty="0" sz="1200" spc="95">
                <a:solidFill>
                  <a:srgbClr val="818779"/>
                </a:solidFill>
                <a:latin typeface="Arial"/>
                <a:cs typeface="Arial"/>
              </a:rPr>
              <a:t>f</a:t>
            </a:r>
            <a:r>
              <a:rPr dirty="0" sz="1200" spc="15">
                <a:solidFill>
                  <a:srgbClr val="818779"/>
                </a:solidFill>
                <a:latin typeface="Arial"/>
                <a:cs typeface="Arial"/>
              </a:rPr>
              <a:t>i</a:t>
            </a:r>
            <a:r>
              <a:rPr dirty="0" sz="1200" spc="65">
                <a:solidFill>
                  <a:srgbClr val="818779"/>
                </a:solidFill>
                <a:latin typeface="Arial"/>
                <a:cs typeface="Arial"/>
              </a:rPr>
              <a:t>c</a:t>
            </a:r>
            <a:r>
              <a:rPr dirty="0" sz="1200" spc="15">
                <a:solidFill>
                  <a:srgbClr val="818779"/>
                </a:solidFill>
                <a:latin typeface="Arial"/>
                <a:cs typeface="Arial"/>
              </a:rPr>
              <a:t>i</a:t>
            </a:r>
            <a:r>
              <a:rPr dirty="0" sz="1200" spc="25">
                <a:solidFill>
                  <a:srgbClr val="818779"/>
                </a:solidFill>
                <a:latin typeface="Arial"/>
                <a:cs typeface="Arial"/>
              </a:rPr>
              <a:t>e</a:t>
            </a:r>
            <a:r>
              <a:rPr dirty="0" sz="1200" spc="30">
                <a:solidFill>
                  <a:srgbClr val="818779"/>
                </a:solidFill>
                <a:latin typeface="Arial"/>
                <a:cs typeface="Arial"/>
              </a:rPr>
              <a:t>n</a:t>
            </a:r>
            <a:r>
              <a:rPr dirty="0" sz="1200" spc="65">
                <a:solidFill>
                  <a:srgbClr val="818779"/>
                </a:solidFill>
                <a:latin typeface="Arial"/>
                <a:cs typeface="Arial"/>
              </a:rPr>
              <a:t>cy</a:t>
            </a:r>
            <a:r>
              <a:rPr dirty="0" sz="1200" spc="65">
                <a:solidFill>
                  <a:srgbClr val="818779"/>
                </a:solidFill>
                <a:latin typeface="Arial"/>
                <a:cs typeface="Arial"/>
              </a:rPr>
              <a:t> </a:t>
            </a:r>
            <a:r>
              <a:rPr dirty="0" sz="1200" spc="5">
                <a:solidFill>
                  <a:srgbClr val="818779"/>
                </a:solidFill>
                <a:latin typeface="Arial"/>
                <a:cs typeface="Arial"/>
              </a:rPr>
              <a:t>a</a:t>
            </a:r>
            <a:r>
              <a:rPr dirty="0" sz="1200" spc="30">
                <a:solidFill>
                  <a:srgbClr val="818779"/>
                </a:solidFill>
                <a:latin typeface="Arial"/>
                <a:cs typeface="Arial"/>
              </a:rPr>
              <a:t>n</a:t>
            </a:r>
            <a:r>
              <a:rPr dirty="0" sz="1200" spc="70">
                <a:solidFill>
                  <a:srgbClr val="818779"/>
                </a:solidFill>
                <a:latin typeface="Arial"/>
                <a:cs typeface="Arial"/>
              </a:rPr>
              <a:t>d</a:t>
            </a:r>
            <a:r>
              <a:rPr dirty="0" sz="1200" spc="70">
                <a:solidFill>
                  <a:srgbClr val="818779"/>
                </a:solidFill>
                <a:latin typeface="Arial"/>
                <a:cs typeface="Arial"/>
              </a:rPr>
              <a:t> </a:t>
            </a:r>
            <a:r>
              <a:rPr dirty="0" sz="1200" spc="-30">
                <a:solidFill>
                  <a:srgbClr val="818779"/>
                </a:solidFill>
                <a:latin typeface="Arial"/>
                <a:cs typeface="Arial"/>
              </a:rPr>
              <a:t>Q</a:t>
            </a:r>
            <a:r>
              <a:rPr dirty="0" sz="1200" spc="25">
                <a:solidFill>
                  <a:srgbClr val="818779"/>
                </a:solidFill>
                <a:latin typeface="Arial"/>
                <a:cs typeface="Arial"/>
              </a:rPr>
              <a:t>u</a:t>
            </a:r>
            <a:r>
              <a:rPr dirty="0" sz="1200" spc="60">
                <a:solidFill>
                  <a:srgbClr val="818779"/>
                </a:solidFill>
                <a:latin typeface="Arial"/>
                <a:cs typeface="Arial"/>
              </a:rPr>
              <a:t>r</a:t>
            </a:r>
            <a:r>
              <a:rPr dirty="0" sz="1200" spc="5">
                <a:solidFill>
                  <a:srgbClr val="818779"/>
                </a:solidFill>
                <a:latin typeface="Arial"/>
                <a:cs typeface="Arial"/>
              </a:rPr>
              <a:t>a</a:t>
            </a:r>
            <a:r>
              <a:rPr dirty="0" sz="1200" spc="30">
                <a:solidFill>
                  <a:srgbClr val="818779"/>
                </a:solidFill>
                <a:latin typeface="Arial"/>
                <a:cs typeface="Arial"/>
              </a:rPr>
              <a:t>n</a:t>
            </a:r>
            <a:r>
              <a:rPr dirty="0" sz="1200" spc="15">
                <a:solidFill>
                  <a:srgbClr val="818779"/>
                </a:solidFill>
                <a:latin typeface="Arial"/>
                <a:cs typeface="Arial"/>
              </a:rPr>
              <a:t>i</a:t>
            </a:r>
            <a:r>
              <a:rPr dirty="0" sz="1200" spc="65">
                <a:solidFill>
                  <a:srgbClr val="818779"/>
                </a:solidFill>
                <a:latin typeface="Arial"/>
                <a:cs typeface="Arial"/>
              </a:rPr>
              <a:t>c</a:t>
            </a:r>
            <a:r>
              <a:rPr dirty="0" sz="1200" spc="65">
                <a:solidFill>
                  <a:srgbClr val="818779"/>
                </a:solidFill>
                <a:latin typeface="Arial"/>
                <a:cs typeface="Arial"/>
              </a:rPr>
              <a:t> </a:t>
            </a:r>
            <a:r>
              <a:rPr dirty="0" sz="1200" spc="25">
                <a:solidFill>
                  <a:srgbClr val="818779"/>
                </a:solidFill>
                <a:latin typeface="Arial"/>
                <a:cs typeface="Arial"/>
              </a:rPr>
              <a:t>e</a:t>
            </a:r>
            <a:r>
              <a:rPr dirty="0" sz="1200" spc="70">
                <a:solidFill>
                  <a:srgbClr val="818779"/>
                </a:solidFill>
                <a:latin typeface="Arial"/>
                <a:cs typeface="Arial"/>
              </a:rPr>
              <a:t>d</a:t>
            </a:r>
            <a:r>
              <a:rPr dirty="0" sz="1200" spc="25">
                <a:solidFill>
                  <a:srgbClr val="818779"/>
                </a:solidFill>
                <a:latin typeface="Arial"/>
                <a:cs typeface="Arial"/>
              </a:rPr>
              <a:t>u</a:t>
            </a:r>
            <a:r>
              <a:rPr dirty="0" sz="1200" spc="65">
                <a:solidFill>
                  <a:srgbClr val="818779"/>
                </a:solidFill>
                <a:latin typeface="Arial"/>
                <a:cs typeface="Arial"/>
              </a:rPr>
              <a:t>c</a:t>
            </a:r>
            <a:r>
              <a:rPr dirty="0" sz="1200" spc="5">
                <a:solidFill>
                  <a:srgbClr val="818779"/>
                </a:solidFill>
                <a:latin typeface="Arial"/>
                <a:cs typeface="Arial"/>
              </a:rPr>
              <a:t>a</a:t>
            </a:r>
            <a:r>
              <a:rPr dirty="0" sz="1200" spc="100">
                <a:solidFill>
                  <a:srgbClr val="818779"/>
                </a:solidFill>
                <a:latin typeface="Arial"/>
                <a:cs typeface="Arial"/>
              </a:rPr>
              <a:t>t</a:t>
            </a:r>
            <a:r>
              <a:rPr dirty="0" sz="1200" spc="15">
                <a:solidFill>
                  <a:srgbClr val="818779"/>
                </a:solidFill>
                <a:latin typeface="Arial"/>
                <a:cs typeface="Arial"/>
              </a:rPr>
              <a:t>i</a:t>
            </a:r>
            <a:r>
              <a:rPr dirty="0" sz="1200" spc="45">
                <a:solidFill>
                  <a:srgbClr val="818779"/>
                </a:solidFill>
                <a:latin typeface="Arial"/>
                <a:cs typeface="Arial"/>
              </a:rPr>
              <a:t>o</a:t>
            </a:r>
            <a:r>
              <a:rPr dirty="0" sz="1200" spc="30">
                <a:solidFill>
                  <a:srgbClr val="818779"/>
                </a:solidFill>
                <a:latin typeface="Arial"/>
                <a:cs typeface="Arial"/>
              </a:rPr>
              <a:t>n</a:t>
            </a:r>
            <a:r>
              <a:rPr dirty="0" sz="1200" spc="30">
                <a:solidFill>
                  <a:srgbClr val="818779"/>
                </a:solidFill>
                <a:latin typeface="Arial"/>
                <a:cs typeface="Arial"/>
              </a:rPr>
              <a:t>, </a:t>
            </a:r>
            <a:r>
              <a:rPr dirty="0" sz="1200" spc="65">
                <a:solidFill>
                  <a:srgbClr val="818779"/>
                </a:solidFill>
                <a:latin typeface="Arial"/>
                <a:cs typeface="Arial"/>
              </a:rPr>
              <a:t>c</a:t>
            </a:r>
            <a:r>
              <a:rPr dirty="0" sz="1200" spc="5">
                <a:solidFill>
                  <a:srgbClr val="818779"/>
                </a:solidFill>
                <a:latin typeface="Arial"/>
                <a:cs typeface="Arial"/>
              </a:rPr>
              <a:t>a</a:t>
            </a:r>
            <a:r>
              <a:rPr dirty="0" sz="1200" spc="100">
                <a:solidFill>
                  <a:srgbClr val="818779"/>
                </a:solidFill>
                <a:latin typeface="Arial"/>
                <a:cs typeface="Arial"/>
              </a:rPr>
              <a:t>t</a:t>
            </a:r>
            <a:r>
              <a:rPr dirty="0" sz="1200" spc="25">
                <a:solidFill>
                  <a:srgbClr val="818779"/>
                </a:solidFill>
                <a:latin typeface="Arial"/>
                <a:cs typeface="Arial"/>
              </a:rPr>
              <a:t>e</a:t>
            </a:r>
            <a:r>
              <a:rPr dirty="0" sz="1200" spc="60">
                <a:solidFill>
                  <a:srgbClr val="818779"/>
                </a:solidFill>
                <a:latin typeface="Arial"/>
                <a:cs typeface="Arial"/>
              </a:rPr>
              <a:t>r</a:t>
            </a:r>
            <a:r>
              <a:rPr dirty="0" sz="1200" spc="15">
                <a:solidFill>
                  <a:srgbClr val="818779"/>
                </a:solidFill>
                <a:latin typeface="Arial"/>
                <a:cs typeface="Arial"/>
              </a:rPr>
              <a:t>i</a:t>
            </a:r>
            <a:r>
              <a:rPr dirty="0" sz="1200" spc="30">
                <a:solidFill>
                  <a:srgbClr val="818779"/>
                </a:solidFill>
                <a:latin typeface="Arial"/>
                <a:cs typeface="Arial"/>
              </a:rPr>
              <a:t>n</a:t>
            </a:r>
            <a:r>
              <a:rPr dirty="0" sz="1200" spc="60">
                <a:solidFill>
                  <a:srgbClr val="818779"/>
                </a:solidFill>
                <a:latin typeface="Arial"/>
                <a:cs typeface="Arial"/>
              </a:rPr>
              <a:t>g</a:t>
            </a:r>
            <a:r>
              <a:rPr dirty="0" sz="1200" spc="60">
                <a:solidFill>
                  <a:srgbClr val="818779"/>
                </a:solidFill>
                <a:latin typeface="Arial"/>
                <a:cs typeface="Arial"/>
              </a:rPr>
              <a:t> </a:t>
            </a:r>
            <a:r>
              <a:rPr dirty="0" sz="1200" spc="100">
                <a:solidFill>
                  <a:srgbClr val="818779"/>
                </a:solidFill>
                <a:latin typeface="Arial"/>
                <a:cs typeface="Arial"/>
              </a:rPr>
              <a:t>t</a:t>
            </a:r>
            <a:r>
              <a:rPr dirty="0" sz="1200" spc="45">
                <a:solidFill>
                  <a:srgbClr val="818779"/>
                </a:solidFill>
                <a:latin typeface="Arial"/>
                <a:cs typeface="Arial"/>
              </a:rPr>
              <a:t>o</a:t>
            </a:r>
            <a:r>
              <a:rPr dirty="0" sz="1200" spc="45">
                <a:solidFill>
                  <a:srgbClr val="818779"/>
                </a:solidFill>
                <a:latin typeface="Arial"/>
                <a:cs typeface="Arial"/>
              </a:rPr>
              <a:t> </a:t>
            </a:r>
            <a:r>
              <a:rPr dirty="0" sz="1200" spc="5">
                <a:solidFill>
                  <a:srgbClr val="818779"/>
                </a:solidFill>
                <a:latin typeface="Arial"/>
                <a:cs typeface="Arial"/>
              </a:rPr>
              <a:t>a</a:t>
            </a:r>
            <a:r>
              <a:rPr dirty="0" sz="1200" spc="5">
                <a:solidFill>
                  <a:srgbClr val="818779"/>
                </a:solidFill>
                <a:latin typeface="Arial"/>
                <a:cs typeface="Arial"/>
              </a:rPr>
              <a:t> </a:t>
            </a:r>
            <a:r>
              <a:rPr dirty="0" sz="1200" spc="60">
                <a:solidFill>
                  <a:srgbClr val="818779"/>
                </a:solidFill>
                <a:latin typeface="Arial"/>
                <a:cs typeface="Arial"/>
              </a:rPr>
              <a:t>r</a:t>
            </a:r>
            <a:r>
              <a:rPr dirty="0" sz="1200" spc="5">
                <a:solidFill>
                  <a:srgbClr val="818779"/>
                </a:solidFill>
                <a:latin typeface="Arial"/>
                <a:cs typeface="Arial"/>
              </a:rPr>
              <a:t>a</a:t>
            </a:r>
            <a:r>
              <a:rPr dirty="0" sz="1200" spc="30">
                <a:solidFill>
                  <a:srgbClr val="818779"/>
                </a:solidFill>
                <a:latin typeface="Arial"/>
                <a:cs typeface="Arial"/>
              </a:rPr>
              <a:t>n</a:t>
            </a:r>
            <a:r>
              <a:rPr dirty="0" sz="1200" spc="60">
                <a:solidFill>
                  <a:srgbClr val="818779"/>
                </a:solidFill>
                <a:latin typeface="Arial"/>
                <a:cs typeface="Arial"/>
              </a:rPr>
              <a:t>g</a:t>
            </a:r>
            <a:r>
              <a:rPr dirty="0" sz="1200" spc="25">
                <a:solidFill>
                  <a:srgbClr val="818779"/>
                </a:solidFill>
                <a:latin typeface="Arial"/>
                <a:cs typeface="Arial"/>
              </a:rPr>
              <a:t>e</a:t>
            </a:r>
            <a:r>
              <a:rPr dirty="0" sz="1200" spc="25">
                <a:solidFill>
                  <a:srgbClr val="818779"/>
                </a:solidFill>
                <a:latin typeface="Arial"/>
                <a:cs typeface="Arial"/>
              </a:rPr>
              <a:t> </a:t>
            </a:r>
            <a:r>
              <a:rPr dirty="0" sz="1200" spc="45">
                <a:solidFill>
                  <a:srgbClr val="818779"/>
                </a:solidFill>
                <a:latin typeface="Arial"/>
                <a:cs typeface="Arial"/>
              </a:rPr>
              <a:t>o</a:t>
            </a:r>
            <a:r>
              <a:rPr dirty="0" sz="1200" spc="95">
                <a:solidFill>
                  <a:srgbClr val="818779"/>
                </a:solidFill>
                <a:latin typeface="Arial"/>
                <a:cs typeface="Arial"/>
              </a:rPr>
              <a:t>f</a:t>
            </a:r>
            <a:r>
              <a:rPr dirty="0" sz="1200" spc="95">
                <a:solidFill>
                  <a:srgbClr val="818779"/>
                </a:solidFill>
                <a:latin typeface="Arial"/>
                <a:cs typeface="Arial"/>
              </a:rPr>
              <a:t> </a:t>
            </a:r>
            <a:r>
              <a:rPr dirty="0" sz="1200" spc="20">
                <a:solidFill>
                  <a:srgbClr val="818779"/>
                </a:solidFill>
                <a:latin typeface="Arial"/>
                <a:cs typeface="Arial"/>
              </a:rPr>
              <a:t>s</a:t>
            </a:r>
            <a:r>
              <a:rPr dirty="0" sz="1200" spc="45">
                <a:solidFill>
                  <a:srgbClr val="818779"/>
                </a:solidFill>
                <a:latin typeface="Arial"/>
                <a:cs typeface="Arial"/>
              </a:rPr>
              <a:t>k</a:t>
            </a:r>
            <a:r>
              <a:rPr dirty="0" sz="1200" spc="15">
                <a:solidFill>
                  <a:srgbClr val="818779"/>
                </a:solidFill>
                <a:latin typeface="Arial"/>
                <a:cs typeface="Arial"/>
              </a:rPr>
              <a:t>ill</a:t>
            </a:r>
            <a:r>
              <a:rPr dirty="0" sz="1200" spc="15">
                <a:solidFill>
                  <a:srgbClr val="818779"/>
                </a:solidFill>
                <a:latin typeface="Arial"/>
                <a:cs typeface="Arial"/>
              </a:rPr>
              <a:t> </a:t>
            </a:r>
            <a:r>
              <a:rPr dirty="0" sz="1200" spc="15">
                <a:solidFill>
                  <a:srgbClr val="818779"/>
                </a:solidFill>
                <a:latin typeface="Arial"/>
                <a:cs typeface="Arial"/>
              </a:rPr>
              <a:t>l</a:t>
            </a:r>
            <a:r>
              <a:rPr dirty="0" sz="1200" spc="25">
                <a:solidFill>
                  <a:srgbClr val="818779"/>
                </a:solidFill>
                <a:latin typeface="Arial"/>
                <a:cs typeface="Arial"/>
              </a:rPr>
              <a:t>e</a:t>
            </a:r>
            <a:r>
              <a:rPr dirty="0" sz="1200" spc="65">
                <a:solidFill>
                  <a:srgbClr val="818779"/>
                </a:solidFill>
                <a:latin typeface="Arial"/>
                <a:cs typeface="Arial"/>
              </a:rPr>
              <a:t>v</a:t>
            </a:r>
            <a:r>
              <a:rPr dirty="0" sz="1200" spc="25">
                <a:solidFill>
                  <a:srgbClr val="818779"/>
                </a:solidFill>
                <a:latin typeface="Arial"/>
                <a:cs typeface="Arial"/>
              </a:rPr>
              <a:t>e</a:t>
            </a:r>
            <a:r>
              <a:rPr dirty="0" sz="1200" spc="15">
                <a:solidFill>
                  <a:srgbClr val="818779"/>
                </a:solidFill>
                <a:latin typeface="Arial"/>
                <a:cs typeface="Arial"/>
              </a:rPr>
              <a:t>l</a:t>
            </a:r>
            <a:r>
              <a:rPr dirty="0" sz="1200" spc="20">
                <a:solidFill>
                  <a:srgbClr val="818779"/>
                </a:solidFill>
                <a:latin typeface="Arial"/>
                <a:cs typeface="Arial"/>
              </a:rPr>
              <a:t>s</a:t>
            </a:r>
            <a:r>
              <a:rPr dirty="0" sz="1200" spc="20">
                <a:solidFill>
                  <a:srgbClr val="818779"/>
                </a:solidFill>
                <a:latin typeface="Arial"/>
                <a:cs typeface="Arial"/>
              </a:rPr>
              <a:t> </a:t>
            </a:r>
            <a:r>
              <a:rPr dirty="0" sz="1200" spc="5">
                <a:solidFill>
                  <a:srgbClr val="818779"/>
                </a:solidFill>
                <a:latin typeface="Arial"/>
                <a:cs typeface="Arial"/>
              </a:rPr>
              <a:t>a</a:t>
            </a:r>
            <a:r>
              <a:rPr dirty="0" sz="1200" spc="30">
                <a:solidFill>
                  <a:srgbClr val="818779"/>
                </a:solidFill>
                <a:latin typeface="Arial"/>
                <a:cs typeface="Arial"/>
              </a:rPr>
              <a:t>n</a:t>
            </a:r>
            <a:r>
              <a:rPr dirty="0" sz="1200" spc="70">
                <a:solidFill>
                  <a:srgbClr val="818779"/>
                </a:solidFill>
                <a:latin typeface="Arial"/>
                <a:cs typeface="Arial"/>
              </a:rPr>
              <a:t>d</a:t>
            </a:r>
            <a:r>
              <a:rPr dirty="0" sz="1200" spc="70">
                <a:solidFill>
                  <a:srgbClr val="818779"/>
                </a:solidFill>
                <a:latin typeface="Arial"/>
                <a:cs typeface="Arial"/>
              </a:rPr>
              <a:t> </a:t>
            </a:r>
            <a:r>
              <a:rPr dirty="0" sz="1200" spc="70">
                <a:solidFill>
                  <a:srgbClr val="818779"/>
                </a:solidFill>
                <a:latin typeface="Arial"/>
                <a:cs typeface="Arial"/>
              </a:rPr>
              <a:t>d</a:t>
            </a:r>
            <a:r>
              <a:rPr dirty="0" sz="1200" spc="25">
                <a:solidFill>
                  <a:srgbClr val="818779"/>
                </a:solidFill>
                <a:latin typeface="Arial"/>
                <a:cs typeface="Arial"/>
              </a:rPr>
              <a:t>ee</a:t>
            </a:r>
            <a:r>
              <a:rPr dirty="0" sz="1200" spc="60">
                <a:solidFill>
                  <a:srgbClr val="818779"/>
                </a:solidFill>
                <a:latin typeface="Arial"/>
                <a:cs typeface="Arial"/>
              </a:rPr>
              <a:t>p</a:t>
            </a:r>
            <a:r>
              <a:rPr dirty="0" sz="1200" spc="25">
                <a:solidFill>
                  <a:srgbClr val="818779"/>
                </a:solidFill>
                <a:latin typeface="Arial"/>
                <a:cs typeface="Arial"/>
              </a:rPr>
              <a:t>e</a:t>
            </a:r>
            <a:r>
              <a:rPr dirty="0" sz="1200" spc="30">
                <a:solidFill>
                  <a:srgbClr val="818779"/>
                </a:solidFill>
                <a:latin typeface="Arial"/>
                <a:cs typeface="Arial"/>
              </a:rPr>
              <a:t>n</a:t>
            </a:r>
            <a:r>
              <a:rPr dirty="0" sz="1200" spc="15">
                <a:solidFill>
                  <a:srgbClr val="818779"/>
                </a:solidFill>
                <a:latin typeface="Arial"/>
                <a:cs typeface="Arial"/>
              </a:rPr>
              <a:t>i</a:t>
            </a:r>
            <a:r>
              <a:rPr dirty="0" sz="1200" spc="30">
                <a:solidFill>
                  <a:srgbClr val="818779"/>
                </a:solidFill>
                <a:latin typeface="Arial"/>
                <a:cs typeface="Arial"/>
              </a:rPr>
              <a:t>n</a:t>
            </a:r>
            <a:r>
              <a:rPr dirty="0" sz="1200" spc="60">
                <a:solidFill>
                  <a:srgbClr val="818779"/>
                </a:solidFill>
                <a:latin typeface="Arial"/>
                <a:cs typeface="Arial"/>
              </a:rPr>
              <a:t>g</a:t>
            </a:r>
            <a:r>
              <a:rPr dirty="0" sz="1200" spc="60">
                <a:solidFill>
                  <a:srgbClr val="818779"/>
                </a:solidFill>
                <a:latin typeface="Arial"/>
                <a:cs typeface="Arial"/>
              </a:rPr>
              <a:t> </a:t>
            </a:r>
            <a:r>
              <a:rPr dirty="0" sz="1200" spc="45">
                <a:solidFill>
                  <a:srgbClr val="818779"/>
                </a:solidFill>
                <a:latin typeface="Arial"/>
                <a:cs typeface="Arial"/>
              </a:rPr>
              <a:t>o</a:t>
            </a:r>
            <a:r>
              <a:rPr dirty="0" sz="1200" spc="25">
                <a:solidFill>
                  <a:srgbClr val="818779"/>
                </a:solidFill>
                <a:latin typeface="Arial"/>
                <a:cs typeface="Arial"/>
              </a:rPr>
              <a:t>u</a:t>
            </a:r>
            <a:r>
              <a:rPr dirty="0" sz="1200" spc="60">
                <a:solidFill>
                  <a:srgbClr val="818779"/>
                </a:solidFill>
                <a:latin typeface="Arial"/>
                <a:cs typeface="Arial"/>
              </a:rPr>
              <a:t>r</a:t>
            </a:r>
            <a:r>
              <a:rPr dirty="0" sz="1200" spc="50">
                <a:solidFill>
                  <a:srgbClr val="818779"/>
                </a:solidFill>
                <a:latin typeface="Arial"/>
                <a:cs typeface="Arial"/>
              </a:rPr>
              <a:t> </a:t>
            </a:r>
            <a:r>
              <a:rPr dirty="0" sz="1200" spc="20">
                <a:solidFill>
                  <a:srgbClr val="818779"/>
                </a:solidFill>
                <a:latin typeface="Arial"/>
                <a:cs typeface="Arial"/>
              </a:rPr>
              <a:t>s</a:t>
            </a:r>
            <a:r>
              <a:rPr dirty="0" sz="1200" spc="100">
                <a:solidFill>
                  <a:srgbClr val="818779"/>
                </a:solidFill>
                <a:latin typeface="Arial"/>
                <a:cs typeface="Arial"/>
              </a:rPr>
              <a:t>t</a:t>
            </a:r>
            <a:r>
              <a:rPr dirty="0" sz="1200" spc="25">
                <a:solidFill>
                  <a:srgbClr val="818779"/>
                </a:solidFill>
                <a:latin typeface="Arial"/>
                <a:cs typeface="Arial"/>
              </a:rPr>
              <a:t>u</a:t>
            </a:r>
            <a:r>
              <a:rPr dirty="0" sz="1200" spc="70">
                <a:solidFill>
                  <a:srgbClr val="818779"/>
                </a:solidFill>
                <a:latin typeface="Arial"/>
                <a:cs typeface="Arial"/>
              </a:rPr>
              <a:t>d</a:t>
            </a:r>
            <a:r>
              <a:rPr dirty="0" sz="1200" spc="25">
                <a:solidFill>
                  <a:srgbClr val="818779"/>
                </a:solidFill>
                <a:latin typeface="Arial"/>
                <a:cs typeface="Arial"/>
              </a:rPr>
              <a:t>e</a:t>
            </a:r>
            <a:r>
              <a:rPr dirty="0" sz="1200" spc="30">
                <a:solidFill>
                  <a:srgbClr val="818779"/>
                </a:solidFill>
                <a:latin typeface="Arial"/>
                <a:cs typeface="Arial"/>
              </a:rPr>
              <a:t>n</a:t>
            </a:r>
            <a:r>
              <a:rPr dirty="0" sz="1200" spc="100">
                <a:solidFill>
                  <a:srgbClr val="818779"/>
                </a:solidFill>
                <a:latin typeface="Arial"/>
                <a:cs typeface="Arial"/>
              </a:rPr>
              <a:t>t</a:t>
            </a:r>
            <a:r>
              <a:rPr dirty="0" sz="1200" spc="20">
                <a:solidFill>
                  <a:srgbClr val="818779"/>
                </a:solidFill>
                <a:latin typeface="Arial"/>
                <a:cs typeface="Arial"/>
              </a:rPr>
              <a:t>s</a:t>
            </a:r>
            <a:r>
              <a:rPr dirty="0" sz="1200" spc="30">
                <a:solidFill>
                  <a:srgbClr val="818779"/>
                </a:solidFill>
                <a:latin typeface="Arial"/>
                <a:cs typeface="Arial"/>
              </a:rPr>
              <a:t>'</a:t>
            </a:r>
            <a:r>
              <a:rPr dirty="0" sz="1200" spc="30">
                <a:solidFill>
                  <a:srgbClr val="818779"/>
                </a:solidFill>
                <a:latin typeface="Arial"/>
                <a:cs typeface="Arial"/>
              </a:rPr>
              <a:t> </a:t>
            </a:r>
            <a:r>
              <a:rPr dirty="0" sz="1200" spc="65">
                <a:solidFill>
                  <a:srgbClr val="818779"/>
                </a:solidFill>
                <a:latin typeface="Arial"/>
                <a:cs typeface="Arial"/>
              </a:rPr>
              <a:t>c</a:t>
            </a:r>
            <a:r>
              <a:rPr dirty="0" sz="1200" spc="45">
                <a:solidFill>
                  <a:srgbClr val="818779"/>
                </a:solidFill>
                <a:latin typeface="Arial"/>
                <a:cs typeface="Arial"/>
              </a:rPr>
              <a:t>o</a:t>
            </a:r>
            <a:r>
              <a:rPr dirty="0" sz="1200" spc="30">
                <a:solidFill>
                  <a:srgbClr val="818779"/>
                </a:solidFill>
                <a:latin typeface="Arial"/>
                <a:cs typeface="Arial"/>
              </a:rPr>
              <a:t>nn</a:t>
            </a:r>
            <a:r>
              <a:rPr dirty="0" sz="1200" spc="25">
                <a:solidFill>
                  <a:srgbClr val="818779"/>
                </a:solidFill>
                <a:latin typeface="Arial"/>
                <a:cs typeface="Arial"/>
              </a:rPr>
              <a:t>e</a:t>
            </a:r>
            <a:r>
              <a:rPr dirty="0" sz="1200" spc="65">
                <a:solidFill>
                  <a:srgbClr val="818779"/>
                </a:solidFill>
                <a:latin typeface="Arial"/>
                <a:cs typeface="Arial"/>
              </a:rPr>
              <a:t>c</a:t>
            </a:r>
            <a:r>
              <a:rPr dirty="0" sz="1200" spc="100">
                <a:solidFill>
                  <a:srgbClr val="818779"/>
                </a:solidFill>
                <a:latin typeface="Arial"/>
                <a:cs typeface="Arial"/>
              </a:rPr>
              <a:t>t</a:t>
            </a:r>
            <a:r>
              <a:rPr dirty="0" sz="1200" spc="15">
                <a:solidFill>
                  <a:srgbClr val="818779"/>
                </a:solidFill>
                <a:latin typeface="Arial"/>
                <a:cs typeface="Arial"/>
              </a:rPr>
              <a:t>i</a:t>
            </a:r>
            <a:r>
              <a:rPr dirty="0" sz="1200" spc="45">
                <a:solidFill>
                  <a:srgbClr val="818779"/>
                </a:solidFill>
                <a:latin typeface="Arial"/>
                <a:cs typeface="Arial"/>
              </a:rPr>
              <a:t>o</a:t>
            </a:r>
            <a:r>
              <a:rPr dirty="0" sz="1200" spc="30">
                <a:solidFill>
                  <a:srgbClr val="818779"/>
                </a:solidFill>
                <a:latin typeface="Arial"/>
                <a:cs typeface="Arial"/>
              </a:rPr>
              <a:t>n</a:t>
            </a:r>
            <a:r>
              <a:rPr dirty="0" sz="1200" spc="30">
                <a:solidFill>
                  <a:srgbClr val="818779"/>
                </a:solidFill>
                <a:latin typeface="Arial"/>
                <a:cs typeface="Arial"/>
              </a:rPr>
              <a:t> </a:t>
            </a:r>
            <a:r>
              <a:rPr dirty="0" sz="1200" spc="100">
                <a:solidFill>
                  <a:srgbClr val="818779"/>
                </a:solidFill>
                <a:latin typeface="Arial"/>
                <a:cs typeface="Arial"/>
              </a:rPr>
              <a:t>t</a:t>
            </a:r>
            <a:r>
              <a:rPr dirty="0" sz="1200" spc="45">
                <a:solidFill>
                  <a:srgbClr val="818779"/>
                </a:solidFill>
                <a:latin typeface="Arial"/>
                <a:cs typeface="Arial"/>
              </a:rPr>
              <a:t>o</a:t>
            </a:r>
            <a:r>
              <a:rPr dirty="0" sz="1200" spc="45">
                <a:solidFill>
                  <a:srgbClr val="818779"/>
                </a:solidFill>
                <a:latin typeface="Arial"/>
                <a:cs typeface="Arial"/>
              </a:rPr>
              <a:t> </a:t>
            </a:r>
            <a:r>
              <a:rPr dirty="0" sz="1200" spc="100">
                <a:solidFill>
                  <a:srgbClr val="818779"/>
                </a:solidFill>
                <a:latin typeface="Arial"/>
                <a:cs typeface="Arial"/>
              </a:rPr>
              <a:t>t</a:t>
            </a:r>
            <a:r>
              <a:rPr dirty="0" sz="1200" spc="40">
                <a:solidFill>
                  <a:srgbClr val="818779"/>
                </a:solidFill>
                <a:latin typeface="Arial"/>
                <a:cs typeface="Arial"/>
              </a:rPr>
              <a:t>h</a:t>
            </a:r>
            <a:r>
              <a:rPr dirty="0" sz="1200" spc="25">
                <a:solidFill>
                  <a:srgbClr val="818779"/>
                </a:solidFill>
                <a:latin typeface="Arial"/>
                <a:cs typeface="Arial"/>
              </a:rPr>
              <a:t>e</a:t>
            </a:r>
            <a:r>
              <a:rPr dirty="0" sz="1200" spc="15">
                <a:solidFill>
                  <a:srgbClr val="818779"/>
                </a:solidFill>
                <a:latin typeface="Arial"/>
                <a:cs typeface="Arial"/>
              </a:rPr>
              <a:t>i</a:t>
            </a:r>
            <a:r>
              <a:rPr dirty="0" sz="1200" spc="60">
                <a:solidFill>
                  <a:srgbClr val="818779"/>
                </a:solidFill>
                <a:latin typeface="Arial"/>
                <a:cs typeface="Arial"/>
              </a:rPr>
              <a:t>r</a:t>
            </a:r>
            <a:r>
              <a:rPr dirty="0" sz="1200" spc="60">
                <a:solidFill>
                  <a:srgbClr val="818779"/>
                </a:solidFill>
                <a:latin typeface="Arial"/>
                <a:cs typeface="Arial"/>
              </a:rPr>
              <a:t> </a:t>
            </a:r>
            <a:r>
              <a:rPr dirty="0" sz="1200" spc="65">
                <a:solidFill>
                  <a:srgbClr val="818779"/>
                </a:solidFill>
                <a:latin typeface="Arial"/>
                <a:cs typeface="Arial"/>
              </a:rPr>
              <a:t>c</a:t>
            </a:r>
            <a:r>
              <a:rPr dirty="0" sz="1200" spc="25">
                <a:solidFill>
                  <a:srgbClr val="818779"/>
                </a:solidFill>
                <a:latin typeface="Arial"/>
                <a:cs typeface="Arial"/>
              </a:rPr>
              <a:t>u</a:t>
            </a:r>
            <a:r>
              <a:rPr dirty="0" sz="1200" spc="15">
                <a:solidFill>
                  <a:srgbClr val="818779"/>
                </a:solidFill>
                <a:latin typeface="Arial"/>
                <a:cs typeface="Arial"/>
              </a:rPr>
              <a:t>l</a:t>
            </a:r>
            <a:r>
              <a:rPr dirty="0" sz="1200" spc="100">
                <a:solidFill>
                  <a:srgbClr val="818779"/>
                </a:solidFill>
                <a:latin typeface="Arial"/>
                <a:cs typeface="Arial"/>
              </a:rPr>
              <a:t>t</a:t>
            </a:r>
            <a:r>
              <a:rPr dirty="0" sz="1200" spc="25">
                <a:solidFill>
                  <a:srgbClr val="818779"/>
                </a:solidFill>
                <a:latin typeface="Arial"/>
                <a:cs typeface="Arial"/>
              </a:rPr>
              <a:t>u</a:t>
            </a:r>
            <a:r>
              <a:rPr dirty="0" sz="1200" spc="60">
                <a:solidFill>
                  <a:srgbClr val="818779"/>
                </a:solidFill>
                <a:latin typeface="Arial"/>
                <a:cs typeface="Arial"/>
              </a:rPr>
              <a:t>r</a:t>
            </a:r>
            <a:r>
              <a:rPr dirty="0" sz="1200" spc="5">
                <a:solidFill>
                  <a:srgbClr val="818779"/>
                </a:solidFill>
                <a:latin typeface="Arial"/>
                <a:cs typeface="Arial"/>
              </a:rPr>
              <a:t>a</a:t>
            </a:r>
            <a:r>
              <a:rPr dirty="0" sz="1200" spc="15">
                <a:solidFill>
                  <a:srgbClr val="818779"/>
                </a:solidFill>
                <a:latin typeface="Arial"/>
                <a:cs typeface="Arial"/>
              </a:rPr>
              <a:t>l</a:t>
            </a:r>
            <a:r>
              <a:rPr dirty="0" sz="1200" spc="15">
                <a:solidFill>
                  <a:srgbClr val="818779"/>
                </a:solidFill>
                <a:latin typeface="Arial"/>
                <a:cs typeface="Arial"/>
              </a:rPr>
              <a:t> </a:t>
            </a:r>
            <a:r>
              <a:rPr dirty="0" sz="1200" spc="5">
                <a:solidFill>
                  <a:srgbClr val="818779"/>
                </a:solidFill>
                <a:latin typeface="Arial"/>
                <a:cs typeface="Arial"/>
              </a:rPr>
              <a:t>a</a:t>
            </a:r>
            <a:r>
              <a:rPr dirty="0" sz="1200" spc="30">
                <a:solidFill>
                  <a:srgbClr val="818779"/>
                </a:solidFill>
                <a:latin typeface="Arial"/>
                <a:cs typeface="Arial"/>
              </a:rPr>
              <a:t>n</a:t>
            </a:r>
            <a:r>
              <a:rPr dirty="0" sz="1200" spc="70">
                <a:solidFill>
                  <a:srgbClr val="818779"/>
                </a:solidFill>
                <a:latin typeface="Arial"/>
                <a:cs typeface="Arial"/>
              </a:rPr>
              <a:t>d</a:t>
            </a:r>
            <a:r>
              <a:rPr dirty="0" sz="1200" spc="70">
                <a:solidFill>
                  <a:srgbClr val="818779"/>
                </a:solidFill>
                <a:latin typeface="Arial"/>
                <a:cs typeface="Arial"/>
              </a:rPr>
              <a:t> </a:t>
            </a:r>
            <a:r>
              <a:rPr dirty="0" sz="1200" spc="60">
                <a:solidFill>
                  <a:srgbClr val="818779"/>
                </a:solidFill>
                <a:latin typeface="Arial"/>
                <a:cs typeface="Arial"/>
              </a:rPr>
              <a:t>r</a:t>
            </a:r>
            <a:r>
              <a:rPr dirty="0" sz="1200" spc="25">
                <a:solidFill>
                  <a:srgbClr val="818779"/>
                </a:solidFill>
                <a:latin typeface="Arial"/>
                <a:cs typeface="Arial"/>
              </a:rPr>
              <a:t>e</a:t>
            </a:r>
            <a:r>
              <a:rPr dirty="0" sz="1200" spc="15">
                <a:solidFill>
                  <a:srgbClr val="818779"/>
                </a:solidFill>
                <a:latin typeface="Arial"/>
                <a:cs typeface="Arial"/>
              </a:rPr>
              <a:t>li</a:t>
            </a:r>
            <a:r>
              <a:rPr dirty="0" sz="1200" spc="60">
                <a:solidFill>
                  <a:srgbClr val="818779"/>
                </a:solidFill>
                <a:latin typeface="Arial"/>
                <a:cs typeface="Arial"/>
              </a:rPr>
              <a:t>g</a:t>
            </a:r>
            <a:r>
              <a:rPr dirty="0" sz="1200" spc="15">
                <a:solidFill>
                  <a:srgbClr val="818779"/>
                </a:solidFill>
                <a:latin typeface="Arial"/>
                <a:cs typeface="Arial"/>
              </a:rPr>
              <a:t>i</a:t>
            </a:r>
            <a:r>
              <a:rPr dirty="0" sz="1200" spc="45">
                <a:solidFill>
                  <a:srgbClr val="818779"/>
                </a:solidFill>
                <a:latin typeface="Arial"/>
                <a:cs typeface="Arial"/>
              </a:rPr>
              <a:t>o</a:t>
            </a:r>
            <a:r>
              <a:rPr dirty="0" sz="1200" spc="25">
                <a:solidFill>
                  <a:srgbClr val="818779"/>
                </a:solidFill>
                <a:latin typeface="Arial"/>
                <a:cs typeface="Arial"/>
              </a:rPr>
              <a:t>us</a:t>
            </a:r>
            <a:r>
              <a:rPr dirty="0" sz="1200" spc="25">
                <a:solidFill>
                  <a:srgbClr val="818779"/>
                </a:solidFill>
                <a:latin typeface="Arial"/>
                <a:cs typeface="Arial"/>
              </a:rPr>
              <a:t> </a:t>
            </a:r>
            <a:r>
              <a:rPr dirty="0" sz="1200" spc="40">
                <a:solidFill>
                  <a:srgbClr val="818779"/>
                </a:solidFill>
                <a:latin typeface="Arial"/>
                <a:cs typeface="Arial"/>
              </a:rPr>
              <a:t>h</a:t>
            </a:r>
            <a:r>
              <a:rPr dirty="0" sz="1200" spc="25">
                <a:solidFill>
                  <a:srgbClr val="818779"/>
                </a:solidFill>
                <a:latin typeface="Arial"/>
                <a:cs typeface="Arial"/>
              </a:rPr>
              <a:t>e</a:t>
            </a:r>
            <a:r>
              <a:rPr dirty="0" sz="1200" spc="60">
                <a:solidFill>
                  <a:srgbClr val="818779"/>
                </a:solidFill>
                <a:latin typeface="Arial"/>
                <a:cs typeface="Arial"/>
              </a:rPr>
              <a:t>r</a:t>
            </a:r>
            <a:r>
              <a:rPr dirty="0" sz="1200" spc="15">
                <a:solidFill>
                  <a:srgbClr val="818779"/>
                </a:solidFill>
                <a:latin typeface="Arial"/>
                <a:cs typeface="Arial"/>
              </a:rPr>
              <a:t>i</a:t>
            </a:r>
            <a:r>
              <a:rPr dirty="0" sz="1200" spc="100">
                <a:solidFill>
                  <a:srgbClr val="818779"/>
                </a:solidFill>
                <a:latin typeface="Arial"/>
                <a:cs typeface="Arial"/>
              </a:rPr>
              <a:t>t</a:t>
            </a:r>
            <a:r>
              <a:rPr dirty="0" sz="1200" spc="5">
                <a:solidFill>
                  <a:srgbClr val="818779"/>
                </a:solidFill>
                <a:latin typeface="Arial"/>
                <a:cs typeface="Arial"/>
              </a:rPr>
              <a:t>a</a:t>
            </a:r>
            <a:r>
              <a:rPr dirty="0" sz="1200" spc="60">
                <a:solidFill>
                  <a:srgbClr val="818779"/>
                </a:solidFill>
                <a:latin typeface="Arial"/>
                <a:cs typeface="Arial"/>
              </a:rPr>
              <a:t>g</a:t>
            </a:r>
            <a:r>
              <a:rPr dirty="0" sz="1200" spc="25">
                <a:solidFill>
                  <a:srgbClr val="818779"/>
                </a:solidFill>
                <a:latin typeface="Arial"/>
                <a:cs typeface="Arial"/>
              </a:rPr>
              <a:t>e</a:t>
            </a:r>
            <a:r>
              <a:rPr dirty="0" sz="1200" spc="-5">
                <a:solidFill>
                  <a:srgbClr val="818779"/>
                </a:solidFill>
                <a:latin typeface="Arial"/>
                <a:cs typeface="Arial"/>
              </a:rPr>
              <a:t>.</a:t>
            </a:r>
            <a:r>
              <a:rPr dirty="0" sz="1200" spc="-5">
                <a:solidFill>
                  <a:srgbClr val="818779"/>
                </a:solidFill>
                <a:latin typeface="Arial"/>
                <a:cs typeface="Arial"/>
              </a:rPr>
              <a:t> </a:t>
            </a:r>
            <a:r>
              <a:rPr dirty="0" sz="1200" spc="25">
                <a:solidFill>
                  <a:srgbClr val="818779"/>
                </a:solidFill>
                <a:latin typeface="Arial"/>
                <a:cs typeface="Arial"/>
              </a:rPr>
              <a:t>T</a:t>
            </a:r>
            <a:r>
              <a:rPr dirty="0" sz="1200" spc="40">
                <a:solidFill>
                  <a:srgbClr val="818779"/>
                </a:solidFill>
                <a:latin typeface="Arial"/>
                <a:cs typeface="Arial"/>
              </a:rPr>
              <a:t>h</a:t>
            </a:r>
            <a:r>
              <a:rPr dirty="0" sz="1200" spc="25">
                <a:solidFill>
                  <a:srgbClr val="818779"/>
                </a:solidFill>
                <a:latin typeface="Arial"/>
                <a:cs typeface="Arial"/>
              </a:rPr>
              <a:t>ese</a:t>
            </a:r>
            <a:r>
              <a:rPr dirty="0" sz="1200" spc="25">
                <a:solidFill>
                  <a:srgbClr val="818779"/>
                </a:solidFill>
                <a:latin typeface="Arial"/>
                <a:cs typeface="Arial"/>
              </a:rPr>
              <a:t> </a:t>
            </a:r>
            <a:r>
              <a:rPr dirty="0" sz="1200" spc="95">
                <a:solidFill>
                  <a:srgbClr val="818779"/>
                </a:solidFill>
                <a:latin typeface="Arial"/>
                <a:cs typeface="Arial"/>
              </a:rPr>
              <a:t>f</a:t>
            </a:r>
            <a:r>
              <a:rPr dirty="0" sz="1200" spc="25">
                <a:solidFill>
                  <a:srgbClr val="818779"/>
                </a:solidFill>
                <a:latin typeface="Arial"/>
                <a:cs typeface="Arial"/>
              </a:rPr>
              <a:t>u</a:t>
            </a:r>
            <a:r>
              <a:rPr dirty="0" sz="1200" spc="100">
                <a:solidFill>
                  <a:srgbClr val="818779"/>
                </a:solidFill>
                <a:latin typeface="Arial"/>
                <a:cs typeface="Arial"/>
              </a:rPr>
              <a:t>t</a:t>
            </a:r>
            <a:r>
              <a:rPr dirty="0" sz="1200" spc="25">
                <a:solidFill>
                  <a:srgbClr val="818779"/>
                </a:solidFill>
                <a:latin typeface="Arial"/>
                <a:cs typeface="Arial"/>
              </a:rPr>
              <a:t>u</a:t>
            </a:r>
            <a:r>
              <a:rPr dirty="0" sz="1200" spc="60">
                <a:solidFill>
                  <a:srgbClr val="818779"/>
                </a:solidFill>
                <a:latin typeface="Arial"/>
                <a:cs typeface="Arial"/>
              </a:rPr>
              <a:t>r</a:t>
            </a:r>
            <a:r>
              <a:rPr dirty="0" sz="1200" spc="25">
                <a:solidFill>
                  <a:srgbClr val="818779"/>
                </a:solidFill>
                <a:latin typeface="Arial"/>
                <a:cs typeface="Arial"/>
              </a:rPr>
              <a:t>e</a:t>
            </a:r>
            <a:r>
              <a:rPr dirty="0" sz="1200" spc="25">
                <a:solidFill>
                  <a:srgbClr val="818779"/>
                </a:solidFill>
                <a:latin typeface="Arial"/>
                <a:cs typeface="Arial"/>
              </a:rPr>
              <a:t> </a:t>
            </a:r>
            <a:r>
              <a:rPr dirty="0" sz="1200" spc="25">
                <a:solidFill>
                  <a:srgbClr val="818779"/>
                </a:solidFill>
                <a:latin typeface="Arial"/>
                <a:cs typeface="Arial"/>
              </a:rPr>
              <a:t>e</a:t>
            </a:r>
            <a:r>
              <a:rPr dirty="0" sz="1200" spc="30">
                <a:solidFill>
                  <a:srgbClr val="818779"/>
                </a:solidFill>
                <a:latin typeface="Arial"/>
                <a:cs typeface="Arial"/>
              </a:rPr>
              <a:t>n</a:t>
            </a:r>
            <a:r>
              <a:rPr dirty="0" sz="1200" spc="70">
                <a:solidFill>
                  <a:srgbClr val="818779"/>
                </a:solidFill>
                <a:latin typeface="Arial"/>
                <a:cs typeface="Arial"/>
              </a:rPr>
              <a:t>d</a:t>
            </a:r>
            <a:r>
              <a:rPr dirty="0" sz="1200" spc="25">
                <a:solidFill>
                  <a:srgbClr val="818779"/>
                </a:solidFill>
                <a:latin typeface="Arial"/>
                <a:cs typeface="Arial"/>
              </a:rPr>
              <a:t>e</a:t>
            </a:r>
            <a:r>
              <a:rPr dirty="0" sz="1200" spc="5">
                <a:solidFill>
                  <a:srgbClr val="818779"/>
                </a:solidFill>
                <a:latin typeface="Arial"/>
                <a:cs typeface="Arial"/>
              </a:rPr>
              <a:t>a</a:t>
            </a:r>
            <a:r>
              <a:rPr dirty="0" sz="1200" spc="65">
                <a:solidFill>
                  <a:srgbClr val="818779"/>
                </a:solidFill>
                <a:latin typeface="Arial"/>
                <a:cs typeface="Arial"/>
              </a:rPr>
              <a:t>v</a:t>
            </a:r>
            <a:r>
              <a:rPr dirty="0" sz="1200" spc="45">
                <a:solidFill>
                  <a:srgbClr val="818779"/>
                </a:solidFill>
                <a:latin typeface="Arial"/>
                <a:cs typeface="Arial"/>
              </a:rPr>
              <a:t>o</a:t>
            </a:r>
            <a:r>
              <a:rPr dirty="0" sz="1200" spc="60">
                <a:solidFill>
                  <a:srgbClr val="818779"/>
                </a:solidFill>
                <a:latin typeface="Arial"/>
                <a:cs typeface="Arial"/>
              </a:rPr>
              <a:t>r</a:t>
            </a:r>
            <a:r>
              <a:rPr dirty="0" sz="1200" spc="20">
                <a:solidFill>
                  <a:srgbClr val="818779"/>
                </a:solidFill>
                <a:latin typeface="Arial"/>
                <a:cs typeface="Arial"/>
              </a:rPr>
              <a:t>s</a:t>
            </a:r>
            <a:r>
              <a:rPr dirty="0" sz="1200" spc="20">
                <a:solidFill>
                  <a:srgbClr val="818779"/>
                </a:solidFill>
                <a:latin typeface="Arial"/>
                <a:cs typeface="Arial"/>
              </a:rPr>
              <a:t> u</a:t>
            </a:r>
            <a:r>
              <a:rPr dirty="0" sz="1200" spc="30">
                <a:solidFill>
                  <a:srgbClr val="818779"/>
                </a:solidFill>
                <a:latin typeface="Arial"/>
                <a:cs typeface="Arial"/>
              </a:rPr>
              <a:t>n</a:t>
            </a:r>
            <a:r>
              <a:rPr dirty="0" sz="1200" spc="70">
                <a:solidFill>
                  <a:srgbClr val="818779"/>
                </a:solidFill>
                <a:latin typeface="Arial"/>
                <a:cs typeface="Arial"/>
              </a:rPr>
              <a:t>d</a:t>
            </a:r>
            <a:r>
              <a:rPr dirty="0" sz="1200" spc="25">
                <a:solidFill>
                  <a:srgbClr val="818779"/>
                </a:solidFill>
                <a:latin typeface="Arial"/>
                <a:cs typeface="Arial"/>
              </a:rPr>
              <a:t>e</a:t>
            </a:r>
            <a:r>
              <a:rPr dirty="0" sz="1200" spc="60">
                <a:solidFill>
                  <a:srgbClr val="818779"/>
                </a:solidFill>
                <a:latin typeface="Arial"/>
                <a:cs typeface="Arial"/>
              </a:rPr>
              <a:t>r</a:t>
            </a:r>
            <a:r>
              <a:rPr dirty="0" sz="1200" spc="20">
                <a:solidFill>
                  <a:srgbClr val="818779"/>
                </a:solidFill>
                <a:latin typeface="Arial"/>
                <a:cs typeface="Arial"/>
              </a:rPr>
              <a:t>s</a:t>
            </a:r>
            <a:r>
              <a:rPr dirty="0" sz="1200" spc="65">
                <a:solidFill>
                  <a:srgbClr val="818779"/>
                </a:solidFill>
                <a:latin typeface="Arial"/>
                <a:cs typeface="Arial"/>
              </a:rPr>
              <a:t>c</a:t>
            </a:r>
            <a:r>
              <a:rPr dirty="0" sz="1200" spc="45">
                <a:solidFill>
                  <a:srgbClr val="818779"/>
                </a:solidFill>
                <a:latin typeface="Arial"/>
                <a:cs typeface="Arial"/>
              </a:rPr>
              <a:t>o</a:t>
            </a:r>
            <a:r>
              <a:rPr dirty="0" sz="1200" spc="60">
                <a:solidFill>
                  <a:srgbClr val="818779"/>
                </a:solidFill>
                <a:latin typeface="Arial"/>
                <a:cs typeface="Arial"/>
              </a:rPr>
              <a:t>r</a:t>
            </a:r>
            <a:r>
              <a:rPr dirty="0" sz="1200" spc="25">
                <a:solidFill>
                  <a:srgbClr val="818779"/>
                </a:solidFill>
                <a:latin typeface="Arial"/>
                <a:cs typeface="Arial"/>
              </a:rPr>
              <a:t>e</a:t>
            </a:r>
            <a:r>
              <a:rPr dirty="0" sz="1200" spc="25">
                <a:solidFill>
                  <a:srgbClr val="818779"/>
                </a:solidFill>
                <a:latin typeface="Arial"/>
                <a:cs typeface="Arial"/>
              </a:rPr>
              <a:t> </a:t>
            </a:r>
            <a:r>
              <a:rPr dirty="0" sz="1200" spc="45">
                <a:solidFill>
                  <a:srgbClr val="818779"/>
                </a:solidFill>
                <a:latin typeface="Arial"/>
                <a:cs typeface="Arial"/>
              </a:rPr>
              <a:t>o</a:t>
            </a:r>
            <a:r>
              <a:rPr dirty="0" sz="1200" spc="25">
                <a:solidFill>
                  <a:srgbClr val="818779"/>
                </a:solidFill>
                <a:latin typeface="Arial"/>
                <a:cs typeface="Arial"/>
              </a:rPr>
              <a:t>u</a:t>
            </a:r>
            <a:r>
              <a:rPr dirty="0" sz="1200" spc="60">
                <a:solidFill>
                  <a:srgbClr val="818779"/>
                </a:solidFill>
                <a:latin typeface="Arial"/>
                <a:cs typeface="Arial"/>
              </a:rPr>
              <a:t>r</a:t>
            </a:r>
            <a:r>
              <a:rPr dirty="0" sz="1200" spc="60">
                <a:solidFill>
                  <a:srgbClr val="818779"/>
                </a:solidFill>
                <a:latin typeface="Arial"/>
                <a:cs typeface="Arial"/>
              </a:rPr>
              <a:t> </a:t>
            </a:r>
            <a:r>
              <a:rPr dirty="0" sz="1200" spc="65">
                <a:solidFill>
                  <a:srgbClr val="818779"/>
                </a:solidFill>
                <a:latin typeface="Arial"/>
                <a:cs typeface="Arial"/>
              </a:rPr>
              <a:t>c</a:t>
            </a:r>
            <a:r>
              <a:rPr dirty="0" sz="1200" spc="45">
                <a:solidFill>
                  <a:srgbClr val="818779"/>
                </a:solidFill>
                <a:latin typeface="Arial"/>
                <a:cs typeface="Arial"/>
              </a:rPr>
              <a:t>o</a:t>
            </a:r>
            <a:r>
              <a:rPr dirty="0" sz="1200" spc="40">
                <a:solidFill>
                  <a:srgbClr val="818779"/>
                </a:solidFill>
                <a:latin typeface="Arial"/>
                <a:cs typeface="Arial"/>
              </a:rPr>
              <a:t>mm</a:t>
            </a:r>
            <a:r>
              <a:rPr dirty="0" sz="1200" spc="15">
                <a:solidFill>
                  <a:srgbClr val="818779"/>
                </a:solidFill>
                <a:latin typeface="Arial"/>
                <a:cs typeface="Arial"/>
              </a:rPr>
              <a:t>i</a:t>
            </a:r>
            <a:r>
              <a:rPr dirty="0" sz="1200" spc="100">
                <a:solidFill>
                  <a:srgbClr val="818779"/>
                </a:solidFill>
                <a:latin typeface="Arial"/>
                <a:cs typeface="Arial"/>
              </a:rPr>
              <a:t>t</a:t>
            </a:r>
            <a:r>
              <a:rPr dirty="0" sz="1200" spc="30">
                <a:solidFill>
                  <a:srgbClr val="818779"/>
                </a:solidFill>
                <a:latin typeface="Arial"/>
                <a:cs typeface="Arial"/>
              </a:rPr>
              <a:t>me</a:t>
            </a:r>
            <a:r>
              <a:rPr dirty="0" sz="1200" spc="30">
                <a:solidFill>
                  <a:srgbClr val="818779"/>
                </a:solidFill>
                <a:latin typeface="Arial"/>
                <a:cs typeface="Arial"/>
              </a:rPr>
              <a:t>n</a:t>
            </a:r>
            <a:r>
              <a:rPr dirty="0" sz="1200" spc="100">
                <a:solidFill>
                  <a:srgbClr val="818779"/>
                </a:solidFill>
                <a:latin typeface="Arial"/>
                <a:cs typeface="Arial"/>
              </a:rPr>
              <a:t>t</a:t>
            </a:r>
            <a:r>
              <a:rPr dirty="0" sz="1200" spc="100">
                <a:solidFill>
                  <a:srgbClr val="818779"/>
                </a:solidFill>
                <a:latin typeface="Arial"/>
                <a:cs typeface="Arial"/>
              </a:rPr>
              <a:t> </a:t>
            </a:r>
            <a:r>
              <a:rPr dirty="0" sz="1200" spc="100">
                <a:solidFill>
                  <a:srgbClr val="818779"/>
                </a:solidFill>
                <a:latin typeface="Arial"/>
                <a:cs typeface="Arial"/>
              </a:rPr>
              <a:t>t</a:t>
            </a:r>
            <a:r>
              <a:rPr dirty="0" sz="1200" spc="45">
                <a:solidFill>
                  <a:srgbClr val="818779"/>
                </a:solidFill>
                <a:latin typeface="Arial"/>
                <a:cs typeface="Arial"/>
              </a:rPr>
              <a:t>o</a:t>
            </a:r>
            <a:r>
              <a:rPr dirty="0" sz="1200" spc="45">
                <a:solidFill>
                  <a:srgbClr val="818779"/>
                </a:solidFill>
                <a:latin typeface="Arial"/>
                <a:cs typeface="Arial"/>
              </a:rPr>
              <a:t> </a:t>
            </a:r>
            <a:r>
              <a:rPr dirty="0" sz="1200" spc="5">
                <a:solidFill>
                  <a:srgbClr val="818779"/>
                </a:solidFill>
                <a:latin typeface="Arial"/>
                <a:cs typeface="Arial"/>
              </a:rPr>
              <a:t>a</a:t>
            </a:r>
            <a:r>
              <a:rPr dirty="0" sz="1200" spc="65">
                <a:solidFill>
                  <a:srgbClr val="818779"/>
                </a:solidFill>
                <a:latin typeface="Arial"/>
                <a:cs typeface="Arial"/>
              </a:rPr>
              <a:t>c</a:t>
            </a:r>
            <a:r>
              <a:rPr dirty="0" sz="1200" spc="5">
                <a:solidFill>
                  <a:srgbClr val="818779"/>
                </a:solidFill>
                <a:latin typeface="Arial"/>
                <a:cs typeface="Arial"/>
              </a:rPr>
              <a:t>a</a:t>
            </a:r>
            <a:r>
              <a:rPr dirty="0" sz="1200" spc="70">
                <a:solidFill>
                  <a:srgbClr val="818779"/>
                </a:solidFill>
                <a:latin typeface="Arial"/>
                <a:cs typeface="Arial"/>
              </a:rPr>
              <a:t>d</a:t>
            </a:r>
            <a:r>
              <a:rPr dirty="0" sz="1200" spc="30">
                <a:solidFill>
                  <a:srgbClr val="818779"/>
                </a:solidFill>
                <a:latin typeface="Arial"/>
                <a:cs typeface="Arial"/>
              </a:rPr>
              <a:t>em</a:t>
            </a:r>
            <a:r>
              <a:rPr dirty="0" sz="1200" spc="15">
                <a:solidFill>
                  <a:srgbClr val="818779"/>
                </a:solidFill>
                <a:latin typeface="Arial"/>
                <a:cs typeface="Arial"/>
              </a:rPr>
              <a:t>i</a:t>
            </a:r>
            <a:r>
              <a:rPr dirty="0" sz="1200" spc="65">
                <a:solidFill>
                  <a:srgbClr val="818779"/>
                </a:solidFill>
                <a:latin typeface="Arial"/>
                <a:cs typeface="Arial"/>
              </a:rPr>
              <a:t>c</a:t>
            </a:r>
            <a:r>
              <a:rPr dirty="0" sz="1200" spc="65">
                <a:solidFill>
                  <a:srgbClr val="818779"/>
                </a:solidFill>
                <a:latin typeface="Arial"/>
                <a:cs typeface="Arial"/>
              </a:rPr>
              <a:t> </a:t>
            </a:r>
            <a:r>
              <a:rPr dirty="0" sz="1200" spc="25">
                <a:solidFill>
                  <a:srgbClr val="818779"/>
                </a:solidFill>
                <a:latin typeface="Arial"/>
                <a:cs typeface="Arial"/>
              </a:rPr>
              <a:t>e</a:t>
            </a:r>
            <a:r>
              <a:rPr dirty="0" sz="1200" spc="40">
                <a:solidFill>
                  <a:srgbClr val="818779"/>
                </a:solidFill>
                <a:latin typeface="Arial"/>
                <a:cs typeface="Arial"/>
              </a:rPr>
              <a:t>x</a:t>
            </a:r>
            <a:r>
              <a:rPr dirty="0" sz="1200" spc="65">
                <a:solidFill>
                  <a:srgbClr val="818779"/>
                </a:solidFill>
                <a:latin typeface="Arial"/>
                <a:cs typeface="Arial"/>
              </a:rPr>
              <a:t>c</a:t>
            </a:r>
            <a:r>
              <a:rPr dirty="0" sz="1200" spc="25">
                <a:solidFill>
                  <a:srgbClr val="818779"/>
                </a:solidFill>
                <a:latin typeface="Arial"/>
                <a:cs typeface="Arial"/>
              </a:rPr>
              <a:t>e</a:t>
            </a:r>
            <a:r>
              <a:rPr dirty="0" sz="1200" spc="15">
                <a:solidFill>
                  <a:srgbClr val="818779"/>
                </a:solidFill>
                <a:latin typeface="Arial"/>
                <a:cs typeface="Arial"/>
              </a:rPr>
              <a:t>ll</a:t>
            </a:r>
            <a:r>
              <a:rPr dirty="0" sz="1200" spc="25">
                <a:solidFill>
                  <a:srgbClr val="818779"/>
                </a:solidFill>
                <a:latin typeface="Arial"/>
                <a:cs typeface="Arial"/>
              </a:rPr>
              <a:t>e</a:t>
            </a:r>
            <a:r>
              <a:rPr dirty="0" sz="1200" spc="30">
                <a:solidFill>
                  <a:srgbClr val="818779"/>
                </a:solidFill>
                <a:latin typeface="Arial"/>
                <a:cs typeface="Arial"/>
              </a:rPr>
              <a:t>n</a:t>
            </a:r>
            <a:r>
              <a:rPr dirty="0" sz="1200" spc="65">
                <a:solidFill>
                  <a:srgbClr val="818779"/>
                </a:solidFill>
                <a:latin typeface="Arial"/>
                <a:cs typeface="Arial"/>
              </a:rPr>
              <a:t>c</a:t>
            </a:r>
            <a:r>
              <a:rPr dirty="0" sz="1200" spc="25">
                <a:solidFill>
                  <a:srgbClr val="818779"/>
                </a:solidFill>
                <a:latin typeface="Arial"/>
                <a:cs typeface="Arial"/>
              </a:rPr>
              <a:t>e</a:t>
            </a:r>
            <a:r>
              <a:rPr dirty="0" sz="1200" spc="25">
                <a:solidFill>
                  <a:srgbClr val="818779"/>
                </a:solidFill>
                <a:latin typeface="Arial"/>
                <a:cs typeface="Arial"/>
              </a:rPr>
              <a:t>, </a:t>
            </a:r>
            <a:r>
              <a:rPr dirty="0" sz="1200" spc="20">
                <a:solidFill>
                  <a:srgbClr val="818779"/>
                </a:solidFill>
                <a:latin typeface="Arial"/>
                <a:cs typeface="Arial"/>
              </a:rPr>
              <a:t>s</a:t>
            </a:r>
            <a:r>
              <a:rPr dirty="0" sz="1200" spc="60">
                <a:solidFill>
                  <a:srgbClr val="818779"/>
                </a:solidFill>
                <a:latin typeface="Arial"/>
                <a:cs typeface="Arial"/>
              </a:rPr>
              <a:t>p</a:t>
            </a:r>
            <a:r>
              <a:rPr dirty="0" sz="1200" spc="15">
                <a:solidFill>
                  <a:srgbClr val="818779"/>
                </a:solidFill>
                <a:latin typeface="Arial"/>
                <a:cs typeface="Arial"/>
              </a:rPr>
              <a:t>i</a:t>
            </a:r>
            <a:r>
              <a:rPr dirty="0" sz="1200" spc="60">
                <a:solidFill>
                  <a:srgbClr val="818779"/>
                </a:solidFill>
                <a:latin typeface="Arial"/>
                <a:cs typeface="Arial"/>
              </a:rPr>
              <a:t>r</a:t>
            </a:r>
            <a:r>
              <a:rPr dirty="0" sz="1200" spc="15">
                <a:solidFill>
                  <a:srgbClr val="818779"/>
                </a:solidFill>
                <a:latin typeface="Arial"/>
                <a:cs typeface="Arial"/>
              </a:rPr>
              <a:t>i</a:t>
            </a:r>
            <a:r>
              <a:rPr dirty="0" sz="1200" spc="100">
                <a:solidFill>
                  <a:srgbClr val="818779"/>
                </a:solidFill>
                <a:latin typeface="Arial"/>
                <a:cs typeface="Arial"/>
              </a:rPr>
              <a:t>t</a:t>
            </a:r>
            <a:r>
              <a:rPr dirty="0" sz="1200" spc="25">
                <a:solidFill>
                  <a:srgbClr val="818779"/>
                </a:solidFill>
                <a:latin typeface="Arial"/>
                <a:cs typeface="Arial"/>
              </a:rPr>
              <a:t>u</a:t>
            </a:r>
            <a:r>
              <a:rPr dirty="0" sz="1200" spc="5">
                <a:solidFill>
                  <a:srgbClr val="818779"/>
                </a:solidFill>
                <a:latin typeface="Arial"/>
                <a:cs typeface="Arial"/>
              </a:rPr>
              <a:t>a</a:t>
            </a:r>
            <a:r>
              <a:rPr dirty="0" sz="1200" spc="15">
                <a:solidFill>
                  <a:srgbClr val="818779"/>
                </a:solidFill>
                <a:latin typeface="Arial"/>
                <a:cs typeface="Arial"/>
              </a:rPr>
              <a:t>l</a:t>
            </a:r>
            <a:r>
              <a:rPr dirty="0" sz="1200" spc="15">
                <a:solidFill>
                  <a:srgbClr val="818779"/>
                </a:solidFill>
                <a:latin typeface="Arial"/>
                <a:cs typeface="Arial"/>
              </a:rPr>
              <a:t> </a:t>
            </a:r>
            <a:r>
              <a:rPr dirty="0" sz="1200" spc="60">
                <a:solidFill>
                  <a:srgbClr val="818779"/>
                </a:solidFill>
                <a:latin typeface="Arial"/>
                <a:cs typeface="Arial"/>
              </a:rPr>
              <a:t>g</a:t>
            </a:r>
            <a:r>
              <a:rPr dirty="0" sz="1200" spc="60">
                <a:solidFill>
                  <a:srgbClr val="818779"/>
                </a:solidFill>
                <a:latin typeface="Arial"/>
                <a:cs typeface="Arial"/>
              </a:rPr>
              <a:t>r</a:t>
            </a:r>
            <a:r>
              <a:rPr dirty="0" sz="1200" spc="45">
                <a:solidFill>
                  <a:srgbClr val="818779"/>
                </a:solidFill>
                <a:latin typeface="Arial"/>
                <a:cs typeface="Arial"/>
              </a:rPr>
              <a:t>o</a:t>
            </a:r>
            <a:r>
              <a:rPr dirty="0" sz="1200" spc="100">
                <a:solidFill>
                  <a:srgbClr val="818779"/>
                </a:solidFill>
                <a:latin typeface="Arial"/>
                <a:cs typeface="Arial"/>
              </a:rPr>
              <a:t>w</a:t>
            </a:r>
            <a:r>
              <a:rPr dirty="0" sz="1200" spc="100">
                <a:solidFill>
                  <a:srgbClr val="818779"/>
                </a:solidFill>
                <a:latin typeface="Arial"/>
                <a:cs typeface="Arial"/>
              </a:rPr>
              <a:t>t</a:t>
            </a:r>
            <a:r>
              <a:rPr dirty="0" sz="1200" spc="40">
                <a:solidFill>
                  <a:srgbClr val="818779"/>
                </a:solidFill>
                <a:latin typeface="Arial"/>
                <a:cs typeface="Arial"/>
              </a:rPr>
              <a:t>h</a:t>
            </a:r>
            <a:r>
              <a:rPr dirty="0" sz="1200" spc="40">
                <a:solidFill>
                  <a:srgbClr val="818779"/>
                </a:solidFill>
                <a:latin typeface="Arial"/>
                <a:cs typeface="Arial"/>
              </a:rPr>
              <a:t>, </a:t>
            </a:r>
            <a:r>
              <a:rPr dirty="0" sz="1200" spc="5">
                <a:solidFill>
                  <a:srgbClr val="818779"/>
                </a:solidFill>
                <a:latin typeface="Arial"/>
                <a:cs typeface="Arial"/>
              </a:rPr>
              <a:t>a</a:t>
            </a:r>
            <a:r>
              <a:rPr dirty="0" sz="1200" spc="30">
                <a:solidFill>
                  <a:srgbClr val="818779"/>
                </a:solidFill>
                <a:latin typeface="Arial"/>
                <a:cs typeface="Arial"/>
              </a:rPr>
              <a:t>n</a:t>
            </a:r>
            <a:r>
              <a:rPr dirty="0" sz="1200" spc="70">
                <a:solidFill>
                  <a:srgbClr val="818779"/>
                </a:solidFill>
                <a:latin typeface="Arial"/>
                <a:cs typeface="Arial"/>
              </a:rPr>
              <a:t>d</a:t>
            </a:r>
            <a:r>
              <a:rPr dirty="0" sz="1200" spc="70">
                <a:solidFill>
                  <a:srgbClr val="818779"/>
                </a:solidFill>
                <a:latin typeface="Arial"/>
                <a:cs typeface="Arial"/>
              </a:rPr>
              <a:t> </a:t>
            </a:r>
            <a:r>
              <a:rPr dirty="0" sz="1200" spc="65">
                <a:solidFill>
                  <a:srgbClr val="818779"/>
                </a:solidFill>
                <a:latin typeface="Arial"/>
                <a:cs typeface="Arial"/>
              </a:rPr>
              <a:t>c</a:t>
            </a:r>
            <a:r>
              <a:rPr dirty="0" sz="1200" spc="45">
                <a:solidFill>
                  <a:srgbClr val="818779"/>
                </a:solidFill>
                <a:latin typeface="Arial"/>
                <a:cs typeface="Arial"/>
              </a:rPr>
              <a:t>o</a:t>
            </a:r>
            <a:r>
              <a:rPr dirty="0" sz="1200" spc="35">
                <a:solidFill>
                  <a:srgbClr val="818779"/>
                </a:solidFill>
                <a:latin typeface="Arial"/>
                <a:cs typeface="Arial"/>
              </a:rPr>
              <a:t>mmu</a:t>
            </a:r>
            <a:r>
              <a:rPr dirty="0" sz="1200" spc="30">
                <a:solidFill>
                  <a:srgbClr val="818779"/>
                </a:solidFill>
                <a:latin typeface="Arial"/>
                <a:cs typeface="Arial"/>
              </a:rPr>
              <a:t>n</a:t>
            </a:r>
            <a:r>
              <a:rPr dirty="0" sz="1200" spc="15">
                <a:solidFill>
                  <a:srgbClr val="818779"/>
                </a:solidFill>
                <a:latin typeface="Arial"/>
                <a:cs typeface="Arial"/>
              </a:rPr>
              <a:t>i</a:t>
            </a:r>
            <a:r>
              <a:rPr dirty="0" sz="1200" spc="100">
                <a:solidFill>
                  <a:srgbClr val="818779"/>
                </a:solidFill>
                <a:latin typeface="Arial"/>
                <a:cs typeface="Arial"/>
              </a:rPr>
              <a:t>t</a:t>
            </a:r>
            <a:r>
              <a:rPr dirty="0" sz="1200" spc="65">
                <a:solidFill>
                  <a:srgbClr val="818779"/>
                </a:solidFill>
                <a:latin typeface="Arial"/>
                <a:cs typeface="Arial"/>
              </a:rPr>
              <a:t>y</a:t>
            </a:r>
            <a:r>
              <a:rPr dirty="0" sz="1200" spc="35">
                <a:solidFill>
                  <a:srgbClr val="818779"/>
                </a:solidFill>
                <a:latin typeface="Arial"/>
                <a:cs typeface="Arial"/>
              </a:rPr>
              <a:t> </a:t>
            </a:r>
            <a:r>
              <a:rPr dirty="0" sz="1200" spc="25">
                <a:solidFill>
                  <a:srgbClr val="818779"/>
                </a:solidFill>
                <a:latin typeface="Arial"/>
                <a:cs typeface="Arial"/>
              </a:rPr>
              <a:t>se</a:t>
            </a:r>
            <a:r>
              <a:rPr dirty="0" sz="1200" spc="60">
                <a:solidFill>
                  <a:srgbClr val="818779"/>
                </a:solidFill>
                <a:latin typeface="Arial"/>
                <a:cs typeface="Arial"/>
              </a:rPr>
              <a:t>r</a:t>
            </a:r>
            <a:r>
              <a:rPr dirty="0" sz="1200" spc="65">
                <a:solidFill>
                  <a:srgbClr val="818779"/>
                </a:solidFill>
                <a:latin typeface="Arial"/>
                <a:cs typeface="Arial"/>
              </a:rPr>
              <a:t>v</a:t>
            </a:r>
            <a:r>
              <a:rPr dirty="0" sz="1200" spc="15">
                <a:solidFill>
                  <a:srgbClr val="818779"/>
                </a:solidFill>
                <a:latin typeface="Arial"/>
                <a:cs typeface="Arial"/>
              </a:rPr>
              <a:t>i</a:t>
            </a:r>
            <a:r>
              <a:rPr dirty="0" sz="1200" spc="65">
                <a:solidFill>
                  <a:srgbClr val="818779"/>
                </a:solidFill>
                <a:latin typeface="Arial"/>
                <a:cs typeface="Arial"/>
              </a:rPr>
              <a:t>c</a:t>
            </a:r>
            <a:r>
              <a:rPr dirty="0" sz="1200" spc="25">
                <a:solidFill>
                  <a:srgbClr val="818779"/>
                </a:solidFill>
                <a:latin typeface="Arial"/>
                <a:cs typeface="Arial"/>
              </a:rPr>
              <a:t>e</a:t>
            </a:r>
            <a:r>
              <a:rPr dirty="0" sz="1200" spc="25">
                <a:solidFill>
                  <a:srgbClr val="818779"/>
                </a:solidFill>
                <a:latin typeface="Arial"/>
                <a:cs typeface="Arial"/>
              </a:rPr>
              <a:t>, </a:t>
            </a:r>
            <a:r>
              <a:rPr dirty="0" sz="1200" spc="5">
                <a:solidFill>
                  <a:srgbClr val="818779"/>
                </a:solidFill>
                <a:latin typeface="Arial"/>
                <a:cs typeface="Arial"/>
              </a:rPr>
              <a:t>a</a:t>
            </a:r>
            <a:r>
              <a:rPr dirty="0" sz="1200" spc="20">
                <a:solidFill>
                  <a:srgbClr val="818779"/>
                </a:solidFill>
                <a:latin typeface="Arial"/>
                <a:cs typeface="Arial"/>
              </a:rPr>
              <a:t>s</a:t>
            </a:r>
            <a:r>
              <a:rPr dirty="0" sz="1200" spc="20">
                <a:solidFill>
                  <a:srgbClr val="818779"/>
                </a:solidFill>
                <a:latin typeface="Arial"/>
                <a:cs typeface="Arial"/>
              </a:rPr>
              <a:t> </a:t>
            </a:r>
            <a:r>
              <a:rPr dirty="0" sz="1200" spc="100">
                <a:solidFill>
                  <a:srgbClr val="818779"/>
                </a:solidFill>
                <a:latin typeface="Arial"/>
                <a:cs typeface="Arial"/>
              </a:rPr>
              <a:t>w</a:t>
            </a:r>
            <a:r>
              <a:rPr dirty="0" sz="1200" spc="25">
                <a:solidFill>
                  <a:srgbClr val="818779"/>
                </a:solidFill>
                <a:latin typeface="Arial"/>
                <a:cs typeface="Arial"/>
              </a:rPr>
              <a:t>e</a:t>
            </a:r>
            <a:r>
              <a:rPr dirty="0" sz="1200" spc="25">
                <a:solidFill>
                  <a:srgbClr val="818779"/>
                </a:solidFill>
                <a:latin typeface="Arial"/>
                <a:cs typeface="Arial"/>
              </a:rPr>
              <a:t> </a:t>
            </a:r>
            <a:r>
              <a:rPr dirty="0" sz="1200" spc="65">
                <a:solidFill>
                  <a:srgbClr val="818779"/>
                </a:solidFill>
                <a:latin typeface="Arial"/>
                <a:cs typeface="Arial"/>
              </a:rPr>
              <a:t>c</a:t>
            </a:r>
            <a:r>
              <a:rPr dirty="0" sz="1200" spc="45">
                <a:solidFill>
                  <a:srgbClr val="818779"/>
                </a:solidFill>
                <a:latin typeface="Arial"/>
                <a:cs typeface="Arial"/>
              </a:rPr>
              <a:t>o</a:t>
            </a:r>
            <a:r>
              <a:rPr dirty="0" sz="1200" spc="30">
                <a:solidFill>
                  <a:srgbClr val="818779"/>
                </a:solidFill>
                <a:latin typeface="Arial"/>
                <a:cs typeface="Arial"/>
              </a:rPr>
              <a:t>n</a:t>
            </a:r>
            <a:r>
              <a:rPr dirty="0" sz="1200" spc="100">
                <a:solidFill>
                  <a:srgbClr val="818779"/>
                </a:solidFill>
                <a:latin typeface="Arial"/>
                <a:cs typeface="Arial"/>
              </a:rPr>
              <a:t>t</a:t>
            </a:r>
            <a:r>
              <a:rPr dirty="0" sz="1200" spc="15">
                <a:solidFill>
                  <a:srgbClr val="818779"/>
                </a:solidFill>
                <a:latin typeface="Arial"/>
                <a:cs typeface="Arial"/>
              </a:rPr>
              <a:t>i</a:t>
            </a:r>
            <a:r>
              <a:rPr dirty="0" sz="1200" spc="30">
                <a:solidFill>
                  <a:srgbClr val="818779"/>
                </a:solidFill>
                <a:latin typeface="Arial"/>
                <a:cs typeface="Arial"/>
              </a:rPr>
              <a:t>n</a:t>
            </a:r>
            <a:r>
              <a:rPr dirty="0" sz="1200" spc="25">
                <a:solidFill>
                  <a:srgbClr val="818779"/>
                </a:solidFill>
                <a:latin typeface="Arial"/>
                <a:cs typeface="Arial"/>
              </a:rPr>
              <a:t>ue</a:t>
            </a:r>
            <a:r>
              <a:rPr dirty="0" sz="1200" spc="25">
                <a:solidFill>
                  <a:srgbClr val="818779"/>
                </a:solidFill>
                <a:latin typeface="Arial"/>
                <a:cs typeface="Arial"/>
              </a:rPr>
              <a:t> </a:t>
            </a:r>
            <a:r>
              <a:rPr dirty="0" sz="1200" spc="100">
                <a:solidFill>
                  <a:srgbClr val="818779"/>
                </a:solidFill>
                <a:latin typeface="Arial"/>
                <a:cs typeface="Arial"/>
              </a:rPr>
              <a:t>t</a:t>
            </a:r>
            <a:r>
              <a:rPr dirty="0" sz="1200" spc="45">
                <a:solidFill>
                  <a:srgbClr val="818779"/>
                </a:solidFill>
                <a:latin typeface="Arial"/>
                <a:cs typeface="Arial"/>
              </a:rPr>
              <a:t>o</a:t>
            </a:r>
            <a:r>
              <a:rPr dirty="0" sz="1200" spc="45">
                <a:solidFill>
                  <a:srgbClr val="818779"/>
                </a:solidFill>
                <a:latin typeface="Arial"/>
                <a:cs typeface="Arial"/>
              </a:rPr>
              <a:t> </a:t>
            </a:r>
            <a:r>
              <a:rPr dirty="0" sz="1200" spc="30">
                <a:solidFill>
                  <a:srgbClr val="818779"/>
                </a:solidFill>
                <a:latin typeface="Arial"/>
                <a:cs typeface="Arial"/>
              </a:rPr>
              <a:t>n</a:t>
            </a:r>
            <a:r>
              <a:rPr dirty="0" sz="1200" spc="25">
                <a:solidFill>
                  <a:srgbClr val="818779"/>
                </a:solidFill>
                <a:latin typeface="Arial"/>
                <a:cs typeface="Arial"/>
              </a:rPr>
              <a:t>u</a:t>
            </a:r>
            <a:r>
              <a:rPr dirty="0" sz="1200" spc="60">
                <a:solidFill>
                  <a:srgbClr val="818779"/>
                </a:solidFill>
                <a:latin typeface="Arial"/>
                <a:cs typeface="Arial"/>
              </a:rPr>
              <a:t>r</a:t>
            </a:r>
            <a:r>
              <a:rPr dirty="0" sz="1200" spc="100">
                <a:solidFill>
                  <a:srgbClr val="818779"/>
                </a:solidFill>
                <a:latin typeface="Arial"/>
                <a:cs typeface="Arial"/>
              </a:rPr>
              <a:t>t</a:t>
            </a:r>
            <a:r>
              <a:rPr dirty="0" sz="1200" spc="25">
                <a:solidFill>
                  <a:srgbClr val="818779"/>
                </a:solidFill>
                <a:latin typeface="Arial"/>
                <a:cs typeface="Arial"/>
              </a:rPr>
              <a:t>u</a:t>
            </a:r>
            <a:r>
              <a:rPr dirty="0" sz="1200" spc="60">
                <a:solidFill>
                  <a:srgbClr val="818779"/>
                </a:solidFill>
                <a:latin typeface="Arial"/>
                <a:cs typeface="Arial"/>
              </a:rPr>
              <a:t>r</a:t>
            </a:r>
            <a:r>
              <a:rPr dirty="0" sz="1200" spc="25">
                <a:solidFill>
                  <a:srgbClr val="818779"/>
                </a:solidFill>
                <a:latin typeface="Arial"/>
                <a:cs typeface="Arial"/>
              </a:rPr>
              <a:t>e</a:t>
            </a:r>
            <a:r>
              <a:rPr dirty="0" sz="1200" spc="25">
                <a:solidFill>
                  <a:srgbClr val="818779"/>
                </a:solidFill>
                <a:latin typeface="Arial"/>
                <a:cs typeface="Arial"/>
              </a:rPr>
              <a:t> </a:t>
            </a:r>
            <a:r>
              <a:rPr dirty="0" sz="1200" spc="5">
                <a:solidFill>
                  <a:srgbClr val="818779"/>
                </a:solidFill>
                <a:latin typeface="Arial"/>
                <a:cs typeface="Arial"/>
              </a:rPr>
              <a:t>a</a:t>
            </a:r>
            <a:r>
              <a:rPr dirty="0" sz="1200" spc="30">
                <a:solidFill>
                  <a:srgbClr val="818779"/>
                </a:solidFill>
                <a:latin typeface="Arial"/>
                <a:cs typeface="Arial"/>
              </a:rPr>
              <a:t>n</a:t>
            </a:r>
            <a:r>
              <a:rPr dirty="0" sz="1200" spc="70">
                <a:solidFill>
                  <a:srgbClr val="818779"/>
                </a:solidFill>
                <a:latin typeface="Arial"/>
                <a:cs typeface="Arial"/>
              </a:rPr>
              <a:t>d</a:t>
            </a:r>
            <a:r>
              <a:rPr dirty="0" sz="1200" spc="70">
                <a:solidFill>
                  <a:srgbClr val="818779"/>
                </a:solidFill>
                <a:latin typeface="Arial"/>
                <a:cs typeface="Arial"/>
              </a:rPr>
              <a:t> </a:t>
            </a:r>
            <a:r>
              <a:rPr dirty="0" sz="1200" spc="70">
                <a:solidFill>
                  <a:srgbClr val="818779"/>
                </a:solidFill>
                <a:latin typeface="Arial"/>
                <a:cs typeface="Arial"/>
              </a:rPr>
              <a:t>d</a:t>
            </a:r>
            <a:r>
              <a:rPr dirty="0" sz="1200" spc="25">
                <a:solidFill>
                  <a:srgbClr val="818779"/>
                </a:solidFill>
                <a:latin typeface="Arial"/>
                <a:cs typeface="Arial"/>
              </a:rPr>
              <a:t>e</a:t>
            </a:r>
            <a:r>
              <a:rPr dirty="0" sz="1200" spc="65">
                <a:solidFill>
                  <a:srgbClr val="818779"/>
                </a:solidFill>
                <a:latin typeface="Arial"/>
                <a:cs typeface="Arial"/>
              </a:rPr>
              <a:t>v</a:t>
            </a:r>
            <a:r>
              <a:rPr dirty="0" sz="1200" spc="25">
                <a:solidFill>
                  <a:srgbClr val="818779"/>
                </a:solidFill>
                <a:latin typeface="Arial"/>
                <a:cs typeface="Arial"/>
              </a:rPr>
              <a:t>e</a:t>
            </a:r>
            <a:r>
              <a:rPr dirty="0" sz="1200" spc="15">
                <a:solidFill>
                  <a:srgbClr val="818779"/>
                </a:solidFill>
                <a:latin typeface="Arial"/>
                <a:cs typeface="Arial"/>
              </a:rPr>
              <a:t>l</a:t>
            </a:r>
            <a:r>
              <a:rPr dirty="0" sz="1200" spc="45">
                <a:solidFill>
                  <a:srgbClr val="818779"/>
                </a:solidFill>
                <a:latin typeface="Arial"/>
                <a:cs typeface="Arial"/>
              </a:rPr>
              <a:t>o</a:t>
            </a:r>
            <a:r>
              <a:rPr dirty="0" sz="1200" spc="60">
                <a:solidFill>
                  <a:srgbClr val="818779"/>
                </a:solidFill>
                <a:latin typeface="Arial"/>
                <a:cs typeface="Arial"/>
              </a:rPr>
              <a:t>p</a:t>
            </a:r>
            <a:r>
              <a:rPr dirty="0" sz="1200" spc="60">
                <a:solidFill>
                  <a:srgbClr val="818779"/>
                </a:solidFill>
                <a:latin typeface="Arial"/>
                <a:cs typeface="Arial"/>
              </a:rPr>
              <a:t> </a:t>
            </a:r>
            <a:r>
              <a:rPr dirty="0" sz="1200" spc="100">
                <a:solidFill>
                  <a:srgbClr val="818779"/>
                </a:solidFill>
                <a:latin typeface="Arial"/>
                <a:cs typeface="Arial"/>
              </a:rPr>
              <a:t>t</a:t>
            </a:r>
            <a:r>
              <a:rPr dirty="0" sz="1200" spc="40">
                <a:solidFill>
                  <a:srgbClr val="818779"/>
                </a:solidFill>
                <a:latin typeface="Arial"/>
                <a:cs typeface="Arial"/>
              </a:rPr>
              <a:t>h</a:t>
            </a:r>
            <a:r>
              <a:rPr dirty="0" sz="1200" spc="25">
                <a:solidFill>
                  <a:srgbClr val="818779"/>
                </a:solidFill>
                <a:latin typeface="Arial"/>
                <a:cs typeface="Arial"/>
              </a:rPr>
              <a:t>e</a:t>
            </a:r>
            <a:r>
              <a:rPr dirty="0" sz="1200" spc="25">
                <a:solidFill>
                  <a:srgbClr val="818779"/>
                </a:solidFill>
                <a:latin typeface="Arial"/>
                <a:cs typeface="Arial"/>
              </a:rPr>
              <a:t> </a:t>
            </a:r>
            <a:r>
              <a:rPr dirty="0" sz="1200" spc="15">
                <a:solidFill>
                  <a:srgbClr val="818779"/>
                </a:solidFill>
                <a:latin typeface="Arial"/>
                <a:cs typeface="Arial"/>
              </a:rPr>
              <a:t>l</a:t>
            </a:r>
            <a:r>
              <a:rPr dirty="0" sz="1200" spc="25">
                <a:solidFill>
                  <a:srgbClr val="818779"/>
                </a:solidFill>
                <a:latin typeface="Arial"/>
                <a:cs typeface="Arial"/>
              </a:rPr>
              <a:t>e</a:t>
            </a:r>
            <a:r>
              <a:rPr dirty="0" sz="1200" spc="5">
                <a:solidFill>
                  <a:srgbClr val="818779"/>
                </a:solidFill>
                <a:latin typeface="Arial"/>
                <a:cs typeface="Arial"/>
              </a:rPr>
              <a:t>a</a:t>
            </a:r>
            <a:r>
              <a:rPr dirty="0" sz="1200" spc="70">
                <a:solidFill>
                  <a:srgbClr val="818779"/>
                </a:solidFill>
                <a:latin typeface="Arial"/>
                <a:cs typeface="Arial"/>
              </a:rPr>
              <a:t>d</a:t>
            </a:r>
            <a:r>
              <a:rPr dirty="0" sz="1200" spc="25">
                <a:solidFill>
                  <a:srgbClr val="818779"/>
                </a:solidFill>
                <a:latin typeface="Arial"/>
                <a:cs typeface="Arial"/>
              </a:rPr>
              <a:t>e</a:t>
            </a:r>
            <a:r>
              <a:rPr dirty="0" sz="1200" spc="60">
                <a:solidFill>
                  <a:srgbClr val="818779"/>
                </a:solidFill>
                <a:latin typeface="Arial"/>
                <a:cs typeface="Arial"/>
              </a:rPr>
              <a:t>r</a:t>
            </a:r>
            <a:r>
              <a:rPr dirty="0" sz="1200" spc="20">
                <a:solidFill>
                  <a:srgbClr val="818779"/>
                </a:solidFill>
                <a:latin typeface="Arial"/>
                <a:cs typeface="Arial"/>
              </a:rPr>
              <a:t>s</a:t>
            </a:r>
            <a:r>
              <a:rPr dirty="0" sz="1200" spc="20">
                <a:solidFill>
                  <a:srgbClr val="818779"/>
                </a:solidFill>
                <a:latin typeface="Arial"/>
                <a:cs typeface="Arial"/>
              </a:rPr>
              <a:t> </a:t>
            </a:r>
            <a:r>
              <a:rPr dirty="0" sz="1200" spc="45">
                <a:solidFill>
                  <a:srgbClr val="818779"/>
                </a:solidFill>
                <a:latin typeface="Arial"/>
                <a:cs typeface="Arial"/>
              </a:rPr>
              <a:t>o</a:t>
            </a:r>
            <a:r>
              <a:rPr dirty="0" sz="1200" spc="95">
                <a:solidFill>
                  <a:srgbClr val="818779"/>
                </a:solidFill>
                <a:latin typeface="Arial"/>
                <a:cs typeface="Arial"/>
              </a:rPr>
              <a:t>f</a:t>
            </a:r>
            <a:r>
              <a:rPr dirty="0" sz="1200" spc="95">
                <a:solidFill>
                  <a:srgbClr val="818779"/>
                </a:solidFill>
                <a:latin typeface="Arial"/>
                <a:cs typeface="Arial"/>
              </a:rPr>
              <a:t> </a:t>
            </a:r>
            <a:r>
              <a:rPr dirty="0" sz="1200" spc="100">
                <a:solidFill>
                  <a:srgbClr val="818779"/>
                </a:solidFill>
                <a:latin typeface="Arial"/>
                <a:cs typeface="Arial"/>
              </a:rPr>
              <a:t>t</a:t>
            </a:r>
            <a:r>
              <a:rPr dirty="0" sz="1200" spc="45">
                <a:solidFill>
                  <a:srgbClr val="818779"/>
                </a:solidFill>
                <a:latin typeface="Arial"/>
                <a:cs typeface="Arial"/>
              </a:rPr>
              <a:t>o</a:t>
            </a:r>
            <a:r>
              <a:rPr dirty="0" sz="1200" spc="40">
                <a:solidFill>
                  <a:srgbClr val="818779"/>
                </a:solidFill>
                <a:latin typeface="Arial"/>
                <a:cs typeface="Arial"/>
              </a:rPr>
              <a:t>m</a:t>
            </a:r>
            <a:r>
              <a:rPr dirty="0" sz="1200" spc="45">
                <a:solidFill>
                  <a:srgbClr val="818779"/>
                </a:solidFill>
                <a:latin typeface="Arial"/>
                <a:cs typeface="Arial"/>
              </a:rPr>
              <a:t>o</a:t>
            </a:r>
            <a:r>
              <a:rPr dirty="0" sz="1200" spc="60">
                <a:solidFill>
                  <a:srgbClr val="818779"/>
                </a:solidFill>
                <a:latin typeface="Arial"/>
                <a:cs typeface="Arial"/>
              </a:rPr>
              <a:t>rr</a:t>
            </a:r>
            <a:r>
              <a:rPr dirty="0" sz="1200" spc="45">
                <a:solidFill>
                  <a:srgbClr val="818779"/>
                </a:solidFill>
                <a:latin typeface="Arial"/>
                <a:cs typeface="Arial"/>
              </a:rPr>
              <a:t>o</a:t>
            </a:r>
            <a:r>
              <a:rPr dirty="0" sz="1200" spc="100">
                <a:solidFill>
                  <a:srgbClr val="818779"/>
                </a:solidFill>
                <a:latin typeface="Arial"/>
                <a:cs typeface="Arial"/>
              </a:rPr>
              <a:t>w</a:t>
            </a:r>
            <a:r>
              <a:rPr dirty="0" sz="1200" spc="100">
                <a:solidFill>
                  <a:srgbClr val="818779"/>
                </a:solidFill>
                <a:latin typeface="Arial"/>
                <a:cs typeface="Arial"/>
              </a:rPr>
              <a:t> </a:t>
            </a:r>
            <a:r>
              <a:rPr dirty="0" sz="1200" spc="5">
                <a:solidFill>
                  <a:srgbClr val="818779"/>
                </a:solidFill>
                <a:latin typeface="Arial"/>
                <a:cs typeface="Arial"/>
              </a:rPr>
              <a:t>a</a:t>
            </a:r>
            <a:r>
              <a:rPr dirty="0" sz="1200" spc="100">
                <a:solidFill>
                  <a:srgbClr val="818779"/>
                </a:solidFill>
                <a:latin typeface="Arial"/>
                <a:cs typeface="Arial"/>
              </a:rPr>
              <a:t>t</a:t>
            </a:r>
            <a:r>
              <a:rPr dirty="0" sz="1200" spc="100">
                <a:solidFill>
                  <a:srgbClr val="818779"/>
                </a:solidFill>
                <a:latin typeface="Arial"/>
                <a:cs typeface="Arial"/>
              </a:rPr>
              <a:t> </a:t>
            </a:r>
            <a:r>
              <a:rPr dirty="0" sz="1200" spc="5">
                <a:solidFill>
                  <a:srgbClr val="818779"/>
                </a:solidFill>
                <a:latin typeface="Arial"/>
                <a:cs typeface="Arial"/>
              </a:rPr>
              <a:t>A</a:t>
            </a:r>
            <a:r>
              <a:rPr dirty="0" sz="1200" spc="15">
                <a:solidFill>
                  <a:srgbClr val="818779"/>
                </a:solidFill>
                <a:latin typeface="Arial"/>
                <a:cs typeface="Arial"/>
              </a:rPr>
              <a:t>l</a:t>
            </a:r>
            <a:r>
              <a:rPr dirty="0" sz="1200" spc="15">
                <a:solidFill>
                  <a:srgbClr val="818779"/>
                </a:solidFill>
                <a:latin typeface="Arial"/>
                <a:cs typeface="Arial"/>
              </a:rPr>
              <a:t> W</a:t>
            </a:r>
            <a:r>
              <a:rPr dirty="0" sz="1200" spc="5">
                <a:solidFill>
                  <a:srgbClr val="818779"/>
                </a:solidFill>
                <a:latin typeface="Arial"/>
                <a:cs typeface="Arial"/>
              </a:rPr>
              <a:t>a</a:t>
            </a:r>
            <a:r>
              <a:rPr dirty="0" sz="1200" spc="70">
                <a:solidFill>
                  <a:srgbClr val="818779"/>
                </a:solidFill>
                <a:latin typeface="Arial"/>
                <a:cs typeface="Arial"/>
              </a:rPr>
              <a:t>d</a:t>
            </a:r>
            <a:r>
              <a:rPr dirty="0" sz="1200" spc="45">
                <a:solidFill>
                  <a:srgbClr val="818779"/>
                </a:solidFill>
                <a:latin typeface="Arial"/>
                <a:cs typeface="Arial"/>
              </a:rPr>
              <a:t>oo</a:t>
            </a:r>
            <a:r>
              <a:rPr dirty="0" sz="1200" spc="70">
                <a:solidFill>
                  <a:srgbClr val="818779"/>
                </a:solidFill>
                <a:latin typeface="Arial"/>
                <a:cs typeface="Arial"/>
              </a:rPr>
              <a:t>d</a:t>
            </a:r>
            <a:r>
              <a:rPr dirty="0" sz="1200" spc="35">
                <a:solidFill>
                  <a:srgbClr val="818779"/>
                </a:solidFill>
                <a:latin typeface="Arial"/>
                <a:cs typeface="Arial"/>
              </a:rPr>
              <a:t> </a:t>
            </a:r>
            <a:r>
              <a:rPr dirty="0" sz="1200" spc="5">
                <a:solidFill>
                  <a:srgbClr val="818779"/>
                </a:solidFill>
                <a:latin typeface="Arial"/>
                <a:cs typeface="Arial"/>
              </a:rPr>
              <a:t>A</a:t>
            </a:r>
            <a:r>
              <a:rPr dirty="0" sz="1200" spc="65">
                <a:solidFill>
                  <a:srgbClr val="818779"/>
                </a:solidFill>
                <a:latin typeface="Arial"/>
                <a:cs typeface="Arial"/>
              </a:rPr>
              <a:t>c</a:t>
            </a:r>
            <a:r>
              <a:rPr dirty="0" sz="1200" spc="5">
                <a:solidFill>
                  <a:srgbClr val="818779"/>
                </a:solidFill>
                <a:latin typeface="Arial"/>
                <a:cs typeface="Arial"/>
              </a:rPr>
              <a:t>a</a:t>
            </a:r>
            <a:r>
              <a:rPr dirty="0" sz="1200" spc="70">
                <a:solidFill>
                  <a:srgbClr val="818779"/>
                </a:solidFill>
                <a:latin typeface="Arial"/>
                <a:cs typeface="Arial"/>
              </a:rPr>
              <a:t>d</a:t>
            </a:r>
            <a:r>
              <a:rPr dirty="0" sz="1200" spc="30">
                <a:solidFill>
                  <a:srgbClr val="818779"/>
                </a:solidFill>
                <a:latin typeface="Arial"/>
                <a:cs typeface="Arial"/>
              </a:rPr>
              <a:t>em</a:t>
            </a:r>
            <a:r>
              <a:rPr dirty="0" sz="1200" spc="65">
                <a:solidFill>
                  <a:srgbClr val="818779"/>
                </a:solidFill>
                <a:latin typeface="Arial"/>
                <a:cs typeface="Arial"/>
              </a:rPr>
              <a:t>y</a:t>
            </a:r>
            <a:r>
              <a:rPr dirty="0" sz="1200" spc="-5">
                <a:solidFill>
                  <a:srgbClr val="818779"/>
                </a:solidFill>
                <a:latin typeface="Arial"/>
                <a:cs typeface="Arial"/>
              </a:rPr>
              <a:t>.</a:t>
            </a:r>
            <a:endParaRPr sz="12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6455176" y="9645975"/>
            <a:ext cx="355600" cy="3302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2400" spc="-285">
                <a:latin typeface="Arial"/>
                <a:cs typeface="Arial"/>
              </a:rPr>
              <a:t>1</a:t>
            </a:r>
            <a:r>
              <a:rPr dirty="0" sz="2400" spc="200">
                <a:latin typeface="Arial"/>
                <a:cs typeface="Arial"/>
              </a:rPr>
              <a:t>4</a:t>
            </a:r>
            <a:endParaRPr sz="2400">
              <a:latin typeface="Arial"/>
              <a:cs typeface="Arial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347159" y="750586"/>
            <a:ext cx="6043295" cy="0"/>
          </a:xfrm>
          <a:custGeom>
            <a:avLst/>
            <a:gdLst/>
            <a:ahLst/>
            <a:cxnLst/>
            <a:rect l="l" t="t" r="r" b="b"/>
            <a:pathLst>
              <a:path w="6043295" h="0">
                <a:moveTo>
                  <a:pt x="0" y="0"/>
                </a:moveTo>
                <a:lnTo>
                  <a:pt x="6042760" y="0"/>
                </a:lnTo>
              </a:path>
            </a:pathLst>
          </a:custGeom>
          <a:ln w="9516">
            <a:solidFill>
              <a:srgbClr val="818779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0" y="2443335"/>
            <a:ext cx="7556500" cy="3074035"/>
          </a:xfrm>
          <a:custGeom>
            <a:avLst/>
            <a:gdLst/>
            <a:ahLst/>
            <a:cxnLst/>
            <a:rect l="l" t="t" r="r" b="b"/>
            <a:pathLst>
              <a:path w="7556500" h="3074035">
                <a:moveTo>
                  <a:pt x="0" y="3073859"/>
                </a:moveTo>
                <a:lnTo>
                  <a:pt x="0" y="0"/>
                </a:lnTo>
                <a:lnTo>
                  <a:pt x="7555991" y="0"/>
                </a:lnTo>
                <a:lnTo>
                  <a:pt x="7555991" y="3073859"/>
                </a:lnTo>
                <a:lnTo>
                  <a:pt x="0" y="3073859"/>
                </a:lnTo>
              </a:path>
            </a:pathLst>
          </a:custGeom>
          <a:solidFill>
            <a:srgbClr val="534949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891766" y="2780117"/>
            <a:ext cx="1460500" cy="0"/>
          </a:xfrm>
          <a:custGeom>
            <a:avLst/>
            <a:gdLst/>
            <a:ahLst/>
            <a:cxnLst/>
            <a:rect l="l" t="t" r="r" b="b"/>
            <a:pathLst>
              <a:path w="1460500" h="0">
                <a:moveTo>
                  <a:pt x="0" y="0"/>
                </a:moveTo>
                <a:lnTo>
                  <a:pt x="1460237" y="0"/>
                </a:lnTo>
              </a:path>
            </a:pathLst>
          </a:custGeom>
          <a:ln w="9516">
            <a:solidFill>
              <a:srgbClr val="CCCCCC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5544561" y="2714119"/>
            <a:ext cx="131445" cy="131445"/>
          </a:xfrm>
          <a:custGeom>
            <a:avLst/>
            <a:gdLst/>
            <a:ahLst/>
            <a:cxnLst/>
            <a:rect l="l" t="t" r="r" b="b"/>
            <a:pathLst>
              <a:path w="131445" h="131444">
                <a:moveTo>
                  <a:pt x="56405" y="131271"/>
                </a:moveTo>
                <a:lnTo>
                  <a:pt x="20684" y="113411"/>
                </a:lnTo>
                <a:lnTo>
                  <a:pt x="1376" y="76146"/>
                </a:lnTo>
                <a:lnTo>
                  <a:pt x="0" y="60461"/>
                </a:lnTo>
                <a:lnTo>
                  <a:pt x="2734" y="46451"/>
                </a:lnTo>
                <a:lnTo>
                  <a:pt x="26450" y="13135"/>
                </a:lnTo>
                <a:lnTo>
                  <a:pt x="66272" y="0"/>
                </a:lnTo>
                <a:lnTo>
                  <a:pt x="69038" y="56"/>
                </a:lnTo>
                <a:lnTo>
                  <a:pt x="114019" y="22011"/>
                </a:lnTo>
                <a:lnTo>
                  <a:pt x="130586" y="61915"/>
                </a:lnTo>
                <a:lnTo>
                  <a:pt x="131440" y="79130"/>
                </a:lnTo>
                <a:lnTo>
                  <a:pt x="127453" y="91545"/>
                </a:lnTo>
                <a:lnTo>
                  <a:pt x="101113" y="120509"/>
                </a:lnTo>
                <a:lnTo>
                  <a:pt x="56405" y="131271"/>
                </a:lnTo>
                <a:close/>
              </a:path>
            </a:pathLst>
          </a:custGeom>
          <a:solidFill>
            <a:srgbClr val="818779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5617735" y="2826718"/>
            <a:ext cx="38735" cy="17780"/>
          </a:xfrm>
          <a:custGeom>
            <a:avLst/>
            <a:gdLst/>
            <a:ahLst/>
            <a:cxnLst/>
            <a:rect l="l" t="t" r="r" b="b"/>
            <a:pathLst>
              <a:path w="38735" h="17780">
                <a:moveTo>
                  <a:pt x="0" y="17475"/>
                </a:moveTo>
                <a:lnTo>
                  <a:pt x="14931" y="13780"/>
                </a:lnTo>
                <a:lnTo>
                  <a:pt x="21130" y="10931"/>
                </a:lnTo>
              </a:path>
            </a:pathLst>
          </a:custGeom>
          <a:ln w="19033">
            <a:solidFill>
              <a:srgbClr val="CCCCCC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5619954" y="2715082"/>
            <a:ext cx="6350" cy="1270"/>
          </a:xfrm>
          <a:custGeom>
            <a:avLst/>
            <a:gdLst/>
            <a:ahLst/>
            <a:cxnLst/>
            <a:rect l="l" t="t" r="r" b="b"/>
            <a:pathLst>
              <a:path w="6350" h="1269">
                <a:moveTo>
                  <a:pt x="6314" y="873"/>
                </a:moveTo>
                <a:lnTo>
                  <a:pt x="4964" y="686"/>
                </a:lnTo>
              </a:path>
            </a:pathLst>
          </a:custGeom>
          <a:ln w="19033">
            <a:solidFill>
              <a:srgbClr val="CCCCCC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 txBox="1"/>
          <p:nvPr/>
        </p:nvSpPr>
        <p:spPr>
          <a:xfrm>
            <a:off x="742645" y="3089580"/>
            <a:ext cx="1095375" cy="34925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 marR="5080">
              <a:lnSpc>
                <a:spcPts val="1350"/>
              </a:lnSpc>
            </a:pPr>
            <a:r>
              <a:rPr dirty="0" sz="1200" spc="-60" b="1">
                <a:solidFill>
                  <a:srgbClr val="FFFFFF"/>
                </a:solidFill>
                <a:latin typeface="Gill Sans MT"/>
                <a:cs typeface="Gill Sans MT"/>
              </a:rPr>
              <a:t>B</a:t>
            </a:r>
            <a:r>
              <a:rPr dirty="0" sz="1200" spc="-35" b="1">
                <a:solidFill>
                  <a:srgbClr val="FFFFFF"/>
                </a:solidFill>
                <a:latin typeface="Gill Sans MT"/>
                <a:cs typeface="Gill Sans MT"/>
              </a:rPr>
              <a:t>r</a:t>
            </a:r>
            <a:r>
              <a:rPr dirty="0" sz="1200" spc="-5" b="1">
                <a:solidFill>
                  <a:srgbClr val="FFFFFF"/>
                </a:solidFill>
                <a:latin typeface="Gill Sans MT"/>
                <a:cs typeface="Gill Sans MT"/>
              </a:rPr>
              <a:t>i</a:t>
            </a:r>
            <a:r>
              <a:rPr dirty="0" sz="1200" spc="95" b="1">
                <a:solidFill>
                  <a:srgbClr val="FFFFFF"/>
                </a:solidFill>
                <a:latin typeface="Gill Sans MT"/>
                <a:cs typeface="Gill Sans MT"/>
              </a:rPr>
              <a:t>c</a:t>
            </a:r>
            <a:r>
              <a:rPr dirty="0" sz="1200" spc="30" b="1">
                <a:solidFill>
                  <a:srgbClr val="FFFFFF"/>
                </a:solidFill>
                <a:latin typeface="Gill Sans MT"/>
                <a:cs typeface="Gill Sans MT"/>
              </a:rPr>
              <a:t>k</a:t>
            </a:r>
            <a:r>
              <a:rPr dirty="0" sz="1200" spc="-60" b="1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dirty="0" sz="1200" spc="-100" b="1">
                <a:solidFill>
                  <a:srgbClr val="FFFFFF"/>
                </a:solidFill>
                <a:latin typeface="Gill Sans MT"/>
                <a:cs typeface="Gill Sans MT"/>
              </a:rPr>
              <a:t>&amp;</a:t>
            </a:r>
            <a:r>
              <a:rPr dirty="0" sz="1200" spc="-60" b="1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dirty="0" sz="1200" spc="35" b="1">
                <a:solidFill>
                  <a:srgbClr val="FFFFFF"/>
                </a:solidFill>
                <a:latin typeface="Gill Sans MT"/>
                <a:cs typeface="Gill Sans MT"/>
              </a:rPr>
              <a:t>M</a:t>
            </a:r>
            <a:r>
              <a:rPr dirty="0" sz="1200" spc="15" b="1">
                <a:solidFill>
                  <a:srgbClr val="FFFFFF"/>
                </a:solidFill>
                <a:latin typeface="Gill Sans MT"/>
                <a:cs typeface="Gill Sans MT"/>
              </a:rPr>
              <a:t>o</a:t>
            </a:r>
            <a:r>
              <a:rPr dirty="0" sz="1200" spc="-35" b="1">
                <a:solidFill>
                  <a:srgbClr val="FFFFFF"/>
                </a:solidFill>
                <a:latin typeface="Gill Sans MT"/>
                <a:cs typeface="Gill Sans MT"/>
              </a:rPr>
              <a:t>rt</a:t>
            </a:r>
            <a:r>
              <a:rPr dirty="0" sz="1200" spc="50" b="1">
                <a:solidFill>
                  <a:srgbClr val="FFFFFF"/>
                </a:solidFill>
                <a:latin typeface="Gill Sans MT"/>
                <a:cs typeface="Gill Sans MT"/>
              </a:rPr>
              <a:t>a</a:t>
            </a:r>
            <a:r>
              <a:rPr dirty="0" sz="1200" spc="-30" b="1">
                <a:solidFill>
                  <a:srgbClr val="FFFFFF"/>
                </a:solidFill>
                <a:latin typeface="Gill Sans MT"/>
                <a:cs typeface="Gill Sans MT"/>
              </a:rPr>
              <a:t>r</a:t>
            </a:r>
            <a:r>
              <a:rPr dirty="0" sz="1200" spc="-20" b="1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dirty="0" sz="1200" spc="-35" b="1">
                <a:solidFill>
                  <a:srgbClr val="FFFFFF"/>
                </a:solidFill>
                <a:latin typeface="Gill Sans MT"/>
                <a:cs typeface="Gill Sans MT"/>
              </a:rPr>
              <a:t>F</a:t>
            </a:r>
            <a:r>
              <a:rPr dirty="0" sz="1200" spc="50" b="1">
                <a:solidFill>
                  <a:srgbClr val="FFFFFF"/>
                </a:solidFill>
                <a:latin typeface="Gill Sans MT"/>
                <a:cs typeface="Gill Sans MT"/>
              </a:rPr>
              <a:t>a</a:t>
            </a:r>
            <a:r>
              <a:rPr dirty="0" sz="1200" spc="95" b="1">
                <a:solidFill>
                  <a:srgbClr val="FFFFFF"/>
                </a:solidFill>
                <a:latin typeface="Gill Sans MT"/>
                <a:cs typeface="Gill Sans MT"/>
              </a:rPr>
              <a:t>c</a:t>
            </a:r>
            <a:r>
              <a:rPr dirty="0" sz="1200" spc="-5" b="1">
                <a:solidFill>
                  <a:srgbClr val="FFFFFF"/>
                </a:solidFill>
                <a:latin typeface="Gill Sans MT"/>
                <a:cs typeface="Gill Sans MT"/>
              </a:rPr>
              <a:t>ili</a:t>
            </a:r>
            <a:r>
              <a:rPr dirty="0" sz="1200" spc="-30" b="1">
                <a:solidFill>
                  <a:srgbClr val="FFFFFF"/>
                </a:solidFill>
                <a:latin typeface="Gill Sans MT"/>
                <a:cs typeface="Gill Sans MT"/>
              </a:rPr>
              <a:t>t</a:t>
            </a:r>
            <a:r>
              <a:rPr dirty="0" sz="1200" spc="85" b="1">
                <a:solidFill>
                  <a:srgbClr val="FFFFFF"/>
                </a:solidFill>
                <a:latin typeface="Gill Sans MT"/>
                <a:cs typeface="Gill Sans MT"/>
              </a:rPr>
              <a:t>y</a:t>
            </a:r>
            <a:endParaRPr sz="1200">
              <a:latin typeface="Gill Sans MT"/>
              <a:cs typeface="Gill Sans MT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742645" y="3973421"/>
            <a:ext cx="1205230" cy="128524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 marR="5080">
              <a:lnSpc>
                <a:spcPct val="106200"/>
              </a:lnSpc>
            </a:pPr>
            <a:r>
              <a:rPr dirty="0" sz="1000" spc="-75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dirty="0" sz="1000" spc="20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dirty="0" sz="1000" spc="8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dirty="0" sz="1000" spc="5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dirty="0" sz="1000" spc="60">
                <a:solidFill>
                  <a:srgbClr val="FFFFFF"/>
                </a:solidFill>
                <a:latin typeface="Arial"/>
                <a:cs typeface="Arial"/>
              </a:rPr>
              <a:t>b</a:t>
            </a:r>
            <a:r>
              <a:rPr dirty="0" sz="1000" spc="10">
                <a:solidFill>
                  <a:srgbClr val="FFFFFF"/>
                </a:solidFill>
                <a:latin typeface="Arial"/>
                <a:cs typeface="Arial"/>
              </a:rPr>
              <a:t>li</a:t>
            </a:r>
            <a:r>
              <a:rPr dirty="0" sz="1000" spc="20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dirty="0" sz="1000" spc="30">
                <a:solidFill>
                  <a:srgbClr val="FFFFFF"/>
                </a:solidFill>
                <a:latin typeface="Arial"/>
                <a:cs typeface="Arial"/>
              </a:rPr>
              <a:t>h</a:t>
            </a:r>
            <a:r>
              <a:rPr dirty="0" sz="1000" spc="3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000" spc="5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dirty="0" sz="1000" spc="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000" spc="25">
                <a:solidFill>
                  <a:srgbClr val="FFFFFF"/>
                </a:solidFill>
                <a:latin typeface="Arial"/>
                <a:cs typeface="Arial"/>
              </a:rPr>
              <a:t>m</a:t>
            </a:r>
            <a:r>
              <a:rPr dirty="0" sz="1000" spc="35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dirty="0" sz="1000" spc="60">
                <a:solidFill>
                  <a:srgbClr val="FFFFFF"/>
                </a:solidFill>
                <a:latin typeface="Arial"/>
                <a:cs typeface="Arial"/>
              </a:rPr>
              <a:t>d</a:t>
            </a:r>
            <a:r>
              <a:rPr dirty="0" sz="1000" spc="2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dirty="0" sz="1000" spc="50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dirty="0" sz="1000" spc="25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dirty="0" sz="1000">
                <a:solidFill>
                  <a:srgbClr val="FFFFFF"/>
                </a:solidFill>
                <a:latin typeface="Arial"/>
                <a:cs typeface="Arial"/>
              </a:rPr>
              <a:t>,</a:t>
            </a:r>
            <a:r>
              <a:rPr dirty="0" sz="100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000" spc="2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dirty="0" sz="1000" spc="55">
                <a:solidFill>
                  <a:srgbClr val="FFFFFF"/>
                </a:solidFill>
                <a:latin typeface="Arial"/>
                <a:cs typeface="Arial"/>
              </a:rPr>
              <a:t>c</a:t>
            </a:r>
            <a:r>
              <a:rPr dirty="0" sz="1000" spc="35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dirty="0" sz="1000" spc="125">
                <a:solidFill>
                  <a:srgbClr val="FFFFFF"/>
                </a:solidFill>
                <a:latin typeface="Arial"/>
                <a:cs typeface="Arial"/>
              </a:rPr>
              <a:t>-</a:t>
            </a:r>
            <a:r>
              <a:rPr dirty="0" sz="1000" spc="80">
                <a:solidFill>
                  <a:srgbClr val="FFFFFF"/>
                </a:solidFill>
                <a:latin typeface="Arial"/>
                <a:cs typeface="Arial"/>
              </a:rPr>
              <a:t>f</a:t>
            </a:r>
            <a:r>
              <a:rPr dirty="0" sz="1000" spc="50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dirty="0" sz="1000" spc="1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dirty="0" sz="1000" spc="2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dirty="0" sz="1000" spc="25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dirty="0" sz="1000" spc="60">
                <a:solidFill>
                  <a:srgbClr val="FFFFFF"/>
                </a:solidFill>
                <a:latin typeface="Arial"/>
                <a:cs typeface="Arial"/>
              </a:rPr>
              <a:t>d</a:t>
            </a:r>
            <a:r>
              <a:rPr dirty="0" sz="1000" spc="10">
                <a:solidFill>
                  <a:srgbClr val="FFFFFF"/>
                </a:solidFill>
                <a:latin typeface="Arial"/>
                <a:cs typeface="Arial"/>
              </a:rPr>
              <a:t>l</a:t>
            </a:r>
            <a:r>
              <a:rPr dirty="0" sz="1000" spc="55">
                <a:solidFill>
                  <a:srgbClr val="FFFFFF"/>
                </a:solidFill>
                <a:latin typeface="Arial"/>
                <a:cs typeface="Arial"/>
              </a:rPr>
              <a:t>y</a:t>
            </a:r>
            <a:r>
              <a:rPr dirty="0" sz="1000" spc="3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000" spc="50">
                <a:solidFill>
                  <a:srgbClr val="FFFFFF"/>
                </a:solidFill>
                <a:latin typeface="Arial"/>
                <a:cs typeface="Arial"/>
              </a:rPr>
              <a:t>p</a:t>
            </a:r>
            <a:r>
              <a:rPr dirty="0" sz="1000" spc="2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dirty="0" sz="1000" spc="50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dirty="0" sz="1000" spc="25">
                <a:solidFill>
                  <a:srgbClr val="FFFFFF"/>
                </a:solidFill>
                <a:latin typeface="Arial"/>
                <a:cs typeface="Arial"/>
              </a:rPr>
              <a:t>m</a:t>
            </a:r>
            <a:r>
              <a:rPr dirty="0" sz="1000" spc="5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dirty="0" sz="1000" spc="25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dirty="0" sz="1000" spc="2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dirty="0" sz="1000" spc="25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dirty="0" sz="1000" spc="8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dirty="0" sz="100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000" spc="55">
                <a:solidFill>
                  <a:srgbClr val="FFFFFF"/>
                </a:solidFill>
                <a:latin typeface="Arial"/>
                <a:cs typeface="Arial"/>
              </a:rPr>
              <a:t>c</a:t>
            </a:r>
            <a:r>
              <a:rPr dirty="0" sz="1000" spc="5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dirty="0" sz="1000" spc="25">
                <a:solidFill>
                  <a:srgbClr val="FFFFFF"/>
                </a:solidFill>
                <a:latin typeface="Arial"/>
                <a:cs typeface="Arial"/>
              </a:rPr>
              <a:t>m</a:t>
            </a:r>
            <a:r>
              <a:rPr dirty="0" sz="1000" spc="50">
                <a:solidFill>
                  <a:srgbClr val="FFFFFF"/>
                </a:solidFill>
                <a:latin typeface="Arial"/>
                <a:cs typeface="Arial"/>
              </a:rPr>
              <a:t>p</a:t>
            </a:r>
            <a:r>
              <a:rPr dirty="0" sz="1000" spc="20">
                <a:solidFill>
                  <a:srgbClr val="FFFFFF"/>
                </a:solidFill>
                <a:latin typeface="Arial"/>
                <a:cs typeface="Arial"/>
              </a:rPr>
              <a:t>us</a:t>
            </a:r>
            <a:r>
              <a:rPr dirty="0" sz="1000" spc="1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000" spc="8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dirty="0" sz="1000" spc="35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dirty="0" sz="100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000" spc="2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dirty="0" sz="1000" spc="25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dirty="0" sz="1000" spc="30">
                <a:solidFill>
                  <a:srgbClr val="FFFFFF"/>
                </a:solidFill>
                <a:latin typeface="Arial"/>
                <a:cs typeface="Arial"/>
              </a:rPr>
              <a:t>h</a:t>
            </a:r>
            <a:r>
              <a:rPr dirty="0" sz="1000" spc="5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dirty="0" sz="1000" spc="25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dirty="0" sz="1000" spc="55">
                <a:solidFill>
                  <a:srgbClr val="FFFFFF"/>
                </a:solidFill>
                <a:latin typeface="Arial"/>
                <a:cs typeface="Arial"/>
              </a:rPr>
              <a:t>c</a:t>
            </a:r>
            <a:r>
              <a:rPr dirty="0" sz="1000" spc="2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dirty="0" sz="100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000" spc="35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dirty="0" sz="1000" spc="20">
                <a:solidFill>
                  <a:srgbClr val="FFFFFF"/>
                </a:solidFill>
                <a:latin typeface="Arial"/>
                <a:cs typeface="Arial"/>
              </a:rPr>
              <a:t>u</a:t>
            </a:r>
            <a:r>
              <a:rPr dirty="0" sz="1000" spc="50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dirty="0" sz="1000" spc="4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000" spc="2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dirty="0" sz="1000" spc="60">
                <a:solidFill>
                  <a:srgbClr val="FFFFFF"/>
                </a:solidFill>
                <a:latin typeface="Arial"/>
                <a:cs typeface="Arial"/>
              </a:rPr>
              <a:t>d</a:t>
            </a:r>
            <a:r>
              <a:rPr dirty="0" sz="1000" spc="20">
                <a:solidFill>
                  <a:srgbClr val="FFFFFF"/>
                </a:solidFill>
                <a:latin typeface="Arial"/>
                <a:cs typeface="Arial"/>
              </a:rPr>
              <a:t>u</a:t>
            </a:r>
            <a:r>
              <a:rPr dirty="0" sz="1000" spc="55">
                <a:solidFill>
                  <a:srgbClr val="FFFFFF"/>
                </a:solidFill>
                <a:latin typeface="Arial"/>
                <a:cs typeface="Arial"/>
              </a:rPr>
              <a:t>c</a:t>
            </a:r>
            <a:r>
              <a:rPr dirty="0" sz="1000" spc="5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dirty="0" sz="1000" spc="8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dirty="0" sz="1000" spc="1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dirty="0" sz="1000" spc="35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dirty="0" sz="1000" spc="25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dirty="0" sz="1000" spc="5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dirty="0" sz="1000" spc="10">
                <a:solidFill>
                  <a:srgbClr val="FFFFFF"/>
                </a:solidFill>
                <a:latin typeface="Arial"/>
                <a:cs typeface="Arial"/>
              </a:rPr>
              <a:t>l</a:t>
            </a:r>
            <a:r>
              <a:rPr dirty="0" sz="1000" spc="1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000" spc="2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dirty="0" sz="1000" spc="25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dirty="0" sz="1000" spc="55">
                <a:solidFill>
                  <a:srgbClr val="FFFFFF"/>
                </a:solidFill>
                <a:latin typeface="Arial"/>
                <a:cs typeface="Arial"/>
              </a:rPr>
              <a:t>v</a:t>
            </a:r>
            <a:r>
              <a:rPr dirty="0" sz="1000" spc="1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dirty="0" sz="1000" spc="50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dirty="0" sz="1000" spc="35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dirty="0" sz="1000" spc="25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dirty="0" sz="1000" spc="25">
                <a:solidFill>
                  <a:srgbClr val="FFFFFF"/>
                </a:solidFill>
                <a:latin typeface="Arial"/>
                <a:cs typeface="Arial"/>
              </a:rPr>
              <a:t>m</a:t>
            </a:r>
            <a:r>
              <a:rPr dirty="0" sz="1000" spc="2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dirty="0" sz="1000" spc="25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dirty="0" sz="1000" spc="8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dirty="0" sz="100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000" spc="5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dirty="0" sz="1000" spc="25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dirty="0" sz="1000" spc="60">
                <a:solidFill>
                  <a:srgbClr val="FFFFFF"/>
                </a:solidFill>
                <a:latin typeface="Arial"/>
                <a:cs typeface="Arial"/>
              </a:rPr>
              <a:t>d</a:t>
            </a:r>
            <a:r>
              <a:rPr dirty="0" sz="1000" spc="40">
                <a:solidFill>
                  <a:srgbClr val="FFFFFF"/>
                </a:solidFill>
                <a:latin typeface="Arial"/>
                <a:cs typeface="Arial"/>
              </a:rPr>
              <a:t> c</a:t>
            </a:r>
            <a:r>
              <a:rPr dirty="0" sz="1000" spc="35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dirty="0" sz="1000" spc="25">
                <a:solidFill>
                  <a:srgbClr val="FFFFFF"/>
                </a:solidFill>
                <a:latin typeface="Arial"/>
                <a:cs typeface="Arial"/>
              </a:rPr>
              <a:t>mm</a:t>
            </a:r>
            <a:r>
              <a:rPr dirty="0" sz="1000" spc="20">
                <a:solidFill>
                  <a:srgbClr val="FFFFFF"/>
                </a:solidFill>
                <a:latin typeface="Arial"/>
                <a:cs typeface="Arial"/>
              </a:rPr>
              <a:t>u</a:t>
            </a:r>
            <a:r>
              <a:rPr dirty="0" sz="1000" spc="25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dirty="0" sz="1000" spc="1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dirty="0" sz="1000" spc="8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dirty="0" sz="1000" spc="55">
                <a:solidFill>
                  <a:srgbClr val="FFFFFF"/>
                </a:solidFill>
                <a:latin typeface="Arial"/>
                <a:cs typeface="Arial"/>
              </a:rPr>
              <a:t>y</a:t>
            </a:r>
            <a:r>
              <a:rPr dirty="0" sz="1000" spc="3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000" spc="50">
                <a:solidFill>
                  <a:srgbClr val="FFFFFF"/>
                </a:solidFill>
                <a:latin typeface="Arial"/>
                <a:cs typeface="Arial"/>
              </a:rPr>
              <a:t>p</a:t>
            </a:r>
            <a:r>
              <a:rPr dirty="0" sz="1000" spc="50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dirty="0" sz="1000" spc="20">
                <a:solidFill>
                  <a:srgbClr val="FFFFFF"/>
                </a:solidFill>
                <a:latin typeface="Arial"/>
                <a:cs typeface="Arial"/>
              </a:rPr>
              <a:t>ese</a:t>
            </a:r>
            <a:r>
              <a:rPr dirty="0" sz="1000" spc="25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dirty="0" sz="1000" spc="55">
                <a:solidFill>
                  <a:srgbClr val="FFFFFF"/>
                </a:solidFill>
                <a:latin typeface="Arial"/>
                <a:cs typeface="Arial"/>
              </a:rPr>
              <a:t>c</a:t>
            </a:r>
            <a:r>
              <a:rPr dirty="0" sz="1000" spc="2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dirty="0" sz="1000" spc="-5">
                <a:solidFill>
                  <a:srgbClr val="FFFFFF"/>
                </a:solidFill>
                <a:latin typeface="Arial"/>
                <a:cs typeface="Arial"/>
              </a:rPr>
              <a:t>.</a:t>
            </a:r>
            <a:endParaRPr sz="1000">
              <a:latin typeface="Arial"/>
              <a:cs typeface="Arial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2339304" y="3089580"/>
            <a:ext cx="900430" cy="34925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 marR="5080">
              <a:lnSpc>
                <a:spcPts val="1350"/>
              </a:lnSpc>
            </a:pPr>
            <a:r>
              <a:rPr dirty="0" sz="1200" spc="-105" b="1">
                <a:solidFill>
                  <a:srgbClr val="FFFFFF"/>
                </a:solidFill>
                <a:latin typeface="Gill Sans MT"/>
                <a:cs typeface="Gill Sans MT"/>
              </a:rPr>
              <a:t>D</a:t>
            </a:r>
            <a:r>
              <a:rPr dirty="0" sz="1200" spc="50" b="1">
                <a:solidFill>
                  <a:srgbClr val="FFFFFF"/>
                </a:solidFill>
                <a:latin typeface="Gill Sans MT"/>
                <a:cs typeface="Gill Sans MT"/>
              </a:rPr>
              <a:t>a</a:t>
            </a:r>
            <a:r>
              <a:rPr dirty="0" sz="1200" spc="80" b="1">
                <a:solidFill>
                  <a:srgbClr val="FFFFFF"/>
                </a:solidFill>
                <a:latin typeface="Gill Sans MT"/>
                <a:cs typeface="Gill Sans MT"/>
              </a:rPr>
              <a:t>y</a:t>
            </a:r>
            <a:r>
              <a:rPr dirty="0" sz="1200" spc="95" b="1">
                <a:solidFill>
                  <a:srgbClr val="FFFFFF"/>
                </a:solidFill>
                <a:latin typeface="Gill Sans MT"/>
                <a:cs typeface="Gill Sans MT"/>
              </a:rPr>
              <a:t>c</a:t>
            </a:r>
            <a:r>
              <a:rPr dirty="0" sz="1200" spc="50" b="1">
                <a:solidFill>
                  <a:srgbClr val="FFFFFF"/>
                </a:solidFill>
                <a:latin typeface="Gill Sans MT"/>
                <a:cs typeface="Gill Sans MT"/>
              </a:rPr>
              <a:t>a</a:t>
            </a:r>
            <a:r>
              <a:rPr dirty="0" sz="1200" spc="-35" b="1">
                <a:solidFill>
                  <a:srgbClr val="FFFFFF"/>
                </a:solidFill>
                <a:latin typeface="Gill Sans MT"/>
                <a:cs typeface="Gill Sans MT"/>
              </a:rPr>
              <a:t>r</a:t>
            </a:r>
            <a:r>
              <a:rPr dirty="0" sz="1200" spc="50" b="1">
                <a:solidFill>
                  <a:srgbClr val="FFFFFF"/>
                </a:solidFill>
                <a:latin typeface="Gill Sans MT"/>
                <a:cs typeface="Gill Sans MT"/>
              </a:rPr>
              <a:t>e</a:t>
            </a:r>
            <a:r>
              <a:rPr dirty="0" sz="1200" spc="-60" b="1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dirty="0" sz="1200" spc="100" b="1">
                <a:solidFill>
                  <a:srgbClr val="FFFFFF"/>
                </a:solidFill>
                <a:latin typeface="Gill Sans MT"/>
                <a:cs typeface="Gill Sans MT"/>
              </a:rPr>
              <a:t>f</a:t>
            </a:r>
            <a:r>
              <a:rPr dirty="0" sz="1200" spc="15" b="1">
                <a:solidFill>
                  <a:srgbClr val="FFFFFF"/>
                </a:solidFill>
                <a:latin typeface="Gill Sans MT"/>
                <a:cs typeface="Gill Sans MT"/>
              </a:rPr>
              <a:t>o</a:t>
            </a:r>
            <a:r>
              <a:rPr dirty="0" sz="1200" spc="-30" b="1">
                <a:solidFill>
                  <a:srgbClr val="FFFFFF"/>
                </a:solidFill>
                <a:latin typeface="Gill Sans MT"/>
                <a:cs typeface="Gill Sans MT"/>
              </a:rPr>
              <a:t>r</a:t>
            </a:r>
            <a:r>
              <a:rPr dirty="0" sz="1200" spc="-20" b="1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dirty="0" sz="1200" spc="50" b="1">
                <a:solidFill>
                  <a:srgbClr val="FFFFFF"/>
                </a:solidFill>
                <a:latin typeface="Gill Sans MT"/>
                <a:cs typeface="Gill Sans MT"/>
              </a:rPr>
              <a:t>S</a:t>
            </a:r>
            <a:r>
              <a:rPr dirty="0" sz="1200" spc="-30" b="1">
                <a:solidFill>
                  <a:srgbClr val="FFFFFF"/>
                </a:solidFill>
                <a:latin typeface="Gill Sans MT"/>
                <a:cs typeface="Gill Sans MT"/>
              </a:rPr>
              <a:t>t</a:t>
            </a:r>
            <a:r>
              <a:rPr dirty="0" sz="1200" spc="50" b="1">
                <a:solidFill>
                  <a:srgbClr val="FFFFFF"/>
                </a:solidFill>
                <a:latin typeface="Gill Sans MT"/>
                <a:cs typeface="Gill Sans MT"/>
              </a:rPr>
              <a:t>a</a:t>
            </a:r>
            <a:r>
              <a:rPr dirty="0" sz="1200" spc="100" b="1">
                <a:solidFill>
                  <a:srgbClr val="FFFFFF"/>
                </a:solidFill>
                <a:latin typeface="Gill Sans MT"/>
                <a:cs typeface="Gill Sans MT"/>
              </a:rPr>
              <a:t>f</a:t>
            </a:r>
            <a:r>
              <a:rPr dirty="0" sz="1200" spc="105" b="1">
                <a:solidFill>
                  <a:srgbClr val="FFFFFF"/>
                </a:solidFill>
                <a:latin typeface="Gill Sans MT"/>
                <a:cs typeface="Gill Sans MT"/>
              </a:rPr>
              <a:t>f</a:t>
            </a:r>
            <a:endParaRPr sz="1200">
              <a:latin typeface="Gill Sans MT"/>
              <a:cs typeface="Gill Sans MT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2339304" y="3973421"/>
            <a:ext cx="1231900" cy="128524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 marR="5080">
              <a:lnSpc>
                <a:spcPct val="106200"/>
              </a:lnSpc>
            </a:pPr>
            <a:r>
              <a:rPr dirty="0" sz="1000" spc="-5">
                <a:solidFill>
                  <a:srgbClr val="FFFFFF"/>
                </a:solidFill>
                <a:latin typeface="Arial"/>
                <a:cs typeface="Arial"/>
              </a:rPr>
              <a:t>W</a:t>
            </a:r>
            <a:r>
              <a:rPr dirty="0" sz="1000" spc="2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dirty="0" sz="100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000" spc="5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dirty="0" sz="1000" spc="50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dirty="0" sz="1000" spc="2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dirty="0" sz="100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000" spc="1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dirty="0" sz="1000" spc="25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dirty="0" sz="1000" spc="8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dirty="0" sz="1000" spc="50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dirty="0" sz="1000" spc="35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dirty="0" sz="1000" spc="60">
                <a:solidFill>
                  <a:srgbClr val="FFFFFF"/>
                </a:solidFill>
                <a:latin typeface="Arial"/>
                <a:cs typeface="Arial"/>
              </a:rPr>
              <a:t>d</a:t>
            </a:r>
            <a:r>
              <a:rPr dirty="0" sz="1000" spc="20">
                <a:solidFill>
                  <a:srgbClr val="FFFFFF"/>
                </a:solidFill>
                <a:latin typeface="Arial"/>
                <a:cs typeface="Arial"/>
              </a:rPr>
              <a:t>u</a:t>
            </a:r>
            <a:r>
              <a:rPr dirty="0" sz="1000" spc="55">
                <a:solidFill>
                  <a:srgbClr val="FFFFFF"/>
                </a:solidFill>
                <a:latin typeface="Arial"/>
                <a:cs typeface="Arial"/>
              </a:rPr>
              <a:t>c</a:t>
            </a:r>
            <a:r>
              <a:rPr dirty="0" sz="1000" spc="1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dirty="0" sz="1000" spc="25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dirty="0" sz="1000" spc="50">
                <a:solidFill>
                  <a:srgbClr val="FFFFFF"/>
                </a:solidFill>
                <a:latin typeface="Arial"/>
                <a:cs typeface="Arial"/>
              </a:rPr>
              <a:t>g</a:t>
            </a:r>
            <a:r>
              <a:rPr dirty="0" sz="1000" spc="2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000" spc="5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dirty="0" sz="1000" spc="25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dirty="0" sz="100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000" spc="35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dirty="0" sz="1000" spc="25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dirty="0" sz="1000" spc="125">
                <a:solidFill>
                  <a:srgbClr val="FFFFFF"/>
                </a:solidFill>
                <a:latin typeface="Arial"/>
                <a:cs typeface="Arial"/>
              </a:rPr>
              <a:t>-</a:t>
            </a:r>
            <a:r>
              <a:rPr dirty="0" sz="1000" spc="20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dirty="0" sz="1000" spc="1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dirty="0" sz="1000" spc="8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dirty="0" sz="1000" spc="2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dirty="0" sz="100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000" spc="60">
                <a:solidFill>
                  <a:srgbClr val="FFFFFF"/>
                </a:solidFill>
                <a:latin typeface="Arial"/>
                <a:cs typeface="Arial"/>
              </a:rPr>
              <a:t>d</a:t>
            </a:r>
            <a:r>
              <a:rPr dirty="0" sz="1000" spc="5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dirty="0" sz="1000" spc="55">
                <a:solidFill>
                  <a:srgbClr val="FFFFFF"/>
                </a:solidFill>
                <a:latin typeface="Arial"/>
                <a:cs typeface="Arial"/>
              </a:rPr>
              <a:t>yc</a:t>
            </a:r>
            <a:r>
              <a:rPr dirty="0" sz="1000" spc="5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dirty="0" sz="1000" spc="50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dirty="0" sz="1000" spc="2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dirty="0" sz="1000" spc="1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000" spc="80">
                <a:solidFill>
                  <a:srgbClr val="FFFFFF"/>
                </a:solidFill>
                <a:latin typeface="Arial"/>
                <a:cs typeface="Arial"/>
              </a:rPr>
              <a:t>f</a:t>
            </a:r>
            <a:r>
              <a:rPr dirty="0" sz="1000" spc="5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dirty="0" sz="1000" spc="55">
                <a:solidFill>
                  <a:srgbClr val="FFFFFF"/>
                </a:solidFill>
                <a:latin typeface="Arial"/>
                <a:cs typeface="Arial"/>
              </a:rPr>
              <a:t>c</a:t>
            </a:r>
            <a:r>
              <a:rPr dirty="0" sz="1000" spc="10">
                <a:solidFill>
                  <a:srgbClr val="FFFFFF"/>
                </a:solidFill>
                <a:latin typeface="Arial"/>
                <a:cs typeface="Arial"/>
              </a:rPr>
              <a:t>ili</a:t>
            </a:r>
            <a:r>
              <a:rPr dirty="0" sz="1000" spc="8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dirty="0" sz="1000" spc="55">
                <a:solidFill>
                  <a:srgbClr val="FFFFFF"/>
                </a:solidFill>
                <a:latin typeface="Arial"/>
                <a:cs typeface="Arial"/>
              </a:rPr>
              <a:t>y</a:t>
            </a:r>
            <a:r>
              <a:rPr dirty="0" sz="100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000" spc="80">
                <a:solidFill>
                  <a:srgbClr val="FFFFFF"/>
                </a:solidFill>
                <a:latin typeface="Arial"/>
                <a:cs typeface="Arial"/>
              </a:rPr>
              <a:t>f</a:t>
            </a:r>
            <a:r>
              <a:rPr dirty="0" sz="1000" spc="35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dirty="0" sz="1000" spc="50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dirty="0" sz="100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000" spc="20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dirty="0" sz="1000" spc="8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dirty="0" sz="1000" spc="5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dirty="0" sz="1000" spc="80">
                <a:solidFill>
                  <a:srgbClr val="FFFFFF"/>
                </a:solidFill>
                <a:latin typeface="Arial"/>
                <a:cs typeface="Arial"/>
              </a:rPr>
              <a:t>ff</a:t>
            </a:r>
            <a:r>
              <a:rPr dirty="0" sz="1000">
                <a:solidFill>
                  <a:srgbClr val="FFFFFF"/>
                </a:solidFill>
                <a:latin typeface="Arial"/>
                <a:cs typeface="Arial"/>
              </a:rPr>
              <a:t>,</a:t>
            </a:r>
            <a:r>
              <a:rPr dirty="0" sz="100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000" spc="35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dirty="0" sz="1000" spc="80">
                <a:solidFill>
                  <a:srgbClr val="FFFFFF"/>
                </a:solidFill>
                <a:latin typeface="Arial"/>
                <a:cs typeface="Arial"/>
              </a:rPr>
              <a:t>ff</a:t>
            </a:r>
            <a:r>
              <a:rPr dirty="0" sz="1000" spc="2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dirty="0" sz="1000" spc="50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dirty="0" sz="1000" spc="1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dirty="0" sz="1000" spc="25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dirty="0" sz="1000" spc="50">
                <a:solidFill>
                  <a:srgbClr val="FFFFFF"/>
                </a:solidFill>
                <a:latin typeface="Arial"/>
                <a:cs typeface="Arial"/>
              </a:rPr>
              <a:t>g</a:t>
            </a:r>
            <a:r>
              <a:rPr dirty="0" sz="100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000" spc="55">
                <a:solidFill>
                  <a:srgbClr val="FFFFFF"/>
                </a:solidFill>
                <a:latin typeface="Arial"/>
                <a:cs typeface="Arial"/>
              </a:rPr>
              <a:t>c</a:t>
            </a:r>
            <a:r>
              <a:rPr dirty="0" sz="1000" spc="35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dirty="0" sz="1000" spc="25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dirty="0" sz="1000" spc="55">
                <a:solidFill>
                  <a:srgbClr val="FFFFFF"/>
                </a:solidFill>
                <a:latin typeface="Arial"/>
                <a:cs typeface="Arial"/>
              </a:rPr>
              <a:t>v</a:t>
            </a:r>
            <a:r>
              <a:rPr dirty="0" sz="1000" spc="2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dirty="0" sz="1000" spc="25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dirty="0" sz="1000" spc="1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dirty="0" sz="1000" spc="2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dirty="0" sz="1000" spc="25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dirty="0" sz="1000" spc="8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dirty="0" sz="1000">
                <a:solidFill>
                  <a:srgbClr val="FFFFFF"/>
                </a:solidFill>
                <a:latin typeface="Arial"/>
                <a:cs typeface="Arial"/>
              </a:rPr>
              <a:t>,</a:t>
            </a:r>
            <a:r>
              <a:rPr dirty="0" sz="100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000" spc="20">
                <a:solidFill>
                  <a:srgbClr val="FFFFFF"/>
                </a:solidFill>
                <a:latin typeface="Arial"/>
                <a:cs typeface="Arial"/>
              </a:rPr>
              <a:t>hi</a:t>
            </a:r>
            <a:r>
              <a:rPr dirty="0" sz="1000" spc="50">
                <a:solidFill>
                  <a:srgbClr val="FFFFFF"/>
                </a:solidFill>
                <a:latin typeface="Arial"/>
                <a:cs typeface="Arial"/>
              </a:rPr>
              <a:t>g</a:t>
            </a:r>
            <a:r>
              <a:rPr dirty="0" sz="1000" spc="30">
                <a:solidFill>
                  <a:srgbClr val="FFFFFF"/>
                </a:solidFill>
                <a:latin typeface="Arial"/>
                <a:cs typeface="Arial"/>
              </a:rPr>
              <a:t>h</a:t>
            </a:r>
            <a:r>
              <a:rPr dirty="0" sz="1000" spc="125">
                <a:solidFill>
                  <a:srgbClr val="FFFFFF"/>
                </a:solidFill>
                <a:latin typeface="Arial"/>
                <a:cs typeface="Arial"/>
              </a:rPr>
              <a:t>-</a:t>
            </a:r>
            <a:r>
              <a:rPr dirty="0" sz="1000" spc="50">
                <a:solidFill>
                  <a:srgbClr val="FFFFFF"/>
                </a:solidFill>
                <a:latin typeface="Arial"/>
                <a:cs typeface="Arial"/>
              </a:rPr>
              <a:t>q</a:t>
            </a:r>
            <a:r>
              <a:rPr dirty="0" sz="1000" spc="20">
                <a:solidFill>
                  <a:srgbClr val="FFFFFF"/>
                </a:solidFill>
                <a:latin typeface="Arial"/>
                <a:cs typeface="Arial"/>
              </a:rPr>
              <a:t>u</a:t>
            </a:r>
            <a:r>
              <a:rPr dirty="0" sz="1000" spc="5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dirty="0" sz="1000" spc="10">
                <a:solidFill>
                  <a:srgbClr val="FFFFFF"/>
                </a:solidFill>
                <a:latin typeface="Arial"/>
                <a:cs typeface="Arial"/>
              </a:rPr>
              <a:t>li</a:t>
            </a:r>
            <a:r>
              <a:rPr dirty="0" sz="1000" spc="8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dirty="0" sz="1000" spc="55">
                <a:solidFill>
                  <a:srgbClr val="FFFFFF"/>
                </a:solidFill>
                <a:latin typeface="Arial"/>
                <a:cs typeface="Arial"/>
              </a:rPr>
              <a:t>y</a:t>
            </a:r>
            <a:r>
              <a:rPr dirty="0" sz="1000" spc="40">
                <a:solidFill>
                  <a:srgbClr val="FFFFFF"/>
                </a:solidFill>
                <a:latin typeface="Arial"/>
                <a:cs typeface="Arial"/>
              </a:rPr>
              <a:t> c</a:t>
            </a:r>
            <a:r>
              <a:rPr dirty="0" sz="1000" spc="20">
                <a:solidFill>
                  <a:srgbClr val="FFFFFF"/>
                </a:solidFill>
                <a:latin typeface="Arial"/>
                <a:cs typeface="Arial"/>
              </a:rPr>
              <a:t>hil</a:t>
            </a:r>
            <a:r>
              <a:rPr dirty="0" sz="1000" spc="55">
                <a:solidFill>
                  <a:srgbClr val="FFFFFF"/>
                </a:solidFill>
                <a:latin typeface="Arial"/>
                <a:cs typeface="Arial"/>
              </a:rPr>
              <a:t>dc</a:t>
            </a:r>
            <a:r>
              <a:rPr dirty="0" sz="1000" spc="5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dirty="0" sz="1000" spc="50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dirty="0" sz="1000" spc="2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dirty="0" sz="100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000" spc="5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dirty="0" sz="1000" spc="10">
                <a:solidFill>
                  <a:srgbClr val="FFFFFF"/>
                </a:solidFill>
                <a:latin typeface="Arial"/>
                <a:cs typeface="Arial"/>
              </a:rPr>
              <a:t>li</a:t>
            </a:r>
            <a:r>
              <a:rPr dirty="0" sz="1000" spc="50">
                <a:solidFill>
                  <a:srgbClr val="FFFFFF"/>
                </a:solidFill>
                <a:latin typeface="Arial"/>
                <a:cs typeface="Arial"/>
              </a:rPr>
              <a:t>g</a:t>
            </a:r>
            <a:r>
              <a:rPr dirty="0" sz="1000" spc="25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dirty="0" sz="1000" spc="2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dirty="0" sz="1000" spc="60">
                <a:solidFill>
                  <a:srgbClr val="FFFFFF"/>
                </a:solidFill>
                <a:latin typeface="Arial"/>
                <a:cs typeface="Arial"/>
              </a:rPr>
              <a:t>d</a:t>
            </a:r>
            <a:r>
              <a:rPr dirty="0" sz="1000" spc="3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000" spc="85">
                <a:solidFill>
                  <a:srgbClr val="FFFFFF"/>
                </a:solidFill>
                <a:latin typeface="Arial"/>
                <a:cs typeface="Arial"/>
              </a:rPr>
              <a:t>w</a:t>
            </a:r>
            <a:r>
              <a:rPr dirty="0" sz="1000" spc="1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dirty="0" sz="1000" spc="8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dirty="0" sz="1000" spc="30">
                <a:solidFill>
                  <a:srgbClr val="FFFFFF"/>
                </a:solidFill>
                <a:latin typeface="Arial"/>
                <a:cs typeface="Arial"/>
              </a:rPr>
              <a:t>h</a:t>
            </a:r>
            <a:r>
              <a:rPr dirty="0" sz="100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000" spc="8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dirty="0" sz="1000" spc="30">
                <a:solidFill>
                  <a:srgbClr val="FFFFFF"/>
                </a:solidFill>
                <a:latin typeface="Arial"/>
                <a:cs typeface="Arial"/>
              </a:rPr>
              <a:t>h</a:t>
            </a:r>
            <a:r>
              <a:rPr dirty="0" sz="1000" spc="2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dirty="0" sz="100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000" spc="20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dirty="0" sz="1000" spc="55">
                <a:solidFill>
                  <a:srgbClr val="FFFFFF"/>
                </a:solidFill>
                <a:latin typeface="Arial"/>
                <a:cs typeface="Arial"/>
              </a:rPr>
              <a:t>c</a:t>
            </a:r>
            <a:r>
              <a:rPr dirty="0" sz="1000" spc="30">
                <a:solidFill>
                  <a:srgbClr val="FFFFFF"/>
                </a:solidFill>
                <a:latin typeface="Arial"/>
                <a:cs typeface="Arial"/>
              </a:rPr>
              <a:t>h</a:t>
            </a:r>
            <a:r>
              <a:rPr dirty="0" sz="1000" spc="35">
                <a:solidFill>
                  <a:srgbClr val="FFFFFF"/>
                </a:solidFill>
                <a:latin typeface="Arial"/>
                <a:cs typeface="Arial"/>
              </a:rPr>
              <a:t>oo</a:t>
            </a:r>
            <a:r>
              <a:rPr dirty="0" sz="1000" spc="10">
                <a:solidFill>
                  <a:srgbClr val="FFFFFF"/>
                </a:solidFill>
                <a:latin typeface="Arial"/>
                <a:cs typeface="Arial"/>
              </a:rPr>
              <a:t>l</a:t>
            </a:r>
            <a:r>
              <a:rPr dirty="0" sz="1000" spc="-25">
                <a:solidFill>
                  <a:srgbClr val="FFFFFF"/>
                </a:solidFill>
                <a:latin typeface="Arial"/>
                <a:cs typeface="Arial"/>
              </a:rPr>
              <a:t>’</a:t>
            </a:r>
            <a:r>
              <a:rPr dirty="0" sz="1000" spc="20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dirty="0" sz="1000" spc="1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000" spc="55">
                <a:solidFill>
                  <a:srgbClr val="FFFFFF"/>
                </a:solidFill>
                <a:latin typeface="Arial"/>
                <a:cs typeface="Arial"/>
              </a:rPr>
              <a:t>v</a:t>
            </a:r>
            <a:r>
              <a:rPr dirty="0" sz="1000" spc="5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dirty="0" sz="1000" spc="10">
                <a:solidFill>
                  <a:srgbClr val="FFFFFF"/>
                </a:solidFill>
                <a:latin typeface="Arial"/>
                <a:cs typeface="Arial"/>
              </a:rPr>
              <a:t>l</a:t>
            </a:r>
            <a:r>
              <a:rPr dirty="0" sz="1000" spc="20">
                <a:solidFill>
                  <a:srgbClr val="FFFFFF"/>
                </a:solidFill>
                <a:latin typeface="Arial"/>
                <a:cs typeface="Arial"/>
              </a:rPr>
              <a:t>ues</a:t>
            </a:r>
            <a:r>
              <a:rPr dirty="0" sz="1000" spc="-5">
                <a:solidFill>
                  <a:srgbClr val="FFFFFF"/>
                </a:solidFill>
                <a:latin typeface="Arial"/>
                <a:cs typeface="Arial"/>
              </a:rPr>
              <a:t>.</a:t>
            </a:r>
            <a:endParaRPr sz="1000">
              <a:latin typeface="Arial"/>
              <a:cs typeface="Arial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5532621" y="3089580"/>
            <a:ext cx="980440" cy="1778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200" spc="-35" b="1">
                <a:solidFill>
                  <a:srgbClr val="FFFFFF"/>
                </a:solidFill>
                <a:latin typeface="Gill Sans MT"/>
                <a:cs typeface="Gill Sans MT"/>
              </a:rPr>
              <a:t>C</a:t>
            </a:r>
            <a:r>
              <a:rPr dirty="0" sz="1200" spc="15" b="1">
                <a:solidFill>
                  <a:srgbClr val="FFFFFF"/>
                </a:solidFill>
                <a:latin typeface="Gill Sans MT"/>
                <a:cs typeface="Gill Sans MT"/>
              </a:rPr>
              <a:t>o</a:t>
            </a:r>
            <a:r>
              <a:rPr dirty="0" sz="1200" spc="-5" b="1">
                <a:solidFill>
                  <a:srgbClr val="FFFFFF"/>
                </a:solidFill>
                <a:latin typeface="Gill Sans MT"/>
                <a:cs typeface="Gill Sans MT"/>
              </a:rPr>
              <a:t>ll</a:t>
            </a:r>
            <a:r>
              <a:rPr dirty="0" sz="1200" spc="45" b="1">
                <a:solidFill>
                  <a:srgbClr val="FFFFFF"/>
                </a:solidFill>
                <a:latin typeface="Gill Sans MT"/>
                <a:cs typeface="Gill Sans MT"/>
              </a:rPr>
              <a:t>e</a:t>
            </a:r>
            <a:r>
              <a:rPr dirty="0" sz="1200" spc="95" b="1">
                <a:solidFill>
                  <a:srgbClr val="FFFFFF"/>
                </a:solidFill>
                <a:latin typeface="Gill Sans MT"/>
                <a:cs typeface="Gill Sans MT"/>
              </a:rPr>
              <a:t>g</a:t>
            </a:r>
            <a:r>
              <a:rPr dirty="0" sz="1200" spc="50" b="1">
                <a:solidFill>
                  <a:srgbClr val="FFFFFF"/>
                </a:solidFill>
                <a:latin typeface="Gill Sans MT"/>
                <a:cs typeface="Gill Sans MT"/>
              </a:rPr>
              <a:t>e</a:t>
            </a:r>
            <a:r>
              <a:rPr dirty="0" sz="1200" spc="-60" b="1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dirty="0" sz="1200" spc="-25" b="1">
                <a:solidFill>
                  <a:srgbClr val="FFFFFF"/>
                </a:solidFill>
                <a:latin typeface="Gill Sans MT"/>
                <a:cs typeface="Gill Sans MT"/>
              </a:rPr>
              <a:t>P</a:t>
            </a:r>
            <a:r>
              <a:rPr dirty="0" sz="1200" spc="-35" b="1">
                <a:solidFill>
                  <a:srgbClr val="FFFFFF"/>
                </a:solidFill>
                <a:latin typeface="Gill Sans MT"/>
                <a:cs typeface="Gill Sans MT"/>
              </a:rPr>
              <a:t>r</a:t>
            </a:r>
            <a:r>
              <a:rPr dirty="0" sz="1200" spc="45" b="1">
                <a:solidFill>
                  <a:srgbClr val="FFFFFF"/>
                </a:solidFill>
                <a:latin typeface="Gill Sans MT"/>
                <a:cs typeface="Gill Sans MT"/>
              </a:rPr>
              <a:t>e</a:t>
            </a:r>
            <a:r>
              <a:rPr dirty="0" sz="1200" spc="55" b="1">
                <a:solidFill>
                  <a:srgbClr val="FFFFFF"/>
                </a:solidFill>
                <a:latin typeface="Gill Sans MT"/>
                <a:cs typeface="Gill Sans MT"/>
              </a:rPr>
              <a:t>p</a:t>
            </a:r>
            <a:endParaRPr sz="1200">
              <a:latin typeface="Gill Sans MT"/>
              <a:cs typeface="Gill Sans MT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5532621" y="3973421"/>
            <a:ext cx="1275080" cy="144653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 marR="5080">
              <a:lnSpc>
                <a:spcPct val="106200"/>
              </a:lnSpc>
            </a:pPr>
            <a:r>
              <a:rPr dirty="0" sz="1000" spc="5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dirty="0" sz="1000" spc="10">
                <a:solidFill>
                  <a:srgbClr val="FFFFFF"/>
                </a:solidFill>
                <a:latin typeface="Arial"/>
                <a:cs typeface="Arial"/>
              </a:rPr>
              <a:t>l</a:t>
            </a:r>
            <a:r>
              <a:rPr dirty="0" sz="1000" spc="1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000" spc="-5">
                <a:solidFill>
                  <a:srgbClr val="FFFFFF"/>
                </a:solidFill>
                <a:latin typeface="Arial"/>
                <a:cs typeface="Arial"/>
              </a:rPr>
              <a:t>W</a:t>
            </a:r>
            <a:r>
              <a:rPr dirty="0" sz="1000" spc="5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dirty="0" sz="1000" spc="60">
                <a:solidFill>
                  <a:srgbClr val="FFFFFF"/>
                </a:solidFill>
                <a:latin typeface="Arial"/>
                <a:cs typeface="Arial"/>
              </a:rPr>
              <a:t>d</a:t>
            </a:r>
            <a:r>
              <a:rPr dirty="0" sz="1000" spc="35">
                <a:solidFill>
                  <a:srgbClr val="FFFFFF"/>
                </a:solidFill>
                <a:latin typeface="Arial"/>
                <a:cs typeface="Arial"/>
              </a:rPr>
              <a:t>oo</a:t>
            </a:r>
            <a:r>
              <a:rPr dirty="0" sz="1000" spc="60">
                <a:solidFill>
                  <a:srgbClr val="FFFFFF"/>
                </a:solidFill>
                <a:latin typeface="Arial"/>
                <a:cs typeface="Arial"/>
              </a:rPr>
              <a:t>d</a:t>
            </a:r>
            <a:r>
              <a:rPr dirty="0" sz="100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000" spc="5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dirty="0" sz="1000" spc="55">
                <a:solidFill>
                  <a:srgbClr val="FFFFFF"/>
                </a:solidFill>
                <a:latin typeface="Arial"/>
                <a:cs typeface="Arial"/>
              </a:rPr>
              <a:t>c</a:t>
            </a:r>
            <a:r>
              <a:rPr dirty="0" sz="1000" spc="5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dirty="0" sz="1000" spc="60">
                <a:solidFill>
                  <a:srgbClr val="FFFFFF"/>
                </a:solidFill>
                <a:latin typeface="Arial"/>
                <a:cs typeface="Arial"/>
              </a:rPr>
              <a:t>d</a:t>
            </a:r>
            <a:r>
              <a:rPr dirty="0" sz="1000" spc="2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dirty="0" sz="1000" spc="25">
                <a:solidFill>
                  <a:srgbClr val="FFFFFF"/>
                </a:solidFill>
                <a:latin typeface="Arial"/>
                <a:cs typeface="Arial"/>
              </a:rPr>
              <a:t>m</a:t>
            </a:r>
            <a:r>
              <a:rPr dirty="0" sz="1000" spc="55">
                <a:solidFill>
                  <a:srgbClr val="FFFFFF"/>
                </a:solidFill>
                <a:latin typeface="Arial"/>
                <a:cs typeface="Arial"/>
              </a:rPr>
              <a:t>y</a:t>
            </a:r>
            <a:r>
              <a:rPr dirty="0" sz="1000" spc="3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000" spc="1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dirty="0" sz="1000" spc="20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dirty="0" sz="100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000" spc="60">
                <a:solidFill>
                  <a:srgbClr val="FFFFFF"/>
                </a:solidFill>
                <a:latin typeface="Arial"/>
                <a:cs typeface="Arial"/>
              </a:rPr>
              <a:t>d</a:t>
            </a:r>
            <a:r>
              <a:rPr dirty="0" sz="1000" spc="2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dirty="0" sz="1000" spc="60">
                <a:solidFill>
                  <a:srgbClr val="FFFFFF"/>
                </a:solidFill>
                <a:latin typeface="Arial"/>
                <a:cs typeface="Arial"/>
              </a:rPr>
              <a:t>d</a:t>
            </a:r>
            <a:r>
              <a:rPr dirty="0" sz="1000" spc="1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dirty="0" sz="1000" spc="55">
                <a:solidFill>
                  <a:srgbClr val="FFFFFF"/>
                </a:solidFill>
                <a:latin typeface="Arial"/>
                <a:cs typeface="Arial"/>
              </a:rPr>
              <a:t>c</a:t>
            </a:r>
            <a:r>
              <a:rPr dirty="0" sz="1000" spc="5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dirty="0" sz="1000" spc="8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dirty="0" sz="1000" spc="2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dirty="0" sz="1000" spc="60">
                <a:solidFill>
                  <a:srgbClr val="FFFFFF"/>
                </a:solidFill>
                <a:latin typeface="Arial"/>
                <a:cs typeface="Arial"/>
              </a:rPr>
              <a:t>d</a:t>
            </a:r>
            <a:r>
              <a:rPr dirty="0" sz="100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000" spc="8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dirty="0" sz="1000" spc="35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dirty="0" sz="1000" spc="1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000" spc="10">
                <a:solidFill>
                  <a:srgbClr val="FFFFFF"/>
                </a:solidFill>
                <a:latin typeface="Arial"/>
                <a:cs typeface="Arial"/>
              </a:rPr>
              <a:t>l</a:t>
            </a:r>
            <a:r>
              <a:rPr dirty="0" sz="1000" spc="5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dirty="0" sz="1000" spc="20">
                <a:solidFill>
                  <a:srgbClr val="FFFFFF"/>
                </a:solidFill>
                <a:latin typeface="Arial"/>
                <a:cs typeface="Arial"/>
              </a:rPr>
              <a:t>u</a:t>
            </a:r>
            <a:r>
              <a:rPr dirty="0" sz="1000" spc="25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dirty="0" sz="1000" spc="55">
                <a:solidFill>
                  <a:srgbClr val="FFFFFF"/>
                </a:solidFill>
                <a:latin typeface="Arial"/>
                <a:cs typeface="Arial"/>
              </a:rPr>
              <a:t>c</a:t>
            </a:r>
            <a:r>
              <a:rPr dirty="0" sz="1000" spc="20">
                <a:solidFill>
                  <a:srgbClr val="FFFFFF"/>
                </a:solidFill>
                <a:latin typeface="Arial"/>
                <a:cs typeface="Arial"/>
              </a:rPr>
              <a:t>hi</a:t>
            </a:r>
            <a:r>
              <a:rPr dirty="0" sz="1000" spc="25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dirty="0" sz="1000" spc="50">
                <a:solidFill>
                  <a:srgbClr val="FFFFFF"/>
                </a:solidFill>
                <a:latin typeface="Arial"/>
                <a:cs typeface="Arial"/>
              </a:rPr>
              <a:t>g</a:t>
            </a:r>
            <a:r>
              <a:rPr dirty="0" sz="1000" spc="2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000" spc="55">
                <a:solidFill>
                  <a:srgbClr val="FFFFFF"/>
                </a:solidFill>
                <a:latin typeface="Arial"/>
                <a:cs typeface="Arial"/>
              </a:rPr>
              <a:t>c</a:t>
            </a:r>
            <a:r>
              <a:rPr dirty="0" sz="1000" spc="35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dirty="0" sz="1000" spc="25">
                <a:solidFill>
                  <a:srgbClr val="FFFFFF"/>
                </a:solidFill>
                <a:latin typeface="Arial"/>
                <a:cs typeface="Arial"/>
              </a:rPr>
              <a:t>m</a:t>
            </a:r>
            <a:r>
              <a:rPr dirty="0" sz="1000" spc="50">
                <a:solidFill>
                  <a:srgbClr val="FFFFFF"/>
                </a:solidFill>
                <a:latin typeface="Arial"/>
                <a:cs typeface="Arial"/>
              </a:rPr>
              <a:t>p</a:t>
            </a:r>
            <a:r>
              <a:rPr dirty="0" sz="1000" spc="50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dirty="0" sz="1000" spc="2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dirty="0" sz="1000" spc="30">
                <a:solidFill>
                  <a:srgbClr val="FFFFFF"/>
                </a:solidFill>
                <a:latin typeface="Arial"/>
                <a:cs typeface="Arial"/>
              </a:rPr>
              <a:t>h</a:t>
            </a:r>
            <a:r>
              <a:rPr dirty="0" sz="1000" spc="2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dirty="0" sz="1000" spc="25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dirty="0" sz="1000" spc="20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dirty="0" sz="1000" spc="1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dirty="0" sz="1000" spc="55">
                <a:solidFill>
                  <a:srgbClr val="FFFFFF"/>
                </a:solidFill>
                <a:latin typeface="Arial"/>
                <a:cs typeface="Arial"/>
              </a:rPr>
              <a:t>v</a:t>
            </a:r>
            <a:r>
              <a:rPr dirty="0" sz="1000" spc="2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dirty="0" sz="1000" spc="1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000" spc="55">
                <a:solidFill>
                  <a:srgbClr val="FFFFFF"/>
                </a:solidFill>
                <a:latin typeface="Arial"/>
                <a:cs typeface="Arial"/>
              </a:rPr>
              <a:t>c</a:t>
            </a:r>
            <a:r>
              <a:rPr dirty="0" sz="1000" spc="35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dirty="0" sz="1000" spc="10">
                <a:solidFill>
                  <a:srgbClr val="FFFFFF"/>
                </a:solidFill>
                <a:latin typeface="Arial"/>
                <a:cs typeface="Arial"/>
              </a:rPr>
              <a:t>ll</a:t>
            </a:r>
            <a:r>
              <a:rPr dirty="0" sz="1000" spc="2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dirty="0" sz="1000" spc="50">
                <a:solidFill>
                  <a:srgbClr val="FFFFFF"/>
                </a:solidFill>
                <a:latin typeface="Arial"/>
                <a:cs typeface="Arial"/>
              </a:rPr>
              <a:t>g</a:t>
            </a:r>
            <a:r>
              <a:rPr dirty="0" sz="1000" spc="2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dirty="0" sz="100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000" spc="50">
                <a:solidFill>
                  <a:srgbClr val="FFFFFF"/>
                </a:solidFill>
                <a:latin typeface="Arial"/>
                <a:cs typeface="Arial"/>
              </a:rPr>
              <a:t>p</a:t>
            </a:r>
            <a:r>
              <a:rPr dirty="0" sz="1000" spc="50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dirty="0" sz="1000" spc="2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dirty="0" sz="1000" spc="50">
                <a:solidFill>
                  <a:srgbClr val="FFFFFF"/>
                </a:solidFill>
                <a:latin typeface="Arial"/>
                <a:cs typeface="Arial"/>
              </a:rPr>
              <a:t>p</a:t>
            </a:r>
            <a:r>
              <a:rPr dirty="0" sz="1000" spc="5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dirty="0" sz="1000" spc="50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dirty="0" sz="1000" spc="5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dirty="0" sz="1000" spc="8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dirty="0" sz="1000" spc="1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dirty="0" sz="1000" spc="35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dirty="0" sz="1000" spc="25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dirty="0" sz="1000" spc="1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000" spc="1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dirty="0" sz="1000" spc="25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dirty="0" sz="1000" spc="1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dirty="0" sz="1000" spc="8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dirty="0" sz="1000" spc="1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dirty="0" sz="1000" spc="5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dirty="0" sz="1000" spc="8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dirty="0" sz="1000" spc="1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dirty="0" sz="1000" spc="55">
                <a:solidFill>
                  <a:srgbClr val="FFFFFF"/>
                </a:solidFill>
                <a:latin typeface="Arial"/>
                <a:cs typeface="Arial"/>
              </a:rPr>
              <a:t>v</a:t>
            </a:r>
            <a:r>
              <a:rPr dirty="0" sz="1000" spc="20">
                <a:solidFill>
                  <a:srgbClr val="FFFFFF"/>
                </a:solidFill>
                <a:latin typeface="Arial"/>
                <a:cs typeface="Arial"/>
              </a:rPr>
              <a:t>es</a:t>
            </a:r>
            <a:r>
              <a:rPr dirty="0" sz="1000">
                <a:solidFill>
                  <a:srgbClr val="FFFFFF"/>
                </a:solidFill>
                <a:latin typeface="Arial"/>
                <a:cs typeface="Arial"/>
              </a:rPr>
              <a:t>, </a:t>
            </a:r>
            <a:r>
              <a:rPr dirty="0" sz="1000" spc="1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dirty="0" sz="1000" spc="25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dirty="0" sz="1000" spc="55">
                <a:solidFill>
                  <a:srgbClr val="FFFFFF"/>
                </a:solidFill>
                <a:latin typeface="Arial"/>
                <a:cs typeface="Arial"/>
              </a:rPr>
              <a:t>c</a:t>
            </a:r>
            <a:r>
              <a:rPr dirty="0" sz="1000" spc="10">
                <a:solidFill>
                  <a:srgbClr val="FFFFFF"/>
                </a:solidFill>
                <a:latin typeface="Arial"/>
                <a:cs typeface="Arial"/>
              </a:rPr>
              <a:t>l</a:t>
            </a:r>
            <a:r>
              <a:rPr dirty="0" sz="1000" spc="20">
                <a:solidFill>
                  <a:srgbClr val="FFFFFF"/>
                </a:solidFill>
                <a:latin typeface="Arial"/>
                <a:cs typeface="Arial"/>
              </a:rPr>
              <a:t>u</a:t>
            </a:r>
            <a:r>
              <a:rPr dirty="0" sz="1000" spc="60">
                <a:solidFill>
                  <a:srgbClr val="FFFFFF"/>
                </a:solidFill>
                <a:latin typeface="Arial"/>
                <a:cs typeface="Arial"/>
              </a:rPr>
              <a:t>d</a:t>
            </a:r>
            <a:r>
              <a:rPr dirty="0" sz="1000" spc="1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dirty="0" sz="1000" spc="25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dirty="0" sz="1000" spc="50">
                <a:solidFill>
                  <a:srgbClr val="FFFFFF"/>
                </a:solidFill>
                <a:latin typeface="Arial"/>
                <a:cs typeface="Arial"/>
              </a:rPr>
              <a:t>g</a:t>
            </a:r>
            <a:r>
              <a:rPr dirty="0" sz="1000" spc="2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000" spc="55">
                <a:solidFill>
                  <a:srgbClr val="FFFFFF"/>
                </a:solidFill>
                <a:latin typeface="Arial"/>
                <a:cs typeface="Arial"/>
              </a:rPr>
              <a:t>c</a:t>
            </a:r>
            <a:r>
              <a:rPr dirty="0" sz="1000" spc="35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dirty="0" sz="1000" spc="20">
                <a:solidFill>
                  <a:srgbClr val="FFFFFF"/>
                </a:solidFill>
                <a:latin typeface="Arial"/>
                <a:cs typeface="Arial"/>
              </a:rPr>
              <a:t>u</a:t>
            </a:r>
            <a:r>
              <a:rPr dirty="0" sz="1000" spc="25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dirty="0" sz="1000" spc="20">
                <a:solidFill>
                  <a:srgbClr val="FFFFFF"/>
                </a:solidFill>
                <a:latin typeface="Arial"/>
                <a:cs typeface="Arial"/>
              </a:rPr>
              <a:t>se</a:t>
            </a:r>
            <a:r>
              <a:rPr dirty="0" sz="1000" spc="10">
                <a:solidFill>
                  <a:srgbClr val="FFFFFF"/>
                </a:solidFill>
                <a:latin typeface="Arial"/>
                <a:cs typeface="Arial"/>
              </a:rPr>
              <a:t>li</a:t>
            </a:r>
            <a:r>
              <a:rPr dirty="0" sz="1000" spc="25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dirty="0" sz="1000" spc="50">
                <a:solidFill>
                  <a:srgbClr val="FFFFFF"/>
                </a:solidFill>
                <a:latin typeface="Arial"/>
                <a:cs typeface="Arial"/>
              </a:rPr>
              <a:t>g</a:t>
            </a:r>
            <a:r>
              <a:rPr dirty="0" sz="1000">
                <a:solidFill>
                  <a:srgbClr val="FFFFFF"/>
                </a:solidFill>
                <a:latin typeface="Arial"/>
                <a:cs typeface="Arial"/>
              </a:rPr>
              <a:t>, </a:t>
            </a:r>
            <a:r>
              <a:rPr dirty="0" sz="1000" spc="8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dirty="0" sz="1000" spc="20">
                <a:solidFill>
                  <a:srgbClr val="FFFFFF"/>
                </a:solidFill>
                <a:latin typeface="Arial"/>
                <a:cs typeface="Arial"/>
              </a:rPr>
              <a:t>es</a:t>
            </a:r>
            <a:r>
              <a:rPr dirty="0" sz="1000" spc="8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dirty="0" sz="1000" spc="8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000" spc="50">
                <a:solidFill>
                  <a:srgbClr val="FFFFFF"/>
                </a:solidFill>
                <a:latin typeface="Arial"/>
                <a:cs typeface="Arial"/>
              </a:rPr>
              <a:t>p</a:t>
            </a:r>
            <a:r>
              <a:rPr dirty="0" sz="1000" spc="50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dirty="0" sz="1000" spc="2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dirty="0" sz="1000" spc="50">
                <a:solidFill>
                  <a:srgbClr val="FFFFFF"/>
                </a:solidFill>
                <a:latin typeface="Arial"/>
                <a:cs typeface="Arial"/>
              </a:rPr>
              <a:t>p</a:t>
            </a:r>
            <a:r>
              <a:rPr dirty="0" sz="1000">
                <a:solidFill>
                  <a:srgbClr val="FFFFFF"/>
                </a:solidFill>
                <a:latin typeface="Arial"/>
                <a:cs typeface="Arial"/>
              </a:rPr>
              <a:t>, </a:t>
            </a:r>
            <a:r>
              <a:rPr dirty="0" sz="1000" spc="5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dirty="0" sz="1000" spc="25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dirty="0" sz="1000" spc="60">
                <a:solidFill>
                  <a:srgbClr val="FFFFFF"/>
                </a:solidFill>
                <a:latin typeface="Arial"/>
                <a:cs typeface="Arial"/>
              </a:rPr>
              <a:t>d</a:t>
            </a:r>
            <a:r>
              <a:rPr dirty="0" sz="100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000" spc="55">
                <a:solidFill>
                  <a:srgbClr val="FFFFFF"/>
                </a:solidFill>
                <a:latin typeface="Arial"/>
                <a:cs typeface="Arial"/>
              </a:rPr>
              <a:t>c</a:t>
            </a:r>
            <a:r>
              <a:rPr dirty="0" sz="1000" spc="5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dirty="0" sz="1000" spc="50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dirty="0" sz="1000" spc="20">
                <a:solidFill>
                  <a:srgbClr val="FFFFFF"/>
                </a:solidFill>
                <a:latin typeface="Arial"/>
                <a:cs typeface="Arial"/>
              </a:rPr>
              <a:t>ee</a:t>
            </a:r>
            <a:r>
              <a:rPr dirty="0" sz="1000" spc="50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dirty="0" sz="1000" spc="4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000" spc="50">
                <a:solidFill>
                  <a:srgbClr val="FFFFFF"/>
                </a:solidFill>
                <a:latin typeface="Arial"/>
                <a:cs typeface="Arial"/>
              </a:rPr>
              <a:t>g</a:t>
            </a:r>
            <a:r>
              <a:rPr dirty="0" sz="1000" spc="20">
                <a:solidFill>
                  <a:srgbClr val="FFFFFF"/>
                </a:solidFill>
                <a:latin typeface="Arial"/>
                <a:cs typeface="Arial"/>
              </a:rPr>
              <a:t>u</a:t>
            </a:r>
            <a:r>
              <a:rPr dirty="0" sz="1000" spc="1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dirty="0" sz="1000" spc="60">
                <a:solidFill>
                  <a:srgbClr val="FFFFFF"/>
                </a:solidFill>
                <a:latin typeface="Arial"/>
                <a:cs typeface="Arial"/>
              </a:rPr>
              <a:t>d</a:t>
            </a:r>
            <a:r>
              <a:rPr dirty="0" sz="1000" spc="5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dirty="0" sz="1000" spc="25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dirty="0" sz="1000" spc="55">
                <a:solidFill>
                  <a:srgbClr val="FFFFFF"/>
                </a:solidFill>
                <a:latin typeface="Arial"/>
                <a:cs typeface="Arial"/>
              </a:rPr>
              <a:t>c</a:t>
            </a:r>
            <a:r>
              <a:rPr dirty="0" sz="1000" spc="2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dirty="0" sz="1000" spc="-5">
                <a:solidFill>
                  <a:srgbClr val="FFFFFF"/>
                </a:solidFill>
                <a:latin typeface="Arial"/>
                <a:cs typeface="Arial"/>
              </a:rPr>
              <a:t>.</a:t>
            </a:r>
            <a:endParaRPr sz="1000">
              <a:latin typeface="Arial"/>
              <a:cs typeface="Arial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3935962" y="3089580"/>
            <a:ext cx="889635" cy="5207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 marR="5080">
              <a:lnSpc>
                <a:spcPts val="1350"/>
              </a:lnSpc>
            </a:pPr>
            <a:r>
              <a:rPr dirty="0" sz="1200" spc="-70" b="1">
                <a:solidFill>
                  <a:srgbClr val="FFFFFF"/>
                </a:solidFill>
                <a:latin typeface="Gill Sans MT"/>
                <a:cs typeface="Gill Sans MT"/>
              </a:rPr>
              <a:t>I</a:t>
            </a:r>
            <a:r>
              <a:rPr dirty="0" sz="1200" spc="150" b="1">
                <a:solidFill>
                  <a:srgbClr val="FFFFFF"/>
                </a:solidFill>
                <a:latin typeface="Gill Sans MT"/>
                <a:cs typeface="Gill Sans MT"/>
              </a:rPr>
              <a:t>s</a:t>
            </a:r>
            <a:r>
              <a:rPr dirty="0" sz="1200" spc="-5" b="1">
                <a:solidFill>
                  <a:srgbClr val="FFFFFF"/>
                </a:solidFill>
                <a:latin typeface="Gill Sans MT"/>
                <a:cs typeface="Gill Sans MT"/>
              </a:rPr>
              <a:t>l</a:t>
            </a:r>
            <a:r>
              <a:rPr dirty="0" sz="1200" spc="50" b="1">
                <a:solidFill>
                  <a:srgbClr val="FFFFFF"/>
                </a:solidFill>
                <a:latin typeface="Gill Sans MT"/>
                <a:cs typeface="Gill Sans MT"/>
              </a:rPr>
              <a:t>a</a:t>
            </a:r>
            <a:r>
              <a:rPr dirty="0" sz="1200" spc="-65" b="1">
                <a:solidFill>
                  <a:srgbClr val="FFFFFF"/>
                </a:solidFill>
                <a:latin typeface="Gill Sans MT"/>
                <a:cs typeface="Gill Sans MT"/>
              </a:rPr>
              <a:t>m</a:t>
            </a:r>
            <a:r>
              <a:rPr dirty="0" sz="1200" spc="-5" b="1">
                <a:solidFill>
                  <a:srgbClr val="FFFFFF"/>
                </a:solidFill>
                <a:latin typeface="Gill Sans MT"/>
                <a:cs typeface="Gill Sans MT"/>
              </a:rPr>
              <a:t>i</a:t>
            </a:r>
            <a:r>
              <a:rPr dirty="0" sz="1200" spc="100" b="1">
                <a:solidFill>
                  <a:srgbClr val="FFFFFF"/>
                </a:solidFill>
                <a:latin typeface="Gill Sans MT"/>
                <a:cs typeface="Gill Sans MT"/>
              </a:rPr>
              <a:t>c</a:t>
            </a:r>
            <a:r>
              <a:rPr dirty="0" sz="1200" spc="55" b="1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dirty="0" sz="1200" spc="-35" b="1">
                <a:solidFill>
                  <a:srgbClr val="FFFFFF"/>
                </a:solidFill>
                <a:latin typeface="Gill Sans MT"/>
                <a:cs typeface="Gill Sans MT"/>
              </a:rPr>
              <a:t>C</a:t>
            </a:r>
            <a:r>
              <a:rPr dirty="0" sz="1200" spc="15" b="1">
                <a:solidFill>
                  <a:srgbClr val="FFFFFF"/>
                </a:solidFill>
                <a:latin typeface="Gill Sans MT"/>
                <a:cs typeface="Gill Sans MT"/>
              </a:rPr>
              <a:t>o</a:t>
            </a:r>
            <a:r>
              <a:rPr dirty="0" sz="1200" spc="-65" b="1">
                <a:solidFill>
                  <a:srgbClr val="FFFFFF"/>
                </a:solidFill>
                <a:latin typeface="Gill Sans MT"/>
                <a:cs typeface="Gill Sans MT"/>
              </a:rPr>
              <a:t>mm</a:t>
            </a:r>
            <a:r>
              <a:rPr dirty="0" sz="1200" spc="35" b="1">
                <a:solidFill>
                  <a:srgbClr val="FFFFFF"/>
                </a:solidFill>
                <a:latin typeface="Gill Sans MT"/>
                <a:cs typeface="Gill Sans MT"/>
              </a:rPr>
              <a:t>un</a:t>
            </a:r>
            <a:r>
              <a:rPr dirty="0" sz="1200" spc="-5" b="1">
                <a:solidFill>
                  <a:srgbClr val="FFFFFF"/>
                </a:solidFill>
                <a:latin typeface="Gill Sans MT"/>
                <a:cs typeface="Gill Sans MT"/>
              </a:rPr>
              <a:t>i</a:t>
            </a:r>
            <a:r>
              <a:rPr dirty="0" sz="1200" spc="-30" b="1">
                <a:solidFill>
                  <a:srgbClr val="FFFFFF"/>
                </a:solidFill>
                <a:latin typeface="Gill Sans MT"/>
                <a:cs typeface="Gill Sans MT"/>
              </a:rPr>
              <a:t>t</a:t>
            </a:r>
            <a:r>
              <a:rPr dirty="0" sz="1200" spc="85" b="1">
                <a:solidFill>
                  <a:srgbClr val="FFFFFF"/>
                </a:solidFill>
                <a:latin typeface="Gill Sans MT"/>
                <a:cs typeface="Gill Sans MT"/>
              </a:rPr>
              <a:t>y</a:t>
            </a:r>
            <a:r>
              <a:rPr dirty="0" sz="1200" spc="45" b="1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dirty="0" sz="1200" spc="-40" b="1">
                <a:solidFill>
                  <a:srgbClr val="FFFFFF"/>
                </a:solidFill>
                <a:latin typeface="Gill Sans MT"/>
                <a:cs typeface="Gill Sans MT"/>
              </a:rPr>
              <a:t>E</a:t>
            </a:r>
            <a:r>
              <a:rPr dirty="0" sz="1200" spc="50" b="1">
                <a:solidFill>
                  <a:srgbClr val="FFFFFF"/>
                </a:solidFill>
                <a:latin typeface="Gill Sans MT"/>
                <a:cs typeface="Gill Sans MT"/>
              </a:rPr>
              <a:t>d</a:t>
            </a:r>
            <a:r>
              <a:rPr dirty="0" sz="1200" spc="35" b="1">
                <a:solidFill>
                  <a:srgbClr val="FFFFFF"/>
                </a:solidFill>
                <a:latin typeface="Gill Sans MT"/>
                <a:cs typeface="Gill Sans MT"/>
              </a:rPr>
              <a:t>u</a:t>
            </a:r>
            <a:r>
              <a:rPr dirty="0" sz="1200" spc="95" b="1">
                <a:solidFill>
                  <a:srgbClr val="FFFFFF"/>
                </a:solidFill>
                <a:latin typeface="Gill Sans MT"/>
                <a:cs typeface="Gill Sans MT"/>
              </a:rPr>
              <a:t>c</a:t>
            </a:r>
            <a:r>
              <a:rPr dirty="0" sz="1200" spc="50" b="1">
                <a:solidFill>
                  <a:srgbClr val="FFFFFF"/>
                </a:solidFill>
                <a:latin typeface="Gill Sans MT"/>
                <a:cs typeface="Gill Sans MT"/>
              </a:rPr>
              <a:t>a</a:t>
            </a:r>
            <a:r>
              <a:rPr dirty="0" sz="1200" spc="-30" b="1">
                <a:solidFill>
                  <a:srgbClr val="FFFFFF"/>
                </a:solidFill>
                <a:latin typeface="Gill Sans MT"/>
                <a:cs typeface="Gill Sans MT"/>
              </a:rPr>
              <a:t>t</a:t>
            </a:r>
            <a:r>
              <a:rPr dirty="0" sz="1200" spc="-5" b="1">
                <a:solidFill>
                  <a:srgbClr val="FFFFFF"/>
                </a:solidFill>
                <a:latin typeface="Gill Sans MT"/>
                <a:cs typeface="Gill Sans MT"/>
              </a:rPr>
              <a:t>i</a:t>
            </a:r>
            <a:r>
              <a:rPr dirty="0" sz="1200" spc="15" b="1">
                <a:solidFill>
                  <a:srgbClr val="FFFFFF"/>
                </a:solidFill>
                <a:latin typeface="Gill Sans MT"/>
                <a:cs typeface="Gill Sans MT"/>
              </a:rPr>
              <a:t>o</a:t>
            </a:r>
            <a:r>
              <a:rPr dirty="0" sz="1200" spc="40" b="1">
                <a:solidFill>
                  <a:srgbClr val="FFFFFF"/>
                </a:solidFill>
                <a:latin typeface="Gill Sans MT"/>
                <a:cs typeface="Gill Sans MT"/>
              </a:rPr>
              <a:t>n</a:t>
            </a:r>
            <a:endParaRPr sz="1200">
              <a:latin typeface="Gill Sans MT"/>
              <a:cs typeface="Gill Sans MT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3935962" y="3973421"/>
            <a:ext cx="1197610" cy="128524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 marR="5080">
              <a:lnSpc>
                <a:spcPct val="106200"/>
              </a:lnSpc>
            </a:pPr>
            <a:r>
              <a:rPr dirty="0" sz="1000" spc="-25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dirty="0" sz="1000" spc="20">
                <a:solidFill>
                  <a:srgbClr val="FFFFFF"/>
                </a:solidFill>
                <a:latin typeface="Arial"/>
                <a:cs typeface="Arial"/>
              </a:rPr>
              <a:t>u</a:t>
            </a:r>
            <a:r>
              <a:rPr dirty="0" sz="1000" spc="50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dirty="0" sz="1000" spc="5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000" spc="20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dirty="0" sz="1000" spc="55">
                <a:solidFill>
                  <a:srgbClr val="FFFFFF"/>
                </a:solidFill>
                <a:latin typeface="Arial"/>
                <a:cs typeface="Arial"/>
              </a:rPr>
              <a:t>c</a:t>
            </a:r>
            <a:r>
              <a:rPr dirty="0" sz="1000" spc="30">
                <a:solidFill>
                  <a:srgbClr val="FFFFFF"/>
                </a:solidFill>
                <a:latin typeface="Arial"/>
                <a:cs typeface="Arial"/>
              </a:rPr>
              <a:t>h</a:t>
            </a:r>
            <a:r>
              <a:rPr dirty="0" sz="1000" spc="35">
                <a:solidFill>
                  <a:srgbClr val="FFFFFF"/>
                </a:solidFill>
                <a:latin typeface="Arial"/>
                <a:cs typeface="Arial"/>
              </a:rPr>
              <a:t>oo</a:t>
            </a:r>
            <a:r>
              <a:rPr dirty="0" sz="1000" spc="10">
                <a:solidFill>
                  <a:srgbClr val="FFFFFF"/>
                </a:solidFill>
                <a:latin typeface="Arial"/>
                <a:cs typeface="Arial"/>
              </a:rPr>
              <a:t>l</a:t>
            </a:r>
            <a:r>
              <a:rPr dirty="0" sz="1000" spc="1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000" spc="85">
                <a:solidFill>
                  <a:srgbClr val="FFFFFF"/>
                </a:solidFill>
                <a:latin typeface="Arial"/>
                <a:cs typeface="Arial"/>
              </a:rPr>
              <a:t>w</a:t>
            </a:r>
            <a:r>
              <a:rPr dirty="0" sz="1000" spc="10">
                <a:solidFill>
                  <a:srgbClr val="FFFFFF"/>
                </a:solidFill>
                <a:latin typeface="Arial"/>
                <a:cs typeface="Arial"/>
              </a:rPr>
              <a:t>ill</a:t>
            </a:r>
            <a:r>
              <a:rPr dirty="0" sz="1000" spc="1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000" spc="2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dirty="0" sz="1000" spc="35">
                <a:solidFill>
                  <a:srgbClr val="FFFFFF"/>
                </a:solidFill>
                <a:latin typeface="Arial"/>
                <a:cs typeface="Arial"/>
              </a:rPr>
              <a:t>x</a:t>
            </a:r>
            <a:r>
              <a:rPr dirty="0" sz="1000" spc="8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dirty="0" sz="1000" spc="2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dirty="0" sz="1000" spc="25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dirty="0" sz="1000" spc="60">
                <a:solidFill>
                  <a:srgbClr val="FFFFFF"/>
                </a:solidFill>
                <a:latin typeface="Arial"/>
                <a:cs typeface="Arial"/>
              </a:rPr>
              <a:t>d</a:t>
            </a:r>
            <a:r>
              <a:rPr dirty="0" sz="1000" spc="6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000" spc="1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dirty="0" sz="1000" spc="8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dirty="0" sz="1000" spc="20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dirty="0" sz="1000" spc="15">
                <a:solidFill>
                  <a:srgbClr val="FFFFFF"/>
                </a:solidFill>
                <a:latin typeface="Arial"/>
                <a:cs typeface="Arial"/>
              </a:rPr>
              <a:t> e</a:t>
            </a:r>
            <a:r>
              <a:rPr dirty="0" sz="1000" spc="60">
                <a:solidFill>
                  <a:srgbClr val="FFFFFF"/>
                </a:solidFill>
                <a:latin typeface="Arial"/>
                <a:cs typeface="Arial"/>
              </a:rPr>
              <a:t>d</a:t>
            </a:r>
            <a:r>
              <a:rPr dirty="0" sz="1000" spc="20">
                <a:solidFill>
                  <a:srgbClr val="FFFFFF"/>
                </a:solidFill>
                <a:latin typeface="Arial"/>
                <a:cs typeface="Arial"/>
              </a:rPr>
              <a:t>u</a:t>
            </a:r>
            <a:r>
              <a:rPr dirty="0" sz="1000" spc="55">
                <a:solidFill>
                  <a:srgbClr val="FFFFFF"/>
                </a:solidFill>
                <a:latin typeface="Arial"/>
                <a:cs typeface="Arial"/>
              </a:rPr>
              <a:t>c</a:t>
            </a:r>
            <a:r>
              <a:rPr dirty="0" sz="1000" spc="5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dirty="0" sz="1000" spc="8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dirty="0" sz="1000" spc="1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dirty="0" sz="1000" spc="35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dirty="0" sz="1000" spc="25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dirty="0" sz="1000" spc="5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dirty="0" sz="1000" spc="10">
                <a:solidFill>
                  <a:srgbClr val="FFFFFF"/>
                </a:solidFill>
                <a:latin typeface="Arial"/>
                <a:cs typeface="Arial"/>
              </a:rPr>
              <a:t>l</a:t>
            </a:r>
            <a:r>
              <a:rPr dirty="0" sz="1000" spc="1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000" spc="50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dirty="0" sz="1000" spc="2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dirty="0" sz="1000" spc="5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dirty="0" sz="1000" spc="55">
                <a:solidFill>
                  <a:srgbClr val="FFFFFF"/>
                </a:solidFill>
                <a:latin typeface="Arial"/>
                <a:cs typeface="Arial"/>
              </a:rPr>
              <a:t>c</a:t>
            </a:r>
            <a:r>
              <a:rPr dirty="0" sz="1000" spc="30">
                <a:solidFill>
                  <a:srgbClr val="FFFFFF"/>
                </a:solidFill>
                <a:latin typeface="Arial"/>
                <a:cs typeface="Arial"/>
              </a:rPr>
              <a:t>h</a:t>
            </a:r>
            <a:r>
              <a:rPr dirty="0" sz="1000" spc="1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000" spc="55">
                <a:solidFill>
                  <a:srgbClr val="FFFFFF"/>
                </a:solidFill>
                <a:latin typeface="Arial"/>
                <a:cs typeface="Arial"/>
              </a:rPr>
              <a:t>by</a:t>
            </a:r>
            <a:r>
              <a:rPr dirty="0" sz="1000" spc="5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000" spc="50">
                <a:solidFill>
                  <a:srgbClr val="FFFFFF"/>
                </a:solidFill>
                <a:latin typeface="Arial"/>
                <a:cs typeface="Arial"/>
              </a:rPr>
              <a:t>p</a:t>
            </a:r>
            <a:r>
              <a:rPr dirty="0" sz="1000" spc="50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dirty="0" sz="1000" spc="35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dirty="0" sz="1000" spc="55">
                <a:solidFill>
                  <a:srgbClr val="FFFFFF"/>
                </a:solidFill>
                <a:latin typeface="Arial"/>
                <a:cs typeface="Arial"/>
              </a:rPr>
              <a:t>v</a:t>
            </a:r>
            <a:r>
              <a:rPr dirty="0" sz="1000" spc="1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dirty="0" sz="1000" spc="60">
                <a:solidFill>
                  <a:srgbClr val="FFFFFF"/>
                </a:solidFill>
                <a:latin typeface="Arial"/>
                <a:cs typeface="Arial"/>
              </a:rPr>
              <a:t>d</a:t>
            </a:r>
            <a:r>
              <a:rPr dirty="0" sz="1000" spc="1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dirty="0" sz="1000" spc="25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dirty="0" sz="1000" spc="50">
                <a:solidFill>
                  <a:srgbClr val="FFFFFF"/>
                </a:solidFill>
                <a:latin typeface="Arial"/>
                <a:cs typeface="Arial"/>
              </a:rPr>
              <a:t>g</a:t>
            </a:r>
            <a:r>
              <a:rPr dirty="0" sz="1000" spc="2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000" spc="55">
                <a:solidFill>
                  <a:srgbClr val="FFFFFF"/>
                </a:solidFill>
                <a:latin typeface="Arial"/>
                <a:cs typeface="Arial"/>
              </a:rPr>
              <a:t>c</a:t>
            </a:r>
            <a:r>
              <a:rPr dirty="0" sz="1000" spc="35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dirty="0" sz="1000" spc="25">
                <a:solidFill>
                  <a:srgbClr val="FFFFFF"/>
                </a:solidFill>
                <a:latin typeface="Arial"/>
                <a:cs typeface="Arial"/>
              </a:rPr>
              <a:t>mm</a:t>
            </a:r>
            <a:r>
              <a:rPr dirty="0" sz="1000" spc="20">
                <a:solidFill>
                  <a:srgbClr val="FFFFFF"/>
                </a:solidFill>
                <a:latin typeface="Arial"/>
                <a:cs typeface="Arial"/>
              </a:rPr>
              <a:t>u</a:t>
            </a:r>
            <a:r>
              <a:rPr dirty="0" sz="1000" spc="25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dirty="0" sz="1000" spc="1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dirty="0" sz="1000" spc="8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dirty="0" sz="1000" spc="55">
                <a:solidFill>
                  <a:srgbClr val="FFFFFF"/>
                </a:solidFill>
                <a:latin typeface="Arial"/>
                <a:cs typeface="Arial"/>
              </a:rPr>
              <a:t>y</a:t>
            </a:r>
            <a:r>
              <a:rPr dirty="0" sz="1000" spc="125">
                <a:solidFill>
                  <a:srgbClr val="FFFFFF"/>
                </a:solidFill>
                <a:latin typeface="Arial"/>
                <a:cs typeface="Arial"/>
              </a:rPr>
              <a:t>-</a:t>
            </a:r>
            <a:r>
              <a:rPr dirty="0" sz="1000" spc="60">
                <a:solidFill>
                  <a:srgbClr val="FFFFFF"/>
                </a:solidFill>
                <a:latin typeface="Arial"/>
                <a:cs typeface="Arial"/>
              </a:rPr>
              <a:t>b</a:t>
            </a:r>
            <a:r>
              <a:rPr dirty="0" sz="1000" spc="5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dirty="0" sz="1000" spc="20">
                <a:solidFill>
                  <a:srgbClr val="FFFFFF"/>
                </a:solidFill>
                <a:latin typeface="Arial"/>
                <a:cs typeface="Arial"/>
              </a:rPr>
              <a:t>se</a:t>
            </a:r>
            <a:r>
              <a:rPr dirty="0" sz="1000" spc="60">
                <a:solidFill>
                  <a:srgbClr val="FFFFFF"/>
                </a:solidFill>
                <a:latin typeface="Arial"/>
                <a:cs typeface="Arial"/>
              </a:rPr>
              <a:t>d</a:t>
            </a:r>
            <a:r>
              <a:rPr dirty="0" sz="1000" spc="3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000" spc="-2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dirty="0" sz="1000" spc="20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dirty="0" sz="1000" spc="10">
                <a:solidFill>
                  <a:srgbClr val="FFFFFF"/>
                </a:solidFill>
                <a:latin typeface="Arial"/>
                <a:cs typeface="Arial"/>
              </a:rPr>
              <a:t>l</a:t>
            </a:r>
            <a:r>
              <a:rPr dirty="0" sz="1000" spc="5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dirty="0" sz="1000" spc="25">
                <a:solidFill>
                  <a:srgbClr val="FFFFFF"/>
                </a:solidFill>
                <a:latin typeface="Arial"/>
                <a:cs typeface="Arial"/>
              </a:rPr>
              <a:t>m</a:t>
            </a:r>
            <a:r>
              <a:rPr dirty="0" sz="1000" spc="1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dirty="0" sz="1000" spc="55">
                <a:solidFill>
                  <a:srgbClr val="FFFFFF"/>
                </a:solidFill>
                <a:latin typeface="Arial"/>
                <a:cs typeface="Arial"/>
              </a:rPr>
              <a:t>c</a:t>
            </a:r>
            <a:r>
              <a:rPr dirty="0" sz="100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000" spc="2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dirty="0" sz="1000" spc="60">
                <a:solidFill>
                  <a:srgbClr val="FFFFFF"/>
                </a:solidFill>
                <a:latin typeface="Arial"/>
                <a:cs typeface="Arial"/>
              </a:rPr>
              <a:t>d</a:t>
            </a:r>
            <a:r>
              <a:rPr dirty="0" sz="1000" spc="20">
                <a:solidFill>
                  <a:srgbClr val="FFFFFF"/>
                </a:solidFill>
                <a:latin typeface="Arial"/>
                <a:cs typeface="Arial"/>
              </a:rPr>
              <a:t>u</a:t>
            </a:r>
            <a:r>
              <a:rPr dirty="0" sz="1000" spc="55">
                <a:solidFill>
                  <a:srgbClr val="FFFFFF"/>
                </a:solidFill>
                <a:latin typeface="Arial"/>
                <a:cs typeface="Arial"/>
              </a:rPr>
              <a:t>c</a:t>
            </a:r>
            <a:r>
              <a:rPr dirty="0" sz="1000" spc="5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dirty="0" sz="1000" spc="8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dirty="0" sz="1000" spc="1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dirty="0" sz="1000" spc="35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dirty="0" sz="1000" spc="25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dirty="0" sz="1000" spc="5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dirty="0" sz="1000" spc="10">
                <a:solidFill>
                  <a:srgbClr val="FFFFFF"/>
                </a:solidFill>
                <a:latin typeface="Arial"/>
                <a:cs typeface="Arial"/>
              </a:rPr>
              <a:t>l</a:t>
            </a:r>
            <a:r>
              <a:rPr dirty="0" sz="1000" spc="1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000" spc="50">
                <a:solidFill>
                  <a:srgbClr val="FFFFFF"/>
                </a:solidFill>
                <a:latin typeface="Arial"/>
                <a:cs typeface="Arial"/>
              </a:rPr>
              <a:t>p</a:t>
            </a:r>
            <a:r>
              <a:rPr dirty="0" sz="1000" spc="50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dirty="0" sz="1000" spc="35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dirty="0" sz="1000" spc="50">
                <a:solidFill>
                  <a:srgbClr val="FFFFFF"/>
                </a:solidFill>
                <a:latin typeface="Arial"/>
                <a:cs typeface="Arial"/>
              </a:rPr>
              <a:t>g</a:t>
            </a:r>
            <a:r>
              <a:rPr dirty="0" sz="1000" spc="50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dirty="0" sz="1000" spc="5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dirty="0" sz="1000" spc="25">
                <a:solidFill>
                  <a:srgbClr val="FFFFFF"/>
                </a:solidFill>
                <a:latin typeface="Arial"/>
                <a:cs typeface="Arial"/>
              </a:rPr>
              <a:t>m</a:t>
            </a:r>
            <a:r>
              <a:rPr dirty="0" sz="1000" spc="20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dirty="0" sz="100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000" spc="5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dirty="0" sz="1000" spc="25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dirty="0" sz="1000" spc="60">
                <a:solidFill>
                  <a:srgbClr val="FFFFFF"/>
                </a:solidFill>
                <a:latin typeface="Arial"/>
                <a:cs typeface="Arial"/>
              </a:rPr>
              <a:t>d</a:t>
            </a:r>
            <a:r>
              <a:rPr dirty="0" sz="1000" spc="40">
                <a:solidFill>
                  <a:srgbClr val="FFFFFF"/>
                </a:solidFill>
                <a:latin typeface="Arial"/>
                <a:cs typeface="Arial"/>
              </a:rPr>
              <a:t> c</a:t>
            </a:r>
            <a:r>
              <a:rPr dirty="0" sz="1000" spc="20">
                <a:solidFill>
                  <a:srgbClr val="FFFFFF"/>
                </a:solidFill>
                <a:latin typeface="Arial"/>
                <a:cs typeface="Arial"/>
              </a:rPr>
              <a:t>u</a:t>
            </a:r>
            <a:r>
              <a:rPr dirty="0" sz="1000" spc="10">
                <a:solidFill>
                  <a:srgbClr val="FFFFFF"/>
                </a:solidFill>
                <a:latin typeface="Arial"/>
                <a:cs typeface="Arial"/>
              </a:rPr>
              <a:t>l</a:t>
            </a:r>
            <a:r>
              <a:rPr dirty="0" sz="1000" spc="8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dirty="0" sz="1000" spc="20">
                <a:solidFill>
                  <a:srgbClr val="FFFFFF"/>
                </a:solidFill>
                <a:latin typeface="Arial"/>
                <a:cs typeface="Arial"/>
              </a:rPr>
              <a:t>u</a:t>
            </a:r>
            <a:r>
              <a:rPr dirty="0" sz="1000" spc="50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dirty="0" sz="1000" spc="5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dirty="0" sz="1000" spc="10">
                <a:solidFill>
                  <a:srgbClr val="FFFFFF"/>
                </a:solidFill>
                <a:latin typeface="Arial"/>
                <a:cs typeface="Arial"/>
              </a:rPr>
              <a:t>l</a:t>
            </a:r>
            <a:r>
              <a:rPr dirty="0" sz="100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000" spc="85">
                <a:solidFill>
                  <a:srgbClr val="FFFFFF"/>
                </a:solidFill>
                <a:latin typeface="Arial"/>
                <a:cs typeface="Arial"/>
              </a:rPr>
              <a:t>w</a:t>
            </a:r>
            <a:r>
              <a:rPr dirty="0" sz="1000" spc="35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dirty="0" sz="1000" spc="50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dirty="0" sz="1000" spc="40">
                <a:solidFill>
                  <a:srgbClr val="FFFFFF"/>
                </a:solidFill>
                <a:latin typeface="Arial"/>
                <a:cs typeface="Arial"/>
              </a:rPr>
              <a:t>k</a:t>
            </a:r>
            <a:r>
              <a:rPr dirty="0" sz="1000" spc="20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dirty="0" sz="1000" spc="30">
                <a:solidFill>
                  <a:srgbClr val="FFFFFF"/>
                </a:solidFill>
                <a:latin typeface="Arial"/>
                <a:cs typeface="Arial"/>
              </a:rPr>
              <a:t>h</a:t>
            </a:r>
            <a:r>
              <a:rPr dirty="0" sz="1000" spc="35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dirty="0" sz="1000" spc="50">
                <a:solidFill>
                  <a:srgbClr val="FFFFFF"/>
                </a:solidFill>
                <a:latin typeface="Arial"/>
                <a:cs typeface="Arial"/>
              </a:rPr>
              <a:t>p</a:t>
            </a:r>
            <a:r>
              <a:rPr dirty="0" sz="1000" spc="20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dirty="0" sz="1000" spc="-5">
                <a:solidFill>
                  <a:srgbClr val="FFFFFF"/>
                </a:solidFill>
                <a:latin typeface="Arial"/>
                <a:cs typeface="Arial"/>
              </a:rPr>
              <a:t>.</a:t>
            </a:r>
            <a:endParaRPr sz="1000">
              <a:latin typeface="Arial"/>
              <a:cs typeface="Arial"/>
            </a:endParaRPr>
          </a:p>
        </p:txBody>
      </p:sp>
      <p:sp>
        <p:nvSpPr>
          <p:cNvPr id="20" name="object 20"/>
          <p:cNvSpPr/>
          <p:nvPr/>
        </p:nvSpPr>
        <p:spPr>
          <a:xfrm>
            <a:off x="3944077" y="2714119"/>
            <a:ext cx="127000" cy="132080"/>
          </a:xfrm>
          <a:custGeom>
            <a:avLst/>
            <a:gdLst/>
            <a:ahLst/>
            <a:cxnLst/>
            <a:rect l="l" t="t" r="r" b="b"/>
            <a:pathLst>
              <a:path w="127000" h="132080">
                <a:moveTo>
                  <a:pt x="57839" y="131747"/>
                </a:moveTo>
                <a:lnTo>
                  <a:pt x="21430" y="115199"/>
                </a:lnTo>
                <a:lnTo>
                  <a:pt x="1479" y="78306"/>
                </a:lnTo>
                <a:lnTo>
                  <a:pt x="0" y="62837"/>
                </a:lnTo>
                <a:lnTo>
                  <a:pt x="2225" y="48341"/>
                </a:lnTo>
                <a:lnTo>
                  <a:pt x="24654" y="13717"/>
                </a:lnTo>
                <a:lnTo>
                  <a:pt x="63393" y="0"/>
                </a:lnTo>
                <a:lnTo>
                  <a:pt x="72475" y="675"/>
                </a:lnTo>
                <a:lnTo>
                  <a:pt x="106742" y="18676"/>
                </a:lnTo>
                <a:lnTo>
                  <a:pt x="125181" y="57168"/>
                </a:lnTo>
                <a:lnTo>
                  <a:pt x="126436" y="73622"/>
                </a:lnTo>
                <a:lnTo>
                  <a:pt x="123464" y="87200"/>
                </a:lnTo>
                <a:lnTo>
                  <a:pt x="99526" y="119313"/>
                </a:lnTo>
                <a:lnTo>
                  <a:pt x="57839" y="131747"/>
                </a:lnTo>
                <a:close/>
              </a:path>
            </a:pathLst>
          </a:custGeom>
          <a:solidFill>
            <a:srgbClr val="818779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1" name="object 21"/>
          <p:cNvSpPr/>
          <p:nvPr/>
        </p:nvSpPr>
        <p:spPr>
          <a:xfrm>
            <a:off x="3944848" y="2785017"/>
            <a:ext cx="43815" cy="58419"/>
          </a:xfrm>
          <a:custGeom>
            <a:avLst/>
            <a:gdLst/>
            <a:ahLst/>
            <a:cxnLst/>
            <a:rect l="l" t="t" r="r" b="b"/>
            <a:pathLst>
              <a:path w="43814" h="58419">
                <a:moveTo>
                  <a:pt x="17975" y="41095"/>
                </a:moveTo>
                <a:lnTo>
                  <a:pt x="20701" y="44274"/>
                </a:lnTo>
                <a:lnTo>
                  <a:pt x="24675" y="47283"/>
                </a:lnTo>
              </a:path>
            </a:pathLst>
          </a:custGeom>
          <a:ln w="19033">
            <a:solidFill>
              <a:srgbClr val="CCCCCC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2" name="object 22"/>
          <p:cNvSpPr/>
          <p:nvPr/>
        </p:nvSpPr>
        <p:spPr>
          <a:xfrm>
            <a:off x="4041049" y="2824327"/>
            <a:ext cx="13335" cy="10795"/>
          </a:xfrm>
          <a:custGeom>
            <a:avLst/>
            <a:gdLst/>
            <a:ahLst/>
            <a:cxnLst/>
            <a:rect l="l" t="t" r="r" b="b"/>
            <a:pathLst>
              <a:path w="13335" h="10794">
                <a:moveTo>
                  <a:pt x="0" y="10401"/>
                </a:moveTo>
                <a:lnTo>
                  <a:pt x="2575" y="8971"/>
                </a:lnTo>
                <a:lnTo>
                  <a:pt x="12812" y="0"/>
                </a:lnTo>
              </a:path>
            </a:pathLst>
          </a:custGeom>
          <a:ln w="19033">
            <a:solidFill>
              <a:srgbClr val="CCCCCC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3" name="object 23"/>
          <p:cNvSpPr/>
          <p:nvPr/>
        </p:nvSpPr>
        <p:spPr>
          <a:xfrm>
            <a:off x="2352488" y="2714119"/>
            <a:ext cx="138430" cy="132080"/>
          </a:xfrm>
          <a:custGeom>
            <a:avLst/>
            <a:gdLst/>
            <a:ahLst/>
            <a:cxnLst/>
            <a:rect l="l" t="t" r="r" b="b"/>
            <a:pathLst>
              <a:path w="138430" h="132080">
                <a:moveTo>
                  <a:pt x="68875" y="131996"/>
                </a:moveTo>
                <a:lnTo>
                  <a:pt x="30113" y="120252"/>
                </a:lnTo>
                <a:lnTo>
                  <a:pt x="5168" y="88339"/>
                </a:lnTo>
                <a:lnTo>
                  <a:pt x="0" y="58162"/>
                </a:lnTo>
                <a:lnTo>
                  <a:pt x="3241" y="44626"/>
                </a:lnTo>
                <a:lnTo>
                  <a:pt x="28211" y="12577"/>
                </a:lnTo>
                <a:lnTo>
                  <a:pt x="69056" y="0"/>
                </a:lnTo>
                <a:lnTo>
                  <a:pt x="69362" y="0"/>
                </a:lnTo>
                <a:lnTo>
                  <a:pt x="108058" y="11792"/>
                </a:lnTo>
                <a:lnTo>
                  <a:pt x="132948" y="43743"/>
                </a:lnTo>
                <a:lnTo>
                  <a:pt x="138095" y="73969"/>
                </a:lnTo>
                <a:lnTo>
                  <a:pt x="134830" y="87477"/>
                </a:lnTo>
                <a:lnTo>
                  <a:pt x="109814" y="119451"/>
                </a:lnTo>
                <a:lnTo>
                  <a:pt x="68875" y="131996"/>
                </a:lnTo>
                <a:close/>
              </a:path>
            </a:pathLst>
          </a:custGeom>
          <a:solidFill>
            <a:srgbClr val="818779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4" name="object 24"/>
          <p:cNvSpPr/>
          <p:nvPr/>
        </p:nvSpPr>
        <p:spPr>
          <a:xfrm>
            <a:off x="2354806" y="2791960"/>
            <a:ext cx="31750" cy="44450"/>
          </a:xfrm>
          <a:custGeom>
            <a:avLst/>
            <a:gdLst/>
            <a:ahLst/>
            <a:cxnLst/>
            <a:rect l="l" t="t" r="r" b="b"/>
            <a:pathLst>
              <a:path w="31750" h="44450">
                <a:moveTo>
                  <a:pt x="17629" y="33760"/>
                </a:moveTo>
                <a:lnTo>
                  <a:pt x="18151" y="34199"/>
                </a:lnTo>
              </a:path>
            </a:pathLst>
          </a:custGeom>
          <a:ln w="19033">
            <a:solidFill>
              <a:srgbClr val="CCCCCC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5" name="object 25"/>
          <p:cNvSpPr/>
          <p:nvPr/>
        </p:nvSpPr>
        <p:spPr>
          <a:xfrm>
            <a:off x="2441839" y="2781818"/>
            <a:ext cx="48895" cy="60960"/>
          </a:xfrm>
          <a:custGeom>
            <a:avLst/>
            <a:gdLst/>
            <a:ahLst/>
            <a:cxnLst/>
            <a:rect l="l" t="t" r="r" b="b"/>
            <a:pathLst>
              <a:path w="48894" h="60960">
                <a:moveTo>
                  <a:pt x="0" y="60966"/>
                </a:moveTo>
                <a:lnTo>
                  <a:pt x="39465" y="31881"/>
                </a:lnTo>
                <a:lnTo>
                  <a:pt x="48691" y="6022"/>
                </a:lnTo>
                <a:lnTo>
                  <a:pt x="48215" y="0"/>
                </a:lnTo>
              </a:path>
            </a:pathLst>
          </a:custGeom>
          <a:ln w="19033">
            <a:solidFill>
              <a:srgbClr val="CCCCCC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6" name="object 26"/>
          <p:cNvSpPr/>
          <p:nvPr/>
        </p:nvSpPr>
        <p:spPr>
          <a:xfrm>
            <a:off x="758991" y="2714119"/>
            <a:ext cx="131445" cy="131445"/>
          </a:xfrm>
          <a:custGeom>
            <a:avLst/>
            <a:gdLst/>
            <a:ahLst/>
            <a:cxnLst/>
            <a:rect l="l" t="t" r="r" b="b"/>
            <a:pathLst>
              <a:path w="131444" h="131444">
                <a:moveTo>
                  <a:pt x="56405" y="131271"/>
                </a:moveTo>
                <a:lnTo>
                  <a:pt x="20684" y="113411"/>
                </a:lnTo>
                <a:lnTo>
                  <a:pt x="1376" y="76146"/>
                </a:lnTo>
                <a:lnTo>
                  <a:pt x="0" y="60461"/>
                </a:lnTo>
                <a:lnTo>
                  <a:pt x="2734" y="46451"/>
                </a:lnTo>
                <a:lnTo>
                  <a:pt x="26450" y="13135"/>
                </a:lnTo>
                <a:lnTo>
                  <a:pt x="66272" y="0"/>
                </a:lnTo>
                <a:lnTo>
                  <a:pt x="69038" y="56"/>
                </a:lnTo>
                <a:lnTo>
                  <a:pt x="114019" y="22011"/>
                </a:lnTo>
                <a:lnTo>
                  <a:pt x="130586" y="61915"/>
                </a:lnTo>
                <a:lnTo>
                  <a:pt x="131440" y="79130"/>
                </a:lnTo>
                <a:lnTo>
                  <a:pt x="127453" y="91545"/>
                </a:lnTo>
                <a:lnTo>
                  <a:pt x="101113" y="120509"/>
                </a:lnTo>
                <a:lnTo>
                  <a:pt x="56405" y="131271"/>
                </a:lnTo>
                <a:close/>
              </a:path>
            </a:pathLst>
          </a:custGeom>
          <a:solidFill>
            <a:srgbClr val="818779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7" name="object 27"/>
          <p:cNvSpPr/>
          <p:nvPr/>
        </p:nvSpPr>
        <p:spPr>
          <a:xfrm>
            <a:off x="764500" y="2804468"/>
            <a:ext cx="33655" cy="35560"/>
          </a:xfrm>
          <a:custGeom>
            <a:avLst/>
            <a:gdLst/>
            <a:ahLst/>
            <a:cxnLst/>
            <a:rect l="l" t="t" r="r" b="b"/>
            <a:pathLst>
              <a:path w="33654" h="35560">
                <a:moveTo>
                  <a:pt x="0" y="0"/>
                </a:moveTo>
                <a:lnTo>
                  <a:pt x="6549" y="12483"/>
                </a:lnTo>
                <a:lnTo>
                  <a:pt x="15228" y="23036"/>
                </a:lnTo>
                <a:lnTo>
                  <a:pt x="25732" y="31431"/>
                </a:lnTo>
                <a:lnTo>
                  <a:pt x="33579" y="35352"/>
                </a:lnTo>
              </a:path>
            </a:pathLst>
          </a:custGeom>
          <a:ln w="19033">
            <a:solidFill>
              <a:srgbClr val="CCCCCC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8" name="object 28"/>
          <p:cNvSpPr/>
          <p:nvPr/>
        </p:nvSpPr>
        <p:spPr>
          <a:xfrm>
            <a:off x="802259" y="2841910"/>
            <a:ext cx="2540" cy="635"/>
          </a:xfrm>
          <a:custGeom>
            <a:avLst/>
            <a:gdLst/>
            <a:ahLst/>
            <a:cxnLst/>
            <a:rect l="l" t="t" r="r" b="b"/>
            <a:pathLst>
              <a:path w="2540" h="635">
                <a:moveTo>
                  <a:pt x="0" y="0"/>
                </a:moveTo>
                <a:lnTo>
                  <a:pt x="2482" y="637"/>
                </a:lnTo>
              </a:path>
            </a:pathLst>
          </a:custGeom>
          <a:ln w="19033">
            <a:solidFill>
              <a:srgbClr val="CCCCCC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9" name="object 29"/>
          <p:cNvSpPr/>
          <p:nvPr/>
        </p:nvSpPr>
        <p:spPr>
          <a:xfrm>
            <a:off x="815503" y="2748230"/>
            <a:ext cx="74930" cy="97155"/>
          </a:xfrm>
          <a:custGeom>
            <a:avLst/>
            <a:gdLst/>
            <a:ahLst/>
            <a:cxnLst/>
            <a:rect l="l" t="t" r="r" b="b"/>
            <a:pathLst>
              <a:path w="74930" h="97155">
                <a:moveTo>
                  <a:pt x="0" y="97079"/>
                </a:moveTo>
                <a:lnTo>
                  <a:pt x="44640" y="86270"/>
                </a:lnTo>
                <a:lnTo>
                  <a:pt x="70921" y="57229"/>
                </a:lnTo>
                <a:lnTo>
                  <a:pt x="74879" y="44788"/>
                </a:lnTo>
                <a:lnTo>
                  <a:pt x="74009" y="27605"/>
                </a:lnTo>
                <a:lnTo>
                  <a:pt x="72539" y="20959"/>
                </a:lnTo>
              </a:path>
            </a:pathLst>
          </a:custGeom>
          <a:ln w="19033">
            <a:solidFill>
              <a:srgbClr val="CCCCCC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0" name="object 30"/>
          <p:cNvSpPr/>
          <p:nvPr/>
        </p:nvSpPr>
        <p:spPr>
          <a:xfrm>
            <a:off x="2491087" y="2780117"/>
            <a:ext cx="1453515" cy="0"/>
          </a:xfrm>
          <a:custGeom>
            <a:avLst/>
            <a:gdLst/>
            <a:ahLst/>
            <a:cxnLst/>
            <a:rect l="l" t="t" r="r" b="b"/>
            <a:pathLst>
              <a:path w="1453514" h="0">
                <a:moveTo>
                  <a:pt x="0" y="0"/>
                </a:moveTo>
                <a:lnTo>
                  <a:pt x="1452918" y="0"/>
                </a:lnTo>
              </a:path>
            </a:pathLst>
          </a:custGeom>
          <a:ln w="9516">
            <a:solidFill>
              <a:srgbClr val="CCCCCC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1" name="object 31"/>
          <p:cNvSpPr/>
          <p:nvPr/>
        </p:nvSpPr>
        <p:spPr>
          <a:xfrm>
            <a:off x="4070934" y="2780117"/>
            <a:ext cx="1473835" cy="0"/>
          </a:xfrm>
          <a:custGeom>
            <a:avLst/>
            <a:gdLst/>
            <a:ahLst/>
            <a:cxnLst/>
            <a:rect l="l" t="t" r="r" b="b"/>
            <a:pathLst>
              <a:path w="1473835" h="0">
                <a:moveTo>
                  <a:pt x="0" y="0"/>
                </a:moveTo>
                <a:lnTo>
                  <a:pt x="1473395" y="0"/>
                </a:lnTo>
              </a:path>
            </a:pathLst>
          </a:custGeom>
          <a:ln w="9516">
            <a:solidFill>
              <a:srgbClr val="CCCCCC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2" name="object 32"/>
          <p:cNvSpPr/>
          <p:nvPr/>
        </p:nvSpPr>
        <p:spPr>
          <a:xfrm>
            <a:off x="5677335" y="2780453"/>
            <a:ext cx="1403985" cy="7620"/>
          </a:xfrm>
          <a:custGeom>
            <a:avLst/>
            <a:gdLst/>
            <a:ahLst/>
            <a:cxnLst/>
            <a:rect l="l" t="t" r="r" b="b"/>
            <a:pathLst>
              <a:path w="1403984" h="7619">
                <a:moveTo>
                  <a:pt x="0" y="0"/>
                </a:moveTo>
                <a:lnTo>
                  <a:pt x="1403490" y="7148"/>
                </a:lnTo>
              </a:path>
            </a:pathLst>
          </a:custGeom>
          <a:ln w="9516">
            <a:solidFill>
              <a:srgbClr val="CCCCCC"/>
            </a:solidFill>
          </a:ln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7556500" cy="10687685"/>
          </a:xfrm>
          <a:custGeom>
            <a:avLst/>
            <a:gdLst/>
            <a:ahLst/>
            <a:cxnLst/>
            <a:rect l="l" t="t" r="r" b="b"/>
            <a:pathLst>
              <a:path w="7556500" h="10687685">
                <a:moveTo>
                  <a:pt x="0" y="2"/>
                </a:moveTo>
                <a:lnTo>
                  <a:pt x="7555992" y="2"/>
                </a:lnTo>
                <a:lnTo>
                  <a:pt x="7555992" y="10687309"/>
                </a:lnTo>
                <a:lnTo>
                  <a:pt x="0" y="10687309"/>
                </a:lnTo>
                <a:lnTo>
                  <a:pt x="0" y="2"/>
                </a:lnTo>
              </a:path>
            </a:pathLst>
          </a:custGeom>
          <a:solidFill>
            <a:srgbClr val="534949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755345" y="2604278"/>
            <a:ext cx="6800647" cy="607168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/>
          <p:nvPr/>
        </p:nvSpPr>
        <p:spPr>
          <a:xfrm>
            <a:off x="742645" y="795646"/>
            <a:ext cx="3733165" cy="157988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 marR="5080">
              <a:lnSpc>
                <a:spcPct val="122900"/>
              </a:lnSpc>
            </a:pPr>
            <a:r>
              <a:rPr dirty="0" sz="3100" spc="-229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dirty="0" sz="3100" spc="95">
                <a:solidFill>
                  <a:srgbClr val="FFFFFF"/>
                </a:solidFill>
                <a:latin typeface="Arial"/>
                <a:cs typeface="Arial"/>
              </a:rPr>
              <a:t>m</a:t>
            </a:r>
            <a:r>
              <a:rPr dirty="0" sz="3100" spc="155">
                <a:solidFill>
                  <a:srgbClr val="FFFFFF"/>
                </a:solidFill>
                <a:latin typeface="Arial"/>
                <a:cs typeface="Arial"/>
              </a:rPr>
              <a:t>p</a:t>
            </a:r>
            <a:r>
              <a:rPr dirty="0" sz="3100" spc="120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dirty="0" sz="3100" spc="260">
                <a:solidFill>
                  <a:srgbClr val="FFFFFF"/>
                </a:solidFill>
                <a:latin typeface="Arial"/>
                <a:cs typeface="Arial"/>
              </a:rPr>
              <a:t>w</a:t>
            </a:r>
            <a:r>
              <a:rPr dirty="0" sz="3100" spc="65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dirty="0" sz="3100" spc="150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dirty="0" sz="3100" spc="4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dirty="0" sz="3100" spc="85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dirty="0" sz="3100" spc="155">
                <a:solidFill>
                  <a:srgbClr val="FFFFFF"/>
                </a:solidFill>
                <a:latin typeface="Arial"/>
                <a:cs typeface="Arial"/>
              </a:rPr>
              <a:t>g</a:t>
            </a:r>
            <a:r>
              <a:rPr dirty="0" sz="3100" spc="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3100" spc="225">
                <a:solidFill>
                  <a:srgbClr val="FFFFFF"/>
                </a:solidFill>
                <a:latin typeface="Arial"/>
                <a:cs typeface="Arial"/>
              </a:rPr>
              <a:t>M</a:t>
            </a:r>
            <a:r>
              <a:rPr dirty="0" sz="3100" spc="4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dirty="0" sz="3100" spc="85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dirty="0" sz="3100" spc="180">
                <a:solidFill>
                  <a:srgbClr val="FFFFFF"/>
                </a:solidFill>
                <a:latin typeface="Arial"/>
                <a:cs typeface="Arial"/>
              </a:rPr>
              <a:t>d</a:t>
            </a:r>
            <a:r>
              <a:rPr dirty="0" sz="3100" spc="60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dirty="0" sz="3100" spc="3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3100" spc="80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dirty="0" sz="3100" spc="65">
                <a:solidFill>
                  <a:srgbClr val="FFFFFF"/>
                </a:solidFill>
                <a:latin typeface="Arial"/>
                <a:cs typeface="Arial"/>
              </a:rPr>
              <a:t>u</a:t>
            </a:r>
            <a:r>
              <a:rPr dirty="0" sz="3100" spc="150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dirty="0" sz="3100" spc="254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dirty="0" sz="3100" spc="65">
                <a:solidFill>
                  <a:srgbClr val="FFFFFF"/>
                </a:solidFill>
                <a:latin typeface="Arial"/>
                <a:cs typeface="Arial"/>
              </a:rPr>
              <a:t>u</a:t>
            </a:r>
            <a:r>
              <a:rPr dirty="0" sz="3100" spc="150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dirty="0" sz="3100" spc="4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dirty="0" sz="3100" spc="85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dirty="0" sz="3100" spc="155">
                <a:solidFill>
                  <a:srgbClr val="FFFFFF"/>
                </a:solidFill>
                <a:latin typeface="Arial"/>
                <a:cs typeface="Arial"/>
              </a:rPr>
              <a:t>g</a:t>
            </a:r>
            <a:r>
              <a:rPr dirty="0" sz="3100" spc="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3100" spc="-95">
                <a:solidFill>
                  <a:srgbClr val="FFFFFF"/>
                </a:solidFill>
                <a:latin typeface="Arial"/>
                <a:cs typeface="Arial"/>
              </a:rPr>
              <a:t>F</a:t>
            </a:r>
            <a:r>
              <a:rPr dirty="0" sz="3100" spc="15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dirty="0" sz="3100" spc="4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dirty="0" sz="3100" spc="254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dirty="0" sz="3100" spc="100">
                <a:solidFill>
                  <a:srgbClr val="FFFFFF"/>
                </a:solidFill>
                <a:latin typeface="Arial"/>
                <a:cs typeface="Arial"/>
              </a:rPr>
              <a:t>h</a:t>
            </a:r>
            <a:r>
              <a:rPr dirty="0" sz="3100" spc="5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3100" spc="-70">
                <a:solidFill>
                  <a:srgbClr val="FFFFFF"/>
                </a:solidFill>
                <a:latin typeface="Arial"/>
                <a:cs typeface="Arial"/>
              </a:rPr>
              <a:t>B</a:t>
            </a:r>
            <a:r>
              <a:rPr dirty="0" sz="3100" spc="65">
                <a:solidFill>
                  <a:srgbClr val="FFFFFF"/>
                </a:solidFill>
                <a:latin typeface="Arial"/>
                <a:cs typeface="Arial"/>
              </a:rPr>
              <a:t>u</a:t>
            </a:r>
            <a:r>
              <a:rPr dirty="0" sz="3100" spc="40">
                <a:solidFill>
                  <a:srgbClr val="FFFFFF"/>
                </a:solidFill>
                <a:latin typeface="Arial"/>
                <a:cs typeface="Arial"/>
              </a:rPr>
              <a:t>il</a:t>
            </a:r>
            <a:r>
              <a:rPr dirty="0" sz="3100" spc="180">
                <a:solidFill>
                  <a:srgbClr val="FFFFFF"/>
                </a:solidFill>
                <a:latin typeface="Arial"/>
                <a:cs typeface="Arial"/>
              </a:rPr>
              <a:t>d</a:t>
            </a:r>
            <a:r>
              <a:rPr dirty="0" sz="3100" spc="4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dirty="0" sz="3100" spc="85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dirty="0" sz="3100" spc="155">
                <a:solidFill>
                  <a:srgbClr val="FFFFFF"/>
                </a:solidFill>
                <a:latin typeface="Arial"/>
                <a:cs typeface="Arial"/>
              </a:rPr>
              <a:t>g</a:t>
            </a:r>
            <a:r>
              <a:rPr dirty="0" sz="3100" spc="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3100" spc="-5">
                <a:solidFill>
                  <a:srgbClr val="FFFFFF"/>
                </a:solidFill>
                <a:latin typeface="Arial"/>
                <a:cs typeface="Arial"/>
              </a:rPr>
              <a:t>C</a:t>
            </a:r>
            <a:r>
              <a:rPr dirty="0" sz="3100" spc="120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dirty="0" sz="3100" spc="95">
                <a:solidFill>
                  <a:srgbClr val="FFFFFF"/>
                </a:solidFill>
                <a:latin typeface="Arial"/>
                <a:cs typeface="Arial"/>
              </a:rPr>
              <a:t>mm</a:t>
            </a:r>
            <a:r>
              <a:rPr dirty="0" sz="3100" spc="65">
                <a:solidFill>
                  <a:srgbClr val="FFFFFF"/>
                </a:solidFill>
                <a:latin typeface="Arial"/>
                <a:cs typeface="Arial"/>
              </a:rPr>
              <a:t>u</a:t>
            </a:r>
            <a:r>
              <a:rPr dirty="0" sz="3100" spc="85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dirty="0" sz="3100" spc="4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dirty="0" sz="3100" spc="254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dirty="0" sz="3100" spc="170">
                <a:solidFill>
                  <a:srgbClr val="FFFFFF"/>
                </a:solidFill>
                <a:latin typeface="Arial"/>
                <a:cs typeface="Arial"/>
              </a:rPr>
              <a:t>y</a:t>
            </a:r>
            <a:endParaRPr sz="31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231064" y="9750733"/>
            <a:ext cx="2435225" cy="77660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 marR="5080">
              <a:lnSpc>
                <a:spcPts val="3140"/>
              </a:lnSpc>
            </a:pPr>
            <a:r>
              <a:rPr dirty="0" sz="2750" spc="345">
                <a:solidFill>
                  <a:srgbClr val="EDB92A"/>
                </a:solidFill>
                <a:latin typeface="Arial"/>
                <a:cs typeface="Arial"/>
              </a:rPr>
              <a:t>A</a:t>
            </a:r>
            <a:r>
              <a:rPr dirty="0" sz="2750" spc="-50">
                <a:solidFill>
                  <a:srgbClr val="EDB92A"/>
                </a:solidFill>
                <a:latin typeface="Arial"/>
                <a:cs typeface="Arial"/>
              </a:rPr>
              <a:t>L</a:t>
            </a:r>
            <a:r>
              <a:rPr dirty="0" sz="2750" spc="135">
                <a:solidFill>
                  <a:srgbClr val="EDB92A"/>
                </a:solidFill>
                <a:latin typeface="Arial"/>
                <a:cs typeface="Arial"/>
              </a:rPr>
              <a:t> </a:t>
            </a:r>
            <a:r>
              <a:rPr dirty="0" sz="2750" spc="455">
                <a:solidFill>
                  <a:srgbClr val="EDB92A"/>
                </a:solidFill>
                <a:latin typeface="Arial"/>
                <a:cs typeface="Arial"/>
              </a:rPr>
              <a:t>W</a:t>
            </a:r>
            <a:r>
              <a:rPr dirty="0" sz="2750" spc="345">
                <a:solidFill>
                  <a:srgbClr val="EDB92A"/>
                </a:solidFill>
                <a:latin typeface="Arial"/>
                <a:cs typeface="Arial"/>
              </a:rPr>
              <a:t>A</a:t>
            </a:r>
            <a:r>
              <a:rPr dirty="0" sz="2750" spc="215">
                <a:solidFill>
                  <a:srgbClr val="EDB92A"/>
                </a:solidFill>
                <a:latin typeface="Arial"/>
                <a:cs typeface="Arial"/>
              </a:rPr>
              <a:t>D</a:t>
            </a:r>
            <a:r>
              <a:rPr dirty="0" sz="2750" spc="305">
                <a:solidFill>
                  <a:srgbClr val="EDB92A"/>
                </a:solidFill>
                <a:latin typeface="Arial"/>
                <a:cs typeface="Arial"/>
              </a:rPr>
              <a:t>OO</a:t>
            </a:r>
            <a:r>
              <a:rPr dirty="0" sz="2750" spc="15">
                <a:solidFill>
                  <a:srgbClr val="EDB92A"/>
                </a:solidFill>
                <a:latin typeface="Arial"/>
                <a:cs typeface="Arial"/>
              </a:rPr>
              <a:t>D</a:t>
            </a:r>
            <a:r>
              <a:rPr dirty="0" sz="2750" spc="5">
                <a:solidFill>
                  <a:srgbClr val="EDB92A"/>
                </a:solidFill>
                <a:latin typeface="Arial"/>
                <a:cs typeface="Arial"/>
              </a:rPr>
              <a:t> </a:t>
            </a:r>
            <a:r>
              <a:rPr dirty="0" sz="2750" spc="345">
                <a:solidFill>
                  <a:srgbClr val="EDB92A"/>
                </a:solidFill>
                <a:latin typeface="Arial"/>
                <a:cs typeface="Arial"/>
              </a:rPr>
              <a:t>A</a:t>
            </a:r>
            <a:r>
              <a:rPr dirty="0" sz="2750" spc="375">
                <a:solidFill>
                  <a:srgbClr val="EDB92A"/>
                </a:solidFill>
                <a:latin typeface="Arial"/>
                <a:cs typeface="Arial"/>
              </a:rPr>
              <a:t>C</a:t>
            </a:r>
            <a:r>
              <a:rPr dirty="0" sz="2750" spc="345">
                <a:solidFill>
                  <a:srgbClr val="EDB92A"/>
                </a:solidFill>
                <a:latin typeface="Arial"/>
                <a:cs typeface="Arial"/>
              </a:rPr>
              <a:t>A</a:t>
            </a:r>
            <a:r>
              <a:rPr dirty="0" sz="2750" spc="215">
                <a:solidFill>
                  <a:srgbClr val="EDB92A"/>
                </a:solidFill>
                <a:latin typeface="Arial"/>
                <a:cs typeface="Arial"/>
              </a:rPr>
              <a:t>D</a:t>
            </a:r>
            <a:r>
              <a:rPr dirty="0" sz="2750" spc="-95">
                <a:solidFill>
                  <a:srgbClr val="EDB92A"/>
                </a:solidFill>
                <a:latin typeface="Arial"/>
                <a:cs typeface="Arial"/>
              </a:rPr>
              <a:t>E</a:t>
            </a:r>
            <a:r>
              <a:rPr dirty="0" sz="2750" spc="245">
                <a:solidFill>
                  <a:srgbClr val="EDB92A"/>
                </a:solidFill>
                <a:latin typeface="Arial"/>
                <a:cs typeface="Arial"/>
              </a:rPr>
              <a:t>M</a:t>
            </a:r>
            <a:r>
              <a:rPr dirty="0" sz="2750" spc="180">
                <a:solidFill>
                  <a:srgbClr val="EDB92A"/>
                </a:solidFill>
                <a:latin typeface="Arial"/>
                <a:cs typeface="Arial"/>
              </a:rPr>
              <a:t>Y</a:t>
            </a:r>
            <a:endParaRPr sz="275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56846" y="1652668"/>
            <a:ext cx="2306955" cy="459168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200" spc="-340" u="sng">
                <a:solidFill>
                  <a:srgbClr val="181818"/>
                </a:solidFill>
                <a:latin typeface="Arial"/>
                <a:cs typeface="Arial"/>
              </a:rPr>
              <a:t> </a:t>
            </a:r>
            <a:r>
              <a:rPr dirty="0" sz="1200" spc="-90" u="sng">
                <a:solidFill>
                  <a:srgbClr val="181818"/>
                </a:solidFill>
                <a:latin typeface="Arial"/>
                <a:cs typeface="Arial"/>
              </a:rPr>
              <a:t>E</a:t>
            </a:r>
            <a:r>
              <a:rPr dirty="0" sz="1200" spc="40" u="sng">
                <a:solidFill>
                  <a:srgbClr val="181818"/>
                </a:solidFill>
                <a:latin typeface="Arial"/>
                <a:cs typeface="Arial"/>
              </a:rPr>
              <a:t>x</a:t>
            </a:r>
            <a:r>
              <a:rPr dirty="0" sz="1200" spc="25" u="sng">
                <a:solidFill>
                  <a:srgbClr val="181818"/>
                </a:solidFill>
                <a:latin typeface="Arial"/>
                <a:cs typeface="Arial"/>
              </a:rPr>
              <a:t>e</a:t>
            </a:r>
            <a:r>
              <a:rPr dirty="0" sz="1200" spc="65" u="sng">
                <a:solidFill>
                  <a:srgbClr val="181818"/>
                </a:solidFill>
                <a:latin typeface="Arial"/>
                <a:cs typeface="Arial"/>
              </a:rPr>
              <a:t>c</a:t>
            </a:r>
            <a:r>
              <a:rPr dirty="0" sz="1200" spc="25" u="sng">
                <a:solidFill>
                  <a:srgbClr val="181818"/>
                </a:solidFill>
                <a:latin typeface="Arial"/>
                <a:cs typeface="Arial"/>
              </a:rPr>
              <a:t>u</a:t>
            </a:r>
            <a:r>
              <a:rPr dirty="0" sz="1200" spc="100" u="sng">
                <a:solidFill>
                  <a:srgbClr val="181818"/>
                </a:solidFill>
                <a:latin typeface="Arial"/>
                <a:cs typeface="Arial"/>
              </a:rPr>
              <a:t>t</a:t>
            </a:r>
            <a:r>
              <a:rPr dirty="0" sz="1200" spc="15" u="sng">
                <a:solidFill>
                  <a:srgbClr val="181818"/>
                </a:solidFill>
                <a:latin typeface="Arial"/>
                <a:cs typeface="Arial"/>
              </a:rPr>
              <a:t>i</a:t>
            </a:r>
            <a:r>
              <a:rPr dirty="0" sz="1200" spc="65" u="sng">
                <a:solidFill>
                  <a:srgbClr val="181818"/>
                </a:solidFill>
                <a:latin typeface="Arial"/>
                <a:cs typeface="Arial"/>
              </a:rPr>
              <a:t>v</a:t>
            </a:r>
            <a:r>
              <a:rPr dirty="0" sz="1200" spc="25" u="sng">
                <a:solidFill>
                  <a:srgbClr val="181818"/>
                </a:solidFill>
                <a:latin typeface="Arial"/>
                <a:cs typeface="Arial"/>
              </a:rPr>
              <a:t>e</a:t>
            </a:r>
            <a:r>
              <a:rPr dirty="0" sz="1200" u="sng">
                <a:solidFill>
                  <a:srgbClr val="181818"/>
                </a:solidFill>
                <a:latin typeface="Arial"/>
                <a:cs typeface="Arial"/>
              </a:rPr>
              <a:t> </a:t>
            </a:r>
            <a:r>
              <a:rPr dirty="0" sz="1200" spc="-40" u="sng">
                <a:solidFill>
                  <a:srgbClr val="181818"/>
                </a:solidFill>
                <a:latin typeface="Arial"/>
                <a:cs typeface="Arial"/>
              </a:rPr>
              <a:t>S</a:t>
            </a:r>
            <a:r>
              <a:rPr dirty="0" sz="1200" spc="35" u="sng">
                <a:solidFill>
                  <a:srgbClr val="181818"/>
                </a:solidFill>
                <a:latin typeface="Arial"/>
                <a:cs typeface="Arial"/>
              </a:rPr>
              <a:t>umm</a:t>
            </a:r>
            <a:r>
              <a:rPr dirty="0" sz="1200" spc="5" u="sng">
                <a:solidFill>
                  <a:srgbClr val="181818"/>
                </a:solidFill>
                <a:latin typeface="Arial"/>
                <a:cs typeface="Arial"/>
              </a:rPr>
              <a:t>a</a:t>
            </a:r>
            <a:r>
              <a:rPr dirty="0" sz="1200" spc="60" u="sng">
                <a:solidFill>
                  <a:srgbClr val="181818"/>
                </a:solidFill>
                <a:latin typeface="Arial"/>
                <a:cs typeface="Arial"/>
              </a:rPr>
              <a:t>r</a:t>
            </a:r>
            <a:r>
              <a:rPr dirty="0" sz="1200" spc="65">
                <a:solidFill>
                  <a:srgbClr val="181818"/>
                </a:solidFill>
                <a:latin typeface="Arial"/>
                <a:cs typeface="Arial"/>
              </a:rPr>
              <a:t>y</a:t>
            </a:r>
            <a:endParaRPr sz="12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1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2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780"/>
              </a:spcBef>
            </a:pPr>
            <a:r>
              <a:rPr dirty="0" sz="1200" spc="-340" u="sng">
                <a:solidFill>
                  <a:srgbClr val="181818"/>
                </a:solidFill>
                <a:latin typeface="Arial"/>
                <a:cs typeface="Arial"/>
              </a:rPr>
              <a:t> </a:t>
            </a:r>
            <a:r>
              <a:rPr dirty="0" sz="1200" spc="-30" u="sng">
                <a:solidFill>
                  <a:srgbClr val="181818"/>
                </a:solidFill>
                <a:latin typeface="Arial"/>
                <a:cs typeface="Arial"/>
              </a:rPr>
              <a:t>O</a:t>
            </a:r>
            <a:r>
              <a:rPr dirty="0" sz="1200" spc="25" u="sng">
                <a:solidFill>
                  <a:srgbClr val="181818"/>
                </a:solidFill>
                <a:latin typeface="Arial"/>
                <a:cs typeface="Arial"/>
              </a:rPr>
              <a:t>u</a:t>
            </a:r>
            <a:r>
              <a:rPr dirty="0" sz="1200" spc="60" u="sng">
                <a:solidFill>
                  <a:srgbClr val="181818"/>
                </a:solidFill>
                <a:latin typeface="Arial"/>
                <a:cs typeface="Arial"/>
              </a:rPr>
              <a:t>r</a:t>
            </a:r>
            <a:r>
              <a:rPr dirty="0" sz="1200" spc="5" u="sng">
                <a:solidFill>
                  <a:srgbClr val="181818"/>
                </a:solidFill>
                <a:latin typeface="Arial"/>
                <a:cs typeface="Arial"/>
              </a:rPr>
              <a:t> L</a:t>
            </a:r>
            <a:r>
              <a:rPr dirty="0" sz="1200" spc="25" u="sng">
                <a:solidFill>
                  <a:srgbClr val="181818"/>
                </a:solidFill>
                <a:latin typeface="Arial"/>
                <a:cs typeface="Arial"/>
              </a:rPr>
              <a:t>e</a:t>
            </a:r>
            <a:r>
              <a:rPr dirty="0" sz="1200" spc="5" u="sng">
                <a:solidFill>
                  <a:srgbClr val="181818"/>
                </a:solidFill>
                <a:latin typeface="Arial"/>
                <a:cs typeface="Arial"/>
              </a:rPr>
              <a:t>a</a:t>
            </a:r>
            <a:r>
              <a:rPr dirty="0" sz="1200" spc="70" u="sng">
                <a:solidFill>
                  <a:srgbClr val="181818"/>
                </a:solidFill>
                <a:latin typeface="Arial"/>
                <a:cs typeface="Arial"/>
              </a:rPr>
              <a:t>d</a:t>
            </a:r>
            <a:r>
              <a:rPr dirty="0" sz="1200" spc="25" u="sng">
                <a:solidFill>
                  <a:srgbClr val="181818"/>
                </a:solidFill>
                <a:latin typeface="Arial"/>
                <a:cs typeface="Arial"/>
              </a:rPr>
              <a:t>e</a:t>
            </a:r>
            <a:r>
              <a:rPr dirty="0" sz="1200" spc="60" u="sng">
                <a:solidFill>
                  <a:srgbClr val="181818"/>
                </a:solidFill>
                <a:latin typeface="Arial"/>
                <a:cs typeface="Arial"/>
              </a:rPr>
              <a:t>r</a:t>
            </a:r>
            <a:r>
              <a:rPr dirty="0" sz="1200" spc="20" u="sng">
                <a:solidFill>
                  <a:srgbClr val="181818"/>
                </a:solidFill>
                <a:latin typeface="Arial"/>
                <a:cs typeface="Arial"/>
              </a:rPr>
              <a:t>s</a:t>
            </a:r>
            <a:r>
              <a:rPr dirty="0" sz="1200" spc="25" u="sng">
                <a:solidFill>
                  <a:srgbClr val="181818"/>
                </a:solidFill>
                <a:latin typeface="Arial"/>
                <a:cs typeface="Arial"/>
              </a:rPr>
              <a:t>hi</a:t>
            </a:r>
            <a:r>
              <a:rPr dirty="0" sz="1200" spc="60" u="sng">
                <a:solidFill>
                  <a:srgbClr val="181818"/>
                </a:solidFill>
                <a:latin typeface="Arial"/>
                <a:cs typeface="Arial"/>
              </a:rPr>
              <a:t>p</a:t>
            </a:r>
            <a:r>
              <a:rPr dirty="0" sz="1200" u="sng">
                <a:solidFill>
                  <a:srgbClr val="181818"/>
                </a:solidFill>
                <a:latin typeface="Arial"/>
                <a:cs typeface="Arial"/>
              </a:rPr>
              <a:t> </a:t>
            </a:r>
            <a:endParaRPr sz="12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1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2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780"/>
              </a:spcBef>
            </a:pPr>
            <a:r>
              <a:rPr dirty="0" sz="1200" spc="-340" u="sng">
                <a:solidFill>
                  <a:srgbClr val="181818"/>
                </a:solidFill>
                <a:latin typeface="Arial"/>
                <a:cs typeface="Arial"/>
              </a:rPr>
              <a:t> </a:t>
            </a:r>
            <a:r>
              <a:rPr dirty="0" sz="1200" u="sng">
                <a:solidFill>
                  <a:srgbClr val="181818"/>
                </a:solidFill>
                <a:latin typeface="Arial"/>
                <a:cs typeface="Arial"/>
              </a:rPr>
              <a:t>C</a:t>
            </a:r>
            <a:r>
              <a:rPr dirty="0" sz="1200" spc="25" u="sng">
                <a:solidFill>
                  <a:srgbClr val="181818"/>
                </a:solidFill>
                <a:latin typeface="Arial"/>
                <a:cs typeface="Arial"/>
              </a:rPr>
              <a:t>u</a:t>
            </a:r>
            <a:r>
              <a:rPr dirty="0" sz="1200" spc="60" u="sng">
                <a:solidFill>
                  <a:srgbClr val="181818"/>
                </a:solidFill>
                <a:latin typeface="Arial"/>
                <a:cs typeface="Arial"/>
              </a:rPr>
              <a:t>rr</a:t>
            </a:r>
            <a:r>
              <a:rPr dirty="0" sz="1200" spc="15" u="sng">
                <a:solidFill>
                  <a:srgbClr val="181818"/>
                </a:solidFill>
                <a:latin typeface="Arial"/>
                <a:cs typeface="Arial"/>
              </a:rPr>
              <a:t>i</a:t>
            </a:r>
            <a:r>
              <a:rPr dirty="0" sz="1200" spc="65" u="sng">
                <a:solidFill>
                  <a:srgbClr val="181818"/>
                </a:solidFill>
                <a:latin typeface="Arial"/>
                <a:cs typeface="Arial"/>
              </a:rPr>
              <a:t>c</a:t>
            </a:r>
            <a:r>
              <a:rPr dirty="0" sz="1200" spc="25" u="sng">
                <a:solidFill>
                  <a:srgbClr val="181818"/>
                </a:solidFill>
                <a:latin typeface="Arial"/>
                <a:cs typeface="Arial"/>
              </a:rPr>
              <a:t>u</a:t>
            </a:r>
            <a:r>
              <a:rPr dirty="0" sz="1200" spc="15" u="sng">
                <a:solidFill>
                  <a:srgbClr val="181818"/>
                </a:solidFill>
                <a:latin typeface="Arial"/>
                <a:cs typeface="Arial"/>
              </a:rPr>
              <a:t>l</a:t>
            </a:r>
            <a:r>
              <a:rPr dirty="0" sz="1200" spc="30" u="sng">
                <a:solidFill>
                  <a:srgbClr val="181818"/>
                </a:solidFill>
                <a:latin typeface="Arial"/>
                <a:cs typeface="Arial"/>
              </a:rPr>
              <a:t>um</a:t>
            </a:r>
            <a:r>
              <a:rPr dirty="0" sz="1200" u="sng">
                <a:solidFill>
                  <a:srgbClr val="181818"/>
                </a:solidFill>
                <a:latin typeface="Arial"/>
                <a:cs typeface="Arial"/>
              </a:rPr>
              <a:t> </a:t>
            </a:r>
            <a:r>
              <a:rPr dirty="0" sz="1200" spc="-40" u="sng">
                <a:solidFill>
                  <a:srgbClr val="181818"/>
                </a:solidFill>
                <a:latin typeface="Arial"/>
                <a:cs typeface="Arial"/>
              </a:rPr>
              <a:t>F</a:t>
            </a:r>
            <a:r>
              <a:rPr dirty="0" sz="1200" spc="60" u="sng">
                <a:solidFill>
                  <a:srgbClr val="181818"/>
                </a:solidFill>
                <a:latin typeface="Arial"/>
                <a:cs typeface="Arial"/>
              </a:rPr>
              <a:t>r</a:t>
            </a:r>
            <a:r>
              <a:rPr dirty="0" sz="1200" spc="5" u="sng">
                <a:solidFill>
                  <a:srgbClr val="181818"/>
                </a:solidFill>
                <a:latin typeface="Arial"/>
                <a:cs typeface="Arial"/>
              </a:rPr>
              <a:t>a</a:t>
            </a:r>
            <a:r>
              <a:rPr dirty="0" sz="1200" spc="30" u="sng">
                <a:solidFill>
                  <a:srgbClr val="181818"/>
                </a:solidFill>
                <a:latin typeface="Arial"/>
                <a:cs typeface="Arial"/>
              </a:rPr>
              <a:t>me</a:t>
            </a:r>
            <a:r>
              <a:rPr dirty="0" sz="1200" spc="100" u="sng">
                <a:solidFill>
                  <a:srgbClr val="181818"/>
                </a:solidFill>
                <a:latin typeface="Arial"/>
                <a:cs typeface="Arial"/>
              </a:rPr>
              <a:t>w</a:t>
            </a:r>
            <a:r>
              <a:rPr dirty="0" sz="1200" spc="45" u="sng">
                <a:solidFill>
                  <a:srgbClr val="181818"/>
                </a:solidFill>
                <a:latin typeface="Arial"/>
                <a:cs typeface="Arial"/>
              </a:rPr>
              <a:t>o</a:t>
            </a:r>
            <a:r>
              <a:rPr dirty="0" sz="1200" spc="60" u="sng">
                <a:solidFill>
                  <a:srgbClr val="181818"/>
                </a:solidFill>
                <a:latin typeface="Arial"/>
                <a:cs typeface="Arial"/>
              </a:rPr>
              <a:t>r</a:t>
            </a:r>
            <a:r>
              <a:rPr dirty="0" sz="1200" spc="45" u="sng">
                <a:solidFill>
                  <a:srgbClr val="181818"/>
                </a:solidFill>
                <a:latin typeface="Arial"/>
                <a:cs typeface="Arial"/>
              </a:rPr>
              <a:t>k</a:t>
            </a:r>
            <a:r>
              <a:rPr dirty="0" sz="1200" u="sng">
                <a:solidFill>
                  <a:srgbClr val="181818"/>
                </a:solidFill>
                <a:latin typeface="Arial"/>
                <a:cs typeface="Arial"/>
              </a:rPr>
              <a:t> </a:t>
            </a:r>
            <a:endParaRPr sz="12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1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2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780"/>
              </a:spcBef>
            </a:pPr>
            <a:r>
              <a:rPr dirty="0" sz="1200" spc="-340" u="sng">
                <a:solidFill>
                  <a:srgbClr val="181818"/>
                </a:solidFill>
                <a:latin typeface="Arial"/>
                <a:cs typeface="Arial"/>
              </a:rPr>
              <a:t> </a:t>
            </a:r>
            <a:r>
              <a:rPr dirty="0" sz="1200" spc="-40" u="sng">
                <a:solidFill>
                  <a:srgbClr val="181818"/>
                </a:solidFill>
                <a:latin typeface="Arial"/>
                <a:cs typeface="Arial"/>
              </a:rPr>
              <a:t>P</a:t>
            </a:r>
            <a:r>
              <a:rPr dirty="0" sz="1200" spc="60" u="sng">
                <a:solidFill>
                  <a:srgbClr val="181818"/>
                </a:solidFill>
                <a:latin typeface="Arial"/>
                <a:cs typeface="Arial"/>
              </a:rPr>
              <a:t>r</a:t>
            </a:r>
            <a:r>
              <a:rPr dirty="0" sz="1200" spc="25" u="sng">
                <a:solidFill>
                  <a:srgbClr val="181818"/>
                </a:solidFill>
                <a:latin typeface="Arial"/>
                <a:cs typeface="Arial"/>
              </a:rPr>
              <a:t>e</a:t>
            </a:r>
            <a:r>
              <a:rPr dirty="0" sz="1200" spc="150" u="sng">
                <a:solidFill>
                  <a:srgbClr val="181818"/>
                </a:solidFill>
                <a:latin typeface="Arial"/>
                <a:cs typeface="Arial"/>
              </a:rPr>
              <a:t>-</a:t>
            </a:r>
            <a:r>
              <a:rPr dirty="0" sz="1200" spc="-25" u="sng">
                <a:solidFill>
                  <a:srgbClr val="181818"/>
                </a:solidFill>
                <a:latin typeface="Arial"/>
                <a:cs typeface="Arial"/>
              </a:rPr>
              <a:t>K</a:t>
            </a:r>
            <a:r>
              <a:rPr dirty="0" sz="1200" u="sng">
                <a:solidFill>
                  <a:srgbClr val="181818"/>
                </a:solidFill>
                <a:latin typeface="Arial"/>
                <a:cs typeface="Arial"/>
              </a:rPr>
              <a:t> </a:t>
            </a:r>
            <a:r>
              <a:rPr dirty="0" sz="1200" spc="100" u="sng">
                <a:solidFill>
                  <a:srgbClr val="181818"/>
                </a:solidFill>
                <a:latin typeface="Arial"/>
                <a:cs typeface="Arial"/>
              </a:rPr>
              <a:t>t</a:t>
            </a:r>
            <a:r>
              <a:rPr dirty="0" sz="1200" spc="45" u="sng">
                <a:solidFill>
                  <a:srgbClr val="181818"/>
                </a:solidFill>
                <a:latin typeface="Arial"/>
                <a:cs typeface="Arial"/>
              </a:rPr>
              <a:t>o</a:t>
            </a:r>
            <a:r>
              <a:rPr dirty="0" sz="1200" u="sng">
                <a:solidFill>
                  <a:srgbClr val="181818"/>
                </a:solidFill>
                <a:latin typeface="Arial"/>
                <a:cs typeface="Arial"/>
              </a:rPr>
              <a:t> </a:t>
            </a:r>
            <a:r>
              <a:rPr dirty="0" sz="1200" spc="60" u="sng">
                <a:solidFill>
                  <a:srgbClr val="181818"/>
                </a:solidFill>
                <a:latin typeface="Arial"/>
                <a:cs typeface="Arial"/>
              </a:rPr>
              <a:t>5</a:t>
            </a:r>
            <a:r>
              <a:rPr dirty="0" sz="1200" spc="100" u="sng">
                <a:solidFill>
                  <a:srgbClr val="181818"/>
                </a:solidFill>
                <a:latin typeface="Arial"/>
                <a:cs typeface="Arial"/>
              </a:rPr>
              <a:t>t</a:t>
            </a:r>
            <a:r>
              <a:rPr dirty="0" sz="1200" spc="40" u="sng">
                <a:solidFill>
                  <a:srgbClr val="181818"/>
                </a:solidFill>
                <a:latin typeface="Arial"/>
                <a:cs typeface="Arial"/>
              </a:rPr>
              <a:t>h</a:t>
            </a:r>
            <a:r>
              <a:rPr dirty="0" sz="1200" u="sng">
                <a:solidFill>
                  <a:srgbClr val="181818"/>
                </a:solidFill>
                <a:latin typeface="Arial"/>
                <a:cs typeface="Arial"/>
              </a:rPr>
              <a:t> </a:t>
            </a:r>
            <a:r>
              <a:rPr dirty="0" sz="1200" spc="-50" u="sng">
                <a:solidFill>
                  <a:srgbClr val="181818"/>
                </a:solidFill>
                <a:latin typeface="Arial"/>
                <a:cs typeface="Arial"/>
              </a:rPr>
              <a:t>G</a:t>
            </a:r>
            <a:r>
              <a:rPr dirty="0" sz="1200" spc="60" u="sng">
                <a:solidFill>
                  <a:srgbClr val="181818"/>
                </a:solidFill>
                <a:latin typeface="Arial"/>
                <a:cs typeface="Arial"/>
              </a:rPr>
              <a:t>r</a:t>
            </a:r>
            <a:r>
              <a:rPr dirty="0" sz="1200" spc="5" u="sng">
                <a:solidFill>
                  <a:srgbClr val="181818"/>
                </a:solidFill>
                <a:latin typeface="Arial"/>
                <a:cs typeface="Arial"/>
              </a:rPr>
              <a:t>a</a:t>
            </a:r>
            <a:r>
              <a:rPr dirty="0" sz="1200" spc="70" u="sng">
                <a:solidFill>
                  <a:srgbClr val="181818"/>
                </a:solidFill>
                <a:latin typeface="Arial"/>
                <a:cs typeface="Arial"/>
              </a:rPr>
              <a:t>d</a:t>
            </a:r>
            <a:r>
              <a:rPr dirty="0" sz="1200" spc="25" u="sng">
                <a:solidFill>
                  <a:srgbClr val="181818"/>
                </a:solidFill>
                <a:latin typeface="Arial"/>
                <a:cs typeface="Arial"/>
              </a:rPr>
              <a:t>e</a:t>
            </a:r>
            <a:r>
              <a:rPr dirty="0" sz="1200" u="sng">
                <a:solidFill>
                  <a:srgbClr val="181818"/>
                </a:solidFill>
                <a:latin typeface="Arial"/>
                <a:cs typeface="Arial"/>
              </a:rPr>
              <a:t> </a:t>
            </a:r>
            <a:endParaRPr sz="12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1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38"/>
              </a:spcBef>
            </a:pPr>
            <a:endParaRPr sz="175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dirty="0" sz="1200" spc="-340" u="sng">
                <a:solidFill>
                  <a:srgbClr val="181818"/>
                </a:solidFill>
                <a:latin typeface="Arial"/>
                <a:cs typeface="Arial"/>
              </a:rPr>
              <a:t> </a:t>
            </a:r>
            <a:r>
              <a:rPr dirty="0" sz="1200" spc="80" u="sng">
                <a:solidFill>
                  <a:srgbClr val="181818"/>
                </a:solidFill>
                <a:latin typeface="Arial"/>
                <a:cs typeface="Arial"/>
              </a:rPr>
              <a:t>6</a:t>
            </a:r>
            <a:r>
              <a:rPr dirty="0" sz="1200" spc="100" u="sng">
                <a:solidFill>
                  <a:srgbClr val="181818"/>
                </a:solidFill>
                <a:latin typeface="Arial"/>
                <a:cs typeface="Arial"/>
              </a:rPr>
              <a:t>t</a:t>
            </a:r>
            <a:r>
              <a:rPr dirty="0" sz="1200" spc="40" u="sng">
                <a:solidFill>
                  <a:srgbClr val="181818"/>
                </a:solidFill>
                <a:latin typeface="Arial"/>
                <a:cs typeface="Arial"/>
              </a:rPr>
              <a:t>h</a:t>
            </a:r>
            <a:r>
              <a:rPr dirty="0" sz="1200" u="sng">
                <a:solidFill>
                  <a:srgbClr val="181818"/>
                </a:solidFill>
                <a:latin typeface="Arial"/>
                <a:cs typeface="Arial"/>
              </a:rPr>
              <a:t> </a:t>
            </a:r>
            <a:r>
              <a:rPr dirty="0" sz="1200" spc="100" u="sng">
                <a:solidFill>
                  <a:srgbClr val="181818"/>
                </a:solidFill>
                <a:latin typeface="Arial"/>
                <a:cs typeface="Arial"/>
              </a:rPr>
              <a:t>t</a:t>
            </a:r>
            <a:r>
              <a:rPr dirty="0" sz="1200" spc="45" u="sng">
                <a:solidFill>
                  <a:srgbClr val="181818"/>
                </a:solidFill>
                <a:latin typeface="Arial"/>
                <a:cs typeface="Arial"/>
              </a:rPr>
              <a:t>o</a:t>
            </a:r>
            <a:r>
              <a:rPr dirty="0" sz="1200" u="sng">
                <a:solidFill>
                  <a:srgbClr val="181818"/>
                </a:solidFill>
                <a:latin typeface="Arial"/>
                <a:cs typeface="Arial"/>
              </a:rPr>
              <a:t> </a:t>
            </a:r>
            <a:r>
              <a:rPr dirty="0" sz="1200" spc="-145" u="sng">
                <a:solidFill>
                  <a:srgbClr val="181818"/>
                </a:solidFill>
                <a:latin typeface="Arial"/>
                <a:cs typeface="Arial"/>
              </a:rPr>
              <a:t>1</a:t>
            </a:r>
            <a:r>
              <a:rPr dirty="0" sz="1200" spc="50" u="sng">
                <a:solidFill>
                  <a:srgbClr val="181818"/>
                </a:solidFill>
                <a:latin typeface="Arial"/>
                <a:cs typeface="Arial"/>
              </a:rPr>
              <a:t>2</a:t>
            </a:r>
            <a:r>
              <a:rPr dirty="0" sz="1200" spc="100" u="sng">
                <a:solidFill>
                  <a:srgbClr val="181818"/>
                </a:solidFill>
                <a:latin typeface="Arial"/>
                <a:cs typeface="Arial"/>
              </a:rPr>
              <a:t>t</a:t>
            </a:r>
            <a:r>
              <a:rPr dirty="0" sz="1200" spc="40" u="sng">
                <a:solidFill>
                  <a:srgbClr val="181818"/>
                </a:solidFill>
                <a:latin typeface="Arial"/>
                <a:cs typeface="Arial"/>
              </a:rPr>
              <a:t>h</a:t>
            </a:r>
            <a:r>
              <a:rPr dirty="0" sz="1200" u="sng">
                <a:solidFill>
                  <a:srgbClr val="181818"/>
                </a:solidFill>
                <a:latin typeface="Arial"/>
                <a:cs typeface="Arial"/>
              </a:rPr>
              <a:t> </a:t>
            </a:r>
            <a:r>
              <a:rPr dirty="0" sz="1200" spc="-50" u="sng">
                <a:solidFill>
                  <a:srgbClr val="181818"/>
                </a:solidFill>
                <a:latin typeface="Arial"/>
                <a:cs typeface="Arial"/>
              </a:rPr>
              <a:t>G</a:t>
            </a:r>
            <a:r>
              <a:rPr dirty="0" sz="1200" spc="60" u="sng">
                <a:solidFill>
                  <a:srgbClr val="181818"/>
                </a:solidFill>
                <a:latin typeface="Arial"/>
                <a:cs typeface="Arial"/>
              </a:rPr>
              <a:t>r</a:t>
            </a:r>
            <a:r>
              <a:rPr dirty="0" sz="1200" spc="5" u="sng">
                <a:solidFill>
                  <a:srgbClr val="181818"/>
                </a:solidFill>
                <a:latin typeface="Arial"/>
                <a:cs typeface="Arial"/>
              </a:rPr>
              <a:t>a</a:t>
            </a:r>
            <a:r>
              <a:rPr dirty="0" sz="1200" spc="70" u="sng">
                <a:solidFill>
                  <a:srgbClr val="181818"/>
                </a:solidFill>
                <a:latin typeface="Arial"/>
                <a:cs typeface="Arial"/>
              </a:rPr>
              <a:t>d</a:t>
            </a:r>
            <a:r>
              <a:rPr dirty="0" sz="1200" spc="25" u="sng">
                <a:solidFill>
                  <a:srgbClr val="181818"/>
                </a:solidFill>
                <a:latin typeface="Arial"/>
                <a:cs typeface="Arial"/>
              </a:rPr>
              <a:t>e</a:t>
            </a:r>
            <a:r>
              <a:rPr dirty="0" sz="1200" u="sng">
                <a:solidFill>
                  <a:srgbClr val="181818"/>
                </a:solidFill>
                <a:latin typeface="Arial"/>
                <a:cs typeface="Arial"/>
              </a:rPr>
              <a:t> </a:t>
            </a:r>
            <a:endParaRPr sz="12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1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2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780"/>
              </a:spcBef>
            </a:pPr>
            <a:r>
              <a:rPr dirty="0" sz="1200" spc="-340" u="sng">
                <a:solidFill>
                  <a:srgbClr val="181818"/>
                </a:solidFill>
                <a:latin typeface="Arial"/>
                <a:cs typeface="Arial"/>
              </a:rPr>
              <a:t> </a:t>
            </a:r>
            <a:r>
              <a:rPr dirty="0" sz="1200" spc="50" u="sng">
                <a:solidFill>
                  <a:srgbClr val="181818"/>
                </a:solidFill>
                <a:latin typeface="Arial"/>
                <a:cs typeface="Arial"/>
              </a:rPr>
              <a:t>2</a:t>
            </a:r>
            <a:r>
              <a:rPr dirty="0" sz="1200" spc="80" u="sng">
                <a:solidFill>
                  <a:srgbClr val="181818"/>
                </a:solidFill>
                <a:latin typeface="Arial"/>
                <a:cs typeface="Arial"/>
              </a:rPr>
              <a:t>0</a:t>
            </a:r>
            <a:r>
              <a:rPr dirty="0" sz="1200" spc="50" u="sng">
                <a:solidFill>
                  <a:srgbClr val="181818"/>
                </a:solidFill>
                <a:latin typeface="Arial"/>
                <a:cs typeface="Arial"/>
              </a:rPr>
              <a:t>2</a:t>
            </a:r>
            <a:r>
              <a:rPr dirty="0" sz="1200" spc="90" u="sng">
                <a:solidFill>
                  <a:srgbClr val="181818"/>
                </a:solidFill>
                <a:latin typeface="Arial"/>
                <a:cs typeface="Arial"/>
              </a:rPr>
              <a:t>3</a:t>
            </a:r>
            <a:r>
              <a:rPr dirty="0" sz="1200" spc="150" u="sng">
                <a:solidFill>
                  <a:srgbClr val="181818"/>
                </a:solidFill>
                <a:latin typeface="Arial"/>
                <a:cs typeface="Arial"/>
              </a:rPr>
              <a:t>-</a:t>
            </a:r>
            <a:r>
              <a:rPr dirty="0" sz="1200" spc="50" u="sng">
                <a:solidFill>
                  <a:srgbClr val="181818"/>
                </a:solidFill>
                <a:latin typeface="Arial"/>
                <a:cs typeface="Arial"/>
              </a:rPr>
              <a:t>2</a:t>
            </a:r>
            <a:r>
              <a:rPr dirty="0" sz="1200" spc="80" u="sng">
                <a:solidFill>
                  <a:srgbClr val="181818"/>
                </a:solidFill>
                <a:latin typeface="Arial"/>
                <a:cs typeface="Arial"/>
              </a:rPr>
              <a:t>0</a:t>
            </a:r>
            <a:r>
              <a:rPr dirty="0" sz="1200" spc="50" u="sng">
                <a:solidFill>
                  <a:srgbClr val="181818"/>
                </a:solidFill>
                <a:latin typeface="Arial"/>
                <a:cs typeface="Arial"/>
              </a:rPr>
              <a:t>2</a:t>
            </a:r>
            <a:r>
              <a:rPr dirty="0" sz="1200" spc="100" u="sng">
                <a:solidFill>
                  <a:srgbClr val="181818"/>
                </a:solidFill>
                <a:latin typeface="Arial"/>
                <a:cs typeface="Arial"/>
              </a:rPr>
              <a:t>4</a:t>
            </a:r>
            <a:r>
              <a:rPr dirty="0" sz="1200" u="sng">
                <a:solidFill>
                  <a:srgbClr val="181818"/>
                </a:solidFill>
                <a:latin typeface="Arial"/>
                <a:cs typeface="Arial"/>
              </a:rPr>
              <a:t> </a:t>
            </a:r>
            <a:r>
              <a:rPr dirty="0" sz="1200" spc="-40" u="sng">
                <a:solidFill>
                  <a:srgbClr val="181818"/>
                </a:solidFill>
                <a:latin typeface="Arial"/>
                <a:cs typeface="Arial"/>
              </a:rPr>
              <a:t>S</a:t>
            </a:r>
            <a:r>
              <a:rPr dirty="0" sz="1200" spc="65" u="sng">
                <a:solidFill>
                  <a:srgbClr val="181818"/>
                </a:solidFill>
                <a:latin typeface="Arial"/>
                <a:cs typeface="Arial"/>
              </a:rPr>
              <a:t>c</a:t>
            </a:r>
            <a:r>
              <a:rPr dirty="0" sz="1200" spc="40" u="sng">
                <a:solidFill>
                  <a:srgbClr val="181818"/>
                </a:solidFill>
                <a:latin typeface="Arial"/>
                <a:cs typeface="Arial"/>
              </a:rPr>
              <a:t>h</a:t>
            </a:r>
            <a:r>
              <a:rPr dirty="0" sz="1200" spc="25" u="sng">
                <a:solidFill>
                  <a:srgbClr val="181818"/>
                </a:solidFill>
                <a:latin typeface="Arial"/>
                <a:cs typeface="Arial"/>
              </a:rPr>
              <a:t>e</a:t>
            </a:r>
            <a:r>
              <a:rPr dirty="0" sz="1200" spc="70" u="sng">
                <a:solidFill>
                  <a:srgbClr val="181818"/>
                </a:solidFill>
                <a:latin typeface="Arial"/>
                <a:cs typeface="Arial"/>
              </a:rPr>
              <a:t>d</a:t>
            </a:r>
            <a:r>
              <a:rPr dirty="0" sz="1200" spc="25" u="sng">
                <a:solidFill>
                  <a:srgbClr val="181818"/>
                </a:solidFill>
                <a:latin typeface="Arial"/>
                <a:cs typeface="Arial"/>
              </a:rPr>
              <a:t>u</a:t>
            </a:r>
            <a:r>
              <a:rPr dirty="0" sz="1200" spc="15" u="sng">
                <a:solidFill>
                  <a:srgbClr val="181818"/>
                </a:solidFill>
                <a:latin typeface="Arial"/>
                <a:cs typeface="Arial"/>
              </a:rPr>
              <a:t>l</a:t>
            </a:r>
            <a:r>
              <a:rPr dirty="0" sz="1200" spc="25" u="sng">
                <a:solidFill>
                  <a:srgbClr val="181818"/>
                </a:solidFill>
                <a:latin typeface="Arial"/>
                <a:cs typeface="Arial"/>
              </a:rPr>
              <a:t>e</a:t>
            </a:r>
            <a:r>
              <a:rPr dirty="0" sz="1200" spc="90" u="sng">
                <a:solidFill>
                  <a:srgbClr val="181818"/>
                </a:solidFill>
                <a:latin typeface="Arial"/>
                <a:cs typeface="Arial"/>
              </a:rPr>
              <a:t>/</a:t>
            </a:r>
            <a:r>
              <a:rPr dirty="0" sz="1200" u="sng">
                <a:solidFill>
                  <a:srgbClr val="181818"/>
                </a:solidFill>
                <a:latin typeface="Arial"/>
                <a:cs typeface="Arial"/>
              </a:rPr>
              <a:t>C</a:t>
            </a:r>
            <a:r>
              <a:rPr dirty="0" sz="1200" spc="5" u="sng">
                <a:solidFill>
                  <a:srgbClr val="181818"/>
                </a:solidFill>
                <a:latin typeface="Arial"/>
                <a:cs typeface="Arial"/>
              </a:rPr>
              <a:t>a</a:t>
            </a:r>
            <a:r>
              <a:rPr dirty="0" sz="1200" spc="15" u="sng">
                <a:solidFill>
                  <a:srgbClr val="181818"/>
                </a:solidFill>
                <a:latin typeface="Arial"/>
                <a:cs typeface="Arial"/>
              </a:rPr>
              <a:t>l</a:t>
            </a:r>
            <a:r>
              <a:rPr dirty="0" sz="1200" spc="25" u="sng">
                <a:solidFill>
                  <a:srgbClr val="181818"/>
                </a:solidFill>
                <a:latin typeface="Arial"/>
                <a:cs typeface="Arial"/>
              </a:rPr>
              <a:t>e</a:t>
            </a:r>
            <a:r>
              <a:rPr dirty="0" sz="1200" spc="30" u="sng">
                <a:solidFill>
                  <a:srgbClr val="181818"/>
                </a:solidFill>
                <a:latin typeface="Arial"/>
                <a:cs typeface="Arial"/>
              </a:rPr>
              <a:t>n</a:t>
            </a:r>
            <a:r>
              <a:rPr dirty="0" sz="1200" spc="70" u="sng">
                <a:solidFill>
                  <a:srgbClr val="181818"/>
                </a:solidFill>
                <a:latin typeface="Arial"/>
                <a:cs typeface="Arial"/>
              </a:rPr>
              <a:t>d</a:t>
            </a:r>
            <a:r>
              <a:rPr dirty="0" sz="1200" spc="5" u="sng">
                <a:solidFill>
                  <a:srgbClr val="181818"/>
                </a:solidFill>
                <a:latin typeface="Arial"/>
                <a:cs typeface="Arial"/>
              </a:rPr>
              <a:t>a</a:t>
            </a:r>
            <a:r>
              <a:rPr dirty="0" sz="1200" spc="60" u="sng">
                <a:solidFill>
                  <a:srgbClr val="181818"/>
                </a:solidFill>
                <a:latin typeface="Arial"/>
                <a:cs typeface="Arial"/>
              </a:rPr>
              <a:t>r</a:t>
            </a:r>
            <a:r>
              <a:rPr dirty="0" sz="1200" u="sng">
                <a:solidFill>
                  <a:srgbClr val="181818"/>
                </a:solidFill>
                <a:latin typeface="Arial"/>
                <a:cs typeface="Arial"/>
              </a:rPr>
              <a:t> </a:t>
            </a:r>
            <a:endParaRPr sz="12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1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2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780"/>
              </a:spcBef>
            </a:pPr>
            <a:r>
              <a:rPr dirty="0" sz="1200" spc="-340" u="sng">
                <a:solidFill>
                  <a:srgbClr val="181818"/>
                </a:solidFill>
                <a:latin typeface="Arial"/>
                <a:cs typeface="Arial"/>
              </a:rPr>
              <a:t> </a:t>
            </a:r>
            <a:r>
              <a:rPr dirty="0" sz="1200" spc="-40" u="sng">
                <a:solidFill>
                  <a:srgbClr val="181818"/>
                </a:solidFill>
                <a:latin typeface="Arial"/>
                <a:cs typeface="Arial"/>
              </a:rPr>
              <a:t>F</a:t>
            </a:r>
            <a:r>
              <a:rPr dirty="0" sz="1200" spc="45" u="sng">
                <a:solidFill>
                  <a:srgbClr val="181818"/>
                </a:solidFill>
                <a:latin typeface="Arial"/>
                <a:cs typeface="Arial"/>
              </a:rPr>
              <a:t>oo</a:t>
            </a:r>
            <a:r>
              <a:rPr dirty="0" sz="1200" spc="70" u="sng">
                <a:solidFill>
                  <a:srgbClr val="181818"/>
                </a:solidFill>
                <a:latin typeface="Arial"/>
                <a:cs typeface="Arial"/>
              </a:rPr>
              <a:t>d</a:t>
            </a:r>
            <a:r>
              <a:rPr dirty="0" sz="1200" u="sng">
                <a:solidFill>
                  <a:srgbClr val="181818"/>
                </a:solidFill>
                <a:latin typeface="Arial"/>
                <a:cs typeface="Arial"/>
              </a:rPr>
              <a:t> </a:t>
            </a:r>
            <a:r>
              <a:rPr dirty="0" sz="1200" spc="-40" u="sng">
                <a:solidFill>
                  <a:srgbClr val="181818"/>
                </a:solidFill>
                <a:latin typeface="Arial"/>
                <a:cs typeface="Arial"/>
              </a:rPr>
              <a:t>&amp;</a:t>
            </a:r>
            <a:r>
              <a:rPr dirty="0" sz="1200" u="sng">
                <a:solidFill>
                  <a:srgbClr val="181818"/>
                </a:solidFill>
                <a:latin typeface="Arial"/>
                <a:cs typeface="Arial"/>
              </a:rPr>
              <a:t> </a:t>
            </a:r>
            <a:r>
              <a:rPr dirty="0" sz="1200" spc="-25" u="sng">
                <a:solidFill>
                  <a:srgbClr val="181818"/>
                </a:solidFill>
                <a:latin typeface="Arial"/>
                <a:cs typeface="Arial"/>
              </a:rPr>
              <a:t>B</a:t>
            </a:r>
            <a:r>
              <a:rPr dirty="0" sz="1200" spc="25" u="sng">
                <a:solidFill>
                  <a:srgbClr val="181818"/>
                </a:solidFill>
                <a:latin typeface="Arial"/>
                <a:cs typeface="Arial"/>
              </a:rPr>
              <a:t>e</a:t>
            </a:r>
            <a:r>
              <a:rPr dirty="0" sz="1200" spc="65" u="sng">
                <a:solidFill>
                  <a:srgbClr val="181818"/>
                </a:solidFill>
                <a:latin typeface="Arial"/>
                <a:cs typeface="Arial"/>
              </a:rPr>
              <a:t>v</a:t>
            </a:r>
            <a:r>
              <a:rPr dirty="0" sz="1200" spc="25" u="sng">
                <a:solidFill>
                  <a:srgbClr val="181818"/>
                </a:solidFill>
                <a:latin typeface="Arial"/>
                <a:cs typeface="Arial"/>
              </a:rPr>
              <a:t>e</a:t>
            </a:r>
            <a:r>
              <a:rPr dirty="0" sz="1200" spc="60" u="sng">
                <a:solidFill>
                  <a:srgbClr val="181818"/>
                </a:solidFill>
                <a:latin typeface="Arial"/>
                <a:cs typeface="Arial"/>
              </a:rPr>
              <a:t>r</a:t>
            </a:r>
            <a:r>
              <a:rPr dirty="0" sz="1200" spc="5" u="sng">
                <a:solidFill>
                  <a:srgbClr val="181818"/>
                </a:solidFill>
                <a:latin typeface="Arial"/>
                <a:cs typeface="Arial"/>
              </a:rPr>
              <a:t>a</a:t>
            </a:r>
            <a:r>
              <a:rPr dirty="0" sz="1200" spc="60">
                <a:solidFill>
                  <a:srgbClr val="181818"/>
                </a:solidFill>
                <a:latin typeface="Arial"/>
                <a:cs typeface="Arial"/>
              </a:rPr>
              <a:t>g</a:t>
            </a:r>
            <a:r>
              <a:rPr dirty="0" sz="1200" spc="-670" u="sng">
                <a:solidFill>
                  <a:srgbClr val="181818"/>
                </a:solidFill>
                <a:latin typeface="Arial"/>
                <a:cs typeface="Arial"/>
              </a:rPr>
              <a:t>e</a:t>
            </a:r>
            <a:r>
              <a:rPr dirty="0" sz="1200" u="sng">
                <a:solidFill>
                  <a:srgbClr val="181818"/>
                </a:solidFill>
                <a:latin typeface="Arial"/>
                <a:cs typeface="Arial"/>
              </a:rPr>
              <a:t> </a:t>
            </a:r>
            <a:r>
              <a:rPr dirty="0" sz="1200" spc="20">
                <a:solidFill>
                  <a:srgbClr val="181818"/>
                </a:solidFill>
                <a:latin typeface="Arial"/>
                <a:cs typeface="Arial"/>
              </a:rPr>
              <a:t> </a:t>
            </a:r>
            <a:r>
              <a:rPr dirty="0" sz="1200" u="sng">
                <a:solidFill>
                  <a:srgbClr val="181818"/>
                </a:solidFill>
                <a:latin typeface="Arial"/>
                <a:cs typeface="Arial"/>
              </a:rPr>
              <a:t> </a:t>
            </a:r>
            <a:endParaRPr sz="12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1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2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780"/>
              </a:spcBef>
            </a:pPr>
            <a:r>
              <a:rPr dirty="0" sz="1200" spc="-340" u="sng">
                <a:solidFill>
                  <a:srgbClr val="181818"/>
                </a:solidFill>
                <a:latin typeface="Arial"/>
                <a:cs typeface="Arial"/>
              </a:rPr>
              <a:t> </a:t>
            </a:r>
            <a:r>
              <a:rPr dirty="0" sz="1200" spc="25" u="sng">
                <a:solidFill>
                  <a:srgbClr val="181818"/>
                </a:solidFill>
                <a:latin typeface="Arial"/>
                <a:cs typeface="Arial"/>
              </a:rPr>
              <a:t>T</a:t>
            </a:r>
            <a:r>
              <a:rPr dirty="0" sz="1200" spc="40" u="sng">
                <a:solidFill>
                  <a:srgbClr val="181818"/>
                </a:solidFill>
                <a:latin typeface="Arial"/>
                <a:cs typeface="Arial"/>
              </a:rPr>
              <a:t>h</a:t>
            </a:r>
            <a:r>
              <a:rPr dirty="0" sz="1200" spc="25" u="sng">
                <a:solidFill>
                  <a:srgbClr val="181818"/>
                </a:solidFill>
                <a:latin typeface="Arial"/>
                <a:cs typeface="Arial"/>
              </a:rPr>
              <a:t>e</a:t>
            </a:r>
            <a:r>
              <a:rPr dirty="0" sz="1200" u="sng">
                <a:solidFill>
                  <a:srgbClr val="181818"/>
                </a:solidFill>
                <a:latin typeface="Arial"/>
                <a:cs typeface="Arial"/>
              </a:rPr>
              <a:t> </a:t>
            </a:r>
            <a:r>
              <a:rPr dirty="0" sz="1200" spc="-40" u="sng">
                <a:solidFill>
                  <a:srgbClr val="181818"/>
                </a:solidFill>
                <a:latin typeface="Arial"/>
                <a:cs typeface="Arial"/>
              </a:rPr>
              <a:t>F</a:t>
            </a:r>
            <a:r>
              <a:rPr dirty="0" sz="1200" spc="25" u="sng">
                <a:solidFill>
                  <a:srgbClr val="181818"/>
                </a:solidFill>
                <a:latin typeface="Arial"/>
                <a:cs typeface="Arial"/>
              </a:rPr>
              <a:t>u</a:t>
            </a:r>
            <a:r>
              <a:rPr dirty="0" sz="1200" spc="100" u="sng">
                <a:solidFill>
                  <a:srgbClr val="181818"/>
                </a:solidFill>
                <a:latin typeface="Arial"/>
                <a:cs typeface="Arial"/>
              </a:rPr>
              <a:t>t</a:t>
            </a:r>
            <a:r>
              <a:rPr dirty="0" sz="1200" spc="25" u="sng">
                <a:solidFill>
                  <a:srgbClr val="181818"/>
                </a:solidFill>
                <a:latin typeface="Arial"/>
                <a:cs typeface="Arial"/>
              </a:rPr>
              <a:t>u</a:t>
            </a:r>
            <a:r>
              <a:rPr dirty="0" sz="1200" spc="60" u="sng">
                <a:solidFill>
                  <a:srgbClr val="181818"/>
                </a:solidFill>
                <a:latin typeface="Arial"/>
                <a:cs typeface="Arial"/>
              </a:rPr>
              <a:t>r</a:t>
            </a:r>
            <a:r>
              <a:rPr dirty="0" sz="1200" spc="25" u="sng">
                <a:solidFill>
                  <a:srgbClr val="181818"/>
                </a:solidFill>
                <a:latin typeface="Arial"/>
                <a:cs typeface="Arial"/>
              </a:rPr>
              <a:t>e</a:t>
            </a:r>
            <a:r>
              <a:rPr dirty="0" sz="1200" u="sng">
                <a:solidFill>
                  <a:srgbClr val="181818"/>
                </a:solidFill>
                <a:latin typeface="Arial"/>
                <a:cs typeface="Arial"/>
              </a:rPr>
              <a:t> </a:t>
            </a:r>
            <a:endParaRPr sz="12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6381875" y="1629597"/>
            <a:ext cx="314960" cy="466788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algn="ctr" marL="635">
              <a:lnSpc>
                <a:spcPct val="100000"/>
              </a:lnSpc>
            </a:pPr>
            <a:r>
              <a:rPr dirty="0" sz="1800" spc="114">
                <a:solidFill>
                  <a:srgbClr val="181818"/>
                </a:solidFill>
                <a:latin typeface="Arial"/>
                <a:cs typeface="Arial"/>
              </a:rPr>
              <a:t>0</a:t>
            </a:r>
            <a:r>
              <a:rPr dirty="0" sz="1800" spc="140">
                <a:solidFill>
                  <a:srgbClr val="181818"/>
                </a:solidFill>
                <a:latin typeface="Arial"/>
                <a:cs typeface="Arial"/>
              </a:rPr>
              <a:t>3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"/>
              </a:spcBef>
            </a:pPr>
            <a:endParaRPr sz="2450">
              <a:latin typeface="Times New Roman"/>
              <a:cs typeface="Times New Roman"/>
            </a:endParaRPr>
          </a:p>
          <a:p>
            <a:pPr algn="ctr">
              <a:lnSpc>
                <a:spcPct val="100000"/>
              </a:lnSpc>
            </a:pPr>
            <a:r>
              <a:rPr dirty="0" sz="1800" spc="114">
                <a:solidFill>
                  <a:srgbClr val="181818"/>
                </a:solidFill>
                <a:latin typeface="Arial"/>
                <a:cs typeface="Arial"/>
              </a:rPr>
              <a:t>0</a:t>
            </a:r>
            <a:r>
              <a:rPr dirty="0" sz="1800" spc="150">
                <a:solidFill>
                  <a:srgbClr val="181818"/>
                </a:solidFill>
                <a:latin typeface="Arial"/>
                <a:cs typeface="Arial"/>
              </a:rPr>
              <a:t>4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"/>
              </a:spcBef>
            </a:pPr>
            <a:endParaRPr sz="2450">
              <a:latin typeface="Times New Roman"/>
              <a:cs typeface="Times New Roman"/>
            </a:endParaRPr>
          </a:p>
          <a:p>
            <a:pPr algn="ctr" marL="7620">
              <a:lnSpc>
                <a:spcPct val="100000"/>
              </a:lnSpc>
            </a:pPr>
            <a:r>
              <a:rPr dirty="0" sz="1800" spc="114">
                <a:solidFill>
                  <a:srgbClr val="181818"/>
                </a:solidFill>
                <a:latin typeface="Arial"/>
                <a:cs typeface="Arial"/>
              </a:rPr>
              <a:t>0</a:t>
            </a:r>
            <a:r>
              <a:rPr dirty="0" sz="1800" spc="90">
                <a:solidFill>
                  <a:srgbClr val="181818"/>
                </a:solidFill>
                <a:latin typeface="Arial"/>
                <a:cs typeface="Arial"/>
              </a:rPr>
              <a:t>5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3"/>
              </a:spcBef>
            </a:pPr>
            <a:endParaRPr sz="2350">
              <a:latin typeface="Times New Roman"/>
              <a:cs typeface="Times New Roman"/>
            </a:endParaRPr>
          </a:p>
          <a:p>
            <a:pPr algn="ctr" marL="3810">
              <a:lnSpc>
                <a:spcPct val="100000"/>
              </a:lnSpc>
            </a:pPr>
            <a:r>
              <a:rPr dirty="0" sz="1800" spc="114">
                <a:solidFill>
                  <a:srgbClr val="181818"/>
                </a:solidFill>
                <a:latin typeface="Arial"/>
                <a:cs typeface="Arial"/>
              </a:rPr>
              <a:t>0</a:t>
            </a:r>
            <a:r>
              <a:rPr dirty="0" sz="1800" spc="120">
                <a:solidFill>
                  <a:srgbClr val="181818"/>
                </a:solidFill>
                <a:latin typeface="Arial"/>
                <a:cs typeface="Arial"/>
              </a:rPr>
              <a:t>6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2400">
              <a:latin typeface="Times New Roman"/>
              <a:cs typeface="Times New Roman"/>
            </a:endParaRPr>
          </a:p>
          <a:p>
            <a:pPr algn="ctr" marL="15875">
              <a:lnSpc>
                <a:spcPct val="100000"/>
              </a:lnSpc>
            </a:pPr>
            <a:r>
              <a:rPr dirty="0" sz="1800" spc="114">
                <a:solidFill>
                  <a:srgbClr val="181818"/>
                </a:solidFill>
                <a:latin typeface="Arial"/>
                <a:cs typeface="Arial"/>
              </a:rPr>
              <a:t>0</a:t>
            </a:r>
            <a:r>
              <a:rPr dirty="0" sz="1800" spc="20">
                <a:solidFill>
                  <a:srgbClr val="181818"/>
                </a:solidFill>
                <a:latin typeface="Arial"/>
                <a:cs typeface="Arial"/>
              </a:rPr>
              <a:t>7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"/>
              </a:spcBef>
            </a:pPr>
            <a:endParaRPr sz="2450">
              <a:latin typeface="Times New Roman"/>
              <a:cs typeface="Times New Roman"/>
            </a:endParaRPr>
          </a:p>
          <a:p>
            <a:pPr algn="ctr" marL="5715">
              <a:lnSpc>
                <a:spcPct val="100000"/>
              </a:lnSpc>
            </a:pPr>
            <a:r>
              <a:rPr dirty="0" sz="1800" spc="114">
                <a:solidFill>
                  <a:srgbClr val="181818"/>
                </a:solidFill>
                <a:latin typeface="Arial"/>
                <a:cs typeface="Arial"/>
              </a:rPr>
              <a:t>0</a:t>
            </a:r>
            <a:r>
              <a:rPr dirty="0" sz="1800" spc="100">
                <a:solidFill>
                  <a:srgbClr val="181818"/>
                </a:solidFill>
                <a:latin typeface="Arial"/>
                <a:cs typeface="Arial"/>
              </a:rPr>
              <a:t>8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"/>
              </a:spcBef>
            </a:pPr>
            <a:endParaRPr sz="2450">
              <a:latin typeface="Times New Roman"/>
              <a:cs typeface="Times New Roman"/>
            </a:endParaRPr>
          </a:p>
          <a:p>
            <a:pPr algn="ctr" marL="86995">
              <a:lnSpc>
                <a:spcPct val="100000"/>
              </a:lnSpc>
            </a:pPr>
            <a:r>
              <a:rPr dirty="0" sz="1800" spc="-220">
                <a:solidFill>
                  <a:srgbClr val="181818"/>
                </a:solidFill>
                <a:latin typeface="Arial"/>
                <a:cs typeface="Arial"/>
              </a:rPr>
              <a:t>1</a:t>
            </a:r>
            <a:r>
              <a:rPr dirty="0" sz="1800" spc="-215">
                <a:solidFill>
                  <a:srgbClr val="181818"/>
                </a:solidFill>
                <a:latin typeface="Arial"/>
                <a:cs typeface="Arial"/>
              </a:rPr>
              <a:t>1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"/>
              </a:spcBef>
            </a:pPr>
            <a:endParaRPr sz="2450">
              <a:latin typeface="Times New Roman"/>
              <a:cs typeface="Times New Roman"/>
            </a:endParaRPr>
          </a:p>
          <a:p>
            <a:pPr marL="53975">
              <a:lnSpc>
                <a:spcPct val="100000"/>
              </a:lnSpc>
            </a:pPr>
            <a:r>
              <a:rPr dirty="0" sz="1800" spc="-220">
                <a:solidFill>
                  <a:srgbClr val="181818"/>
                </a:solidFill>
                <a:latin typeface="Arial"/>
                <a:cs typeface="Arial"/>
              </a:rPr>
              <a:t>1</a:t>
            </a:r>
            <a:r>
              <a:rPr dirty="0" sz="1800" spc="150">
                <a:solidFill>
                  <a:srgbClr val="181818"/>
                </a:solidFill>
                <a:latin typeface="Arial"/>
                <a:cs typeface="Arial"/>
              </a:rPr>
              <a:t>4</a:t>
            </a:r>
            <a:endParaRPr sz="18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0" y="6483033"/>
            <a:ext cx="7556500" cy="42043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869315">
              <a:lnSpc>
                <a:spcPct val="100000"/>
              </a:lnSpc>
              <a:tabLst>
                <a:tab pos="6683375" algn="r"/>
              </a:tabLst>
            </a:pPr>
            <a:r>
              <a:rPr dirty="0" sz="1200" spc="90">
                <a:solidFill>
                  <a:srgbClr val="181818"/>
                </a:solidFill>
                <a:latin typeface="Arial"/>
                <a:cs typeface="Arial"/>
              </a:rPr>
              <a:t>M</a:t>
            </a:r>
            <a:r>
              <a:rPr dirty="0" sz="1200" spc="5">
                <a:solidFill>
                  <a:srgbClr val="181818"/>
                </a:solidFill>
                <a:latin typeface="Arial"/>
                <a:cs typeface="Arial"/>
              </a:rPr>
              <a:t>a</a:t>
            </a:r>
            <a:r>
              <a:rPr dirty="0" sz="1200" spc="60">
                <a:solidFill>
                  <a:srgbClr val="181818"/>
                </a:solidFill>
                <a:latin typeface="Arial"/>
                <a:cs typeface="Arial"/>
              </a:rPr>
              <a:t>r</a:t>
            </a:r>
            <a:r>
              <a:rPr dirty="0" sz="1200" spc="45">
                <a:solidFill>
                  <a:srgbClr val="181818"/>
                </a:solidFill>
                <a:latin typeface="Arial"/>
                <a:cs typeface="Arial"/>
              </a:rPr>
              <a:t>k</a:t>
            </a:r>
            <a:r>
              <a:rPr dirty="0" sz="1200" spc="25">
                <a:solidFill>
                  <a:srgbClr val="181818"/>
                </a:solidFill>
                <a:latin typeface="Arial"/>
                <a:cs typeface="Arial"/>
              </a:rPr>
              <a:t>e</a:t>
            </a:r>
            <a:r>
              <a:rPr dirty="0" sz="1200" spc="100">
                <a:solidFill>
                  <a:srgbClr val="181818"/>
                </a:solidFill>
                <a:latin typeface="Arial"/>
                <a:cs typeface="Arial"/>
              </a:rPr>
              <a:t>t</a:t>
            </a:r>
            <a:r>
              <a:rPr dirty="0" sz="1200" spc="15">
                <a:solidFill>
                  <a:srgbClr val="181818"/>
                </a:solidFill>
                <a:latin typeface="Arial"/>
                <a:cs typeface="Arial"/>
              </a:rPr>
              <a:t>i</a:t>
            </a:r>
            <a:r>
              <a:rPr dirty="0" sz="1200" spc="30">
                <a:solidFill>
                  <a:srgbClr val="181818"/>
                </a:solidFill>
                <a:latin typeface="Arial"/>
                <a:cs typeface="Arial"/>
              </a:rPr>
              <a:t>n</a:t>
            </a:r>
            <a:r>
              <a:rPr dirty="0" sz="1200" spc="60">
                <a:solidFill>
                  <a:srgbClr val="181818"/>
                </a:solidFill>
                <a:latin typeface="Arial"/>
                <a:cs typeface="Arial"/>
              </a:rPr>
              <a:t>g</a:t>
            </a:r>
            <a:r>
              <a:rPr dirty="0" sz="1200" spc="60">
                <a:solidFill>
                  <a:srgbClr val="181818"/>
                </a:solidFill>
                <a:latin typeface="Arial"/>
                <a:cs typeface="Arial"/>
              </a:rPr>
              <a:t> </a:t>
            </a:r>
            <a:r>
              <a:rPr dirty="0" sz="1200" spc="-40">
                <a:solidFill>
                  <a:srgbClr val="181818"/>
                </a:solidFill>
                <a:latin typeface="Arial"/>
                <a:cs typeface="Arial"/>
              </a:rPr>
              <a:t>P</a:t>
            </a:r>
            <a:r>
              <a:rPr dirty="0" sz="1200" spc="15">
                <a:solidFill>
                  <a:srgbClr val="181818"/>
                </a:solidFill>
                <a:latin typeface="Arial"/>
                <a:cs typeface="Arial"/>
              </a:rPr>
              <a:t>l</a:t>
            </a:r>
            <a:r>
              <a:rPr dirty="0" sz="1200" spc="5">
                <a:solidFill>
                  <a:srgbClr val="181818"/>
                </a:solidFill>
                <a:latin typeface="Arial"/>
                <a:cs typeface="Arial"/>
              </a:rPr>
              <a:t>a</a:t>
            </a:r>
            <a:r>
              <a:rPr dirty="0" sz="1200" spc="30">
                <a:solidFill>
                  <a:srgbClr val="181818"/>
                </a:solidFill>
                <a:latin typeface="Arial"/>
                <a:cs typeface="Arial"/>
              </a:rPr>
              <a:t>n</a:t>
            </a:r>
            <a:r>
              <a:rPr dirty="0" baseline="-9259" sz="2700" spc="7">
                <a:solidFill>
                  <a:srgbClr val="181818"/>
                </a:solidFill>
                <a:latin typeface="Arial"/>
                <a:cs typeface="Arial"/>
              </a:rPr>
              <a:t> </a:t>
            </a:r>
            <a:r>
              <a:rPr dirty="0" baseline="-9259" sz="2700" spc="7">
                <a:solidFill>
                  <a:srgbClr val="181818"/>
                </a:solidFill>
                <a:latin typeface="Arial"/>
                <a:cs typeface="Arial"/>
              </a:rPr>
              <a:t>	</a:t>
            </a:r>
            <a:r>
              <a:rPr dirty="0" baseline="-9259" sz="2700" spc="-330">
                <a:solidFill>
                  <a:srgbClr val="181818"/>
                </a:solidFill>
                <a:latin typeface="Arial"/>
                <a:cs typeface="Arial"/>
              </a:rPr>
              <a:t>1</a:t>
            </a:r>
            <a:r>
              <a:rPr dirty="0" baseline="-9259" sz="2700" spc="179">
                <a:solidFill>
                  <a:srgbClr val="181818"/>
                </a:solidFill>
                <a:latin typeface="Arial"/>
                <a:cs typeface="Arial"/>
              </a:rPr>
              <a:t>0</a:t>
            </a:r>
            <a:endParaRPr baseline="-9259" sz="2700">
              <a:latin typeface="Arial"/>
              <a:cs typeface="Arial"/>
            </a:endParaRPr>
          </a:p>
          <a:p>
            <a:pPr marL="869315">
              <a:lnSpc>
                <a:spcPct val="100000"/>
              </a:lnSpc>
              <a:spcBef>
                <a:spcPts val="2820"/>
              </a:spcBef>
              <a:tabLst>
                <a:tab pos="6683375" algn="r"/>
              </a:tabLst>
            </a:pPr>
            <a:r>
              <a:rPr dirty="0" sz="1200" spc="-40">
                <a:solidFill>
                  <a:srgbClr val="181818"/>
                </a:solidFill>
                <a:latin typeface="Arial"/>
                <a:cs typeface="Arial"/>
              </a:rPr>
              <a:t>F</a:t>
            </a:r>
            <a:r>
              <a:rPr dirty="0" sz="1200" spc="15">
                <a:solidFill>
                  <a:srgbClr val="181818"/>
                </a:solidFill>
                <a:latin typeface="Arial"/>
                <a:cs typeface="Arial"/>
              </a:rPr>
              <a:t>i</a:t>
            </a:r>
            <a:r>
              <a:rPr dirty="0" sz="1200" spc="30">
                <a:solidFill>
                  <a:srgbClr val="181818"/>
                </a:solidFill>
                <a:latin typeface="Arial"/>
                <a:cs typeface="Arial"/>
              </a:rPr>
              <a:t>n</a:t>
            </a:r>
            <a:r>
              <a:rPr dirty="0" sz="1200" spc="5">
                <a:solidFill>
                  <a:srgbClr val="181818"/>
                </a:solidFill>
                <a:latin typeface="Arial"/>
                <a:cs typeface="Arial"/>
              </a:rPr>
              <a:t>a</a:t>
            </a:r>
            <a:r>
              <a:rPr dirty="0" sz="1200" spc="30">
                <a:solidFill>
                  <a:srgbClr val="181818"/>
                </a:solidFill>
                <a:latin typeface="Arial"/>
                <a:cs typeface="Arial"/>
              </a:rPr>
              <a:t>n</a:t>
            </a:r>
            <a:r>
              <a:rPr dirty="0" sz="1200" spc="65">
                <a:solidFill>
                  <a:srgbClr val="181818"/>
                </a:solidFill>
                <a:latin typeface="Arial"/>
                <a:cs typeface="Arial"/>
              </a:rPr>
              <a:t>c</a:t>
            </a:r>
            <a:r>
              <a:rPr dirty="0" sz="1200" spc="15">
                <a:solidFill>
                  <a:srgbClr val="181818"/>
                </a:solidFill>
                <a:latin typeface="Arial"/>
                <a:cs typeface="Arial"/>
              </a:rPr>
              <a:t>i</a:t>
            </a:r>
            <a:r>
              <a:rPr dirty="0" sz="1200" spc="5">
                <a:solidFill>
                  <a:srgbClr val="181818"/>
                </a:solidFill>
                <a:latin typeface="Arial"/>
                <a:cs typeface="Arial"/>
              </a:rPr>
              <a:t>a</a:t>
            </a:r>
            <a:r>
              <a:rPr dirty="0" sz="1200" spc="15">
                <a:solidFill>
                  <a:srgbClr val="181818"/>
                </a:solidFill>
                <a:latin typeface="Arial"/>
                <a:cs typeface="Arial"/>
              </a:rPr>
              <a:t>l</a:t>
            </a:r>
            <a:r>
              <a:rPr dirty="0" sz="1200" spc="15">
                <a:solidFill>
                  <a:srgbClr val="181818"/>
                </a:solidFill>
                <a:latin typeface="Arial"/>
                <a:cs typeface="Arial"/>
              </a:rPr>
              <a:t> </a:t>
            </a:r>
            <a:r>
              <a:rPr dirty="0" sz="1200" spc="-40">
                <a:solidFill>
                  <a:srgbClr val="181818"/>
                </a:solidFill>
                <a:latin typeface="Arial"/>
                <a:cs typeface="Arial"/>
              </a:rPr>
              <a:t>P</a:t>
            </a:r>
            <a:r>
              <a:rPr dirty="0" sz="1200" spc="15">
                <a:solidFill>
                  <a:srgbClr val="181818"/>
                </a:solidFill>
                <a:latin typeface="Arial"/>
                <a:cs typeface="Arial"/>
              </a:rPr>
              <a:t>l</a:t>
            </a:r>
            <a:r>
              <a:rPr dirty="0" sz="1200" spc="5">
                <a:solidFill>
                  <a:srgbClr val="181818"/>
                </a:solidFill>
                <a:latin typeface="Arial"/>
                <a:cs typeface="Arial"/>
              </a:rPr>
              <a:t>a</a:t>
            </a:r>
            <a:r>
              <a:rPr dirty="0" sz="1200" spc="30">
                <a:solidFill>
                  <a:srgbClr val="181818"/>
                </a:solidFill>
                <a:latin typeface="Arial"/>
                <a:cs typeface="Arial"/>
              </a:rPr>
              <a:t>n</a:t>
            </a:r>
            <a:r>
              <a:rPr dirty="0" baseline="-9259" sz="2700" spc="7">
                <a:solidFill>
                  <a:srgbClr val="181818"/>
                </a:solidFill>
                <a:latin typeface="Arial"/>
                <a:cs typeface="Arial"/>
              </a:rPr>
              <a:t> </a:t>
            </a:r>
            <a:r>
              <a:rPr dirty="0" baseline="-9259" sz="2700" spc="7">
                <a:solidFill>
                  <a:srgbClr val="181818"/>
                </a:solidFill>
                <a:latin typeface="Arial"/>
                <a:cs typeface="Arial"/>
              </a:rPr>
              <a:t>	</a:t>
            </a:r>
            <a:r>
              <a:rPr dirty="0" baseline="-9259" sz="2700" spc="-330">
                <a:solidFill>
                  <a:srgbClr val="181818"/>
                </a:solidFill>
                <a:latin typeface="Arial"/>
                <a:cs typeface="Arial"/>
              </a:rPr>
              <a:t>1</a:t>
            </a:r>
            <a:r>
              <a:rPr dirty="0" baseline="-9259" sz="2700" spc="-322">
                <a:solidFill>
                  <a:srgbClr val="181818"/>
                </a:solidFill>
                <a:latin typeface="Arial"/>
                <a:cs typeface="Arial"/>
              </a:rPr>
              <a:t>1</a:t>
            </a:r>
            <a:endParaRPr baseline="-9259" sz="2700">
              <a:latin typeface="Arial"/>
              <a:cs typeface="Arial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0" y="6483033"/>
            <a:ext cx="7556500" cy="4204335"/>
          </a:xfrm>
          <a:custGeom>
            <a:avLst/>
            <a:gdLst/>
            <a:ahLst/>
            <a:cxnLst/>
            <a:rect l="l" t="t" r="r" b="b"/>
            <a:pathLst>
              <a:path w="7556500" h="4204334">
                <a:moveTo>
                  <a:pt x="0" y="4204275"/>
                </a:moveTo>
                <a:lnTo>
                  <a:pt x="7555992" y="4204275"/>
                </a:lnTo>
                <a:lnTo>
                  <a:pt x="7555992" y="0"/>
                </a:lnTo>
                <a:lnTo>
                  <a:pt x="0" y="0"/>
                </a:lnTo>
                <a:lnTo>
                  <a:pt x="0" y="4204275"/>
                </a:lnTo>
                <a:close/>
              </a:path>
            </a:pathLst>
          </a:custGeom>
          <a:solidFill>
            <a:srgbClr val="817E5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 txBox="1"/>
          <p:nvPr/>
        </p:nvSpPr>
        <p:spPr>
          <a:xfrm>
            <a:off x="742645" y="805008"/>
            <a:ext cx="3366135" cy="4191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3100" spc="70">
                <a:solidFill>
                  <a:srgbClr val="181818"/>
                </a:solidFill>
                <a:latin typeface="Arial"/>
                <a:cs typeface="Arial"/>
              </a:rPr>
              <a:t>T</a:t>
            </a:r>
            <a:r>
              <a:rPr dirty="0" sz="3100" spc="15">
                <a:solidFill>
                  <a:srgbClr val="181818"/>
                </a:solidFill>
                <a:latin typeface="Arial"/>
                <a:cs typeface="Arial"/>
              </a:rPr>
              <a:t>a</a:t>
            </a:r>
            <a:r>
              <a:rPr dirty="0" sz="3100" spc="180">
                <a:solidFill>
                  <a:srgbClr val="181818"/>
                </a:solidFill>
                <a:latin typeface="Arial"/>
                <a:cs typeface="Arial"/>
              </a:rPr>
              <a:t>b</a:t>
            </a:r>
            <a:r>
              <a:rPr dirty="0" sz="3100" spc="40">
                <a:solidFill>
                  <a:srgbClr val="181818"/>
                </a:solidFill>
                <a:latin typeface="Arial"/>
                <a:cs typeface="Arial"/>
              </a:rPr>
              <a:t>l</a:t>
            </a:r>
            <a:r>
              <a:rPr dirty="0" sz="3100" spc="65">
                <a:solidFill>
                  <a:srgbClr val="181818"/>
                </a:solidFill>
                <a:latin typeface="Arial"/>
                <a:cs typeface="Arial"/>
              </a:rPr>
              <a:t>e</a:t>
            </a:r>
            <a:r>
              <a:rPr dirty="0" sz="3100" spc="5">
                <a:solidFill>
                  <a:srgbClr val="181818"/>
                </a:solidFill>
                <a:latin typeface="Arial"/>
                <a:cs typeface="Arial"/>
              </a:rPr>
              <a:t> </a:t>
            </a:r>
            <a:r>
              <a:rPr dirty="0" sz="3100" spc="120">
                <a:solidFill>
                  <a:srgbClr val="181818"/>
                </a:solidFill>
                <a:latin typeface="Arial"/>
                <a:cs typeface="Arial"/>
              </a:rPr>
              <a:t>o</a:t>
            </a:r>
            <a:r>
              <a:rPr dirty="0" sz="3100" spc="250">
                <a:solidFill>
                  <a:srgbClr val="181818"/>
                </a:solidFill>
                <a:latin typeface="Arial"/>
                <a:cs typeface="Arial"/>
              </a:rPr>
              <a:t>f</a:t>
            </a:r>
            <a:r>
              <a:rPr dirty="0" sz="3100" spc="5">
                <a:solidFill>
                  <a:srgbClr val="181818"/>
                </a:solidFill>
                <a:latin typeface="Arial"/>
                <a:cs typeface="Arial"/>
              </a:rPr>
              <a:t> </a:t>
            </a:r>
            <a:r>
              <a:rPr dirty="0" sz="3100" spc="-5">
                <a:solidFill>
                  <a:srgbClr val="181818"/>
                </a:solidFill>
                <a:latin typeface="Arial"/>
                <a:cs typeface="Arial"/>
              </a:rPr>
              <a:t>C</a:t>
            </a:r>
            <a:r>
              <a:rPr dirty="0" sz="3100" spc="120">
                <a:solidFill>
                  <a:srgbClr val="181818"/>
                </a:solidFill>
                <a:latin typeface="Arial"/>
                <a:cs typeface="Arial"/>
              </a:rPr>
              <a:t>o</a:t>
            </a:r>
            <a:r>
              <a:rPr dirty="0" sz="3100" spc="85">
                <a:solidFill>
                  <a:srgbClr val="181818"/>
                </a:solidFill>
                <a:latin typeface="Arial"/>
                <a:cs typeface="Arial"/>
              </a:rPr>
              <a:t>n</a:t>
            </a:r>
            <a:r>
              <a:rPr dirty="0" sz="3100" spc="254">
                <a:solidFill>
                  <a:srgbClr val="181818"/>
                </a:solidFill>
                <a:latin typeface="Arial"/>
                <a:cs typeface="Arial"/>
              </a:rPr>
              <a:t>t</a:t>
            </a:r>
            <a:r>
              <a:rPr dirty="0" sz="3100" spc="65">
                <a:solidFill>
                  <a:srgbClr val="181818"/>
                </a:solidFill>
                <a:latin typeface="Arial"/>
                <a:cs typeface="Arial"/>
              </a:rPr>
              <a:t>e</a:t>
            </a:r>
            <a:r>
              <a:rPr dirty="0" sz="3100" spc="85">
                <a:solidFill>
                  <a:srgbClr val="181818"/>
                </a:solidFill>
                <a:latin typeface="Arial"/>
                <a:cs typeface="Arial"/>
              </a:rPr>
              <a:t>n</a:t>
            </a:r>
            <a:r>
              <a:rPr dirty="0" sz="3100" spc="254">
                <a:solidFill>
                  <a:srgbClr val="181818"/>
                </a:solidFill>
                <a:latin typeface="Arial"/>
                <a:cs typeface="Arial"/>
              </a:rPr>
              <a:t>t</a:t>
            </a:r>
            <a:r>
              <a:rPr dirty="0" sz="3100" spc="60">
                <a:solidFill>
                  <a:srgbClr val="181818"/>
                </a:solidFill>
                <a:latin typeface="Arial"/>
                <a:cs typeface="Arial"/>
              </a:rPr>
              <a:t>s</a:t>
            </a:r>
            <a:endParaRPr sz="31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42645" y="805033"/>
            <a:ext cx="1834514" cy="78041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 marR="5080">
              <a:lnSpc>
                <a:spcPct val="76500"/>
              </a:lnSpc>
            </a:pPr>
            <a:r>
              <a:rPr dirty="0" sz="3100" spc="-229">
                <a:solidFill>
                  <a:srgbClr val="181818"/>
                </a:solidFill>
                <a:latin typeface="Arial"/>
                <a:cs typeface="Arial"/>
              </a:rPr>
              <a:t>E</a:t>
            </a:r>
            <a:r>
              <a:rPr dirty="0" sz="3100" spc="105">
                <a:solidFill>
                  <a:srgbClr val="181818"/>
                </a:solidFill>
                <a:latin typeface="Arial"/>
                <a:cs typeface="Arial"/>
              </a:rPr>
              <a:t>x</a:t>
            </a:r>
            <a:r>
              <a:rPr dirty="0" sz="3100" spc="65">
                <a:solidFill>
                  <a:srgbClr val="181818"/>
                </a:solidFill>
                <a:latin typeface="Arial"/>
                <a:cs typeface="Arial"/>
              </a:rPr>
              <a:t>e</a:t>
            </a:r>
            <a:r>
              <a:rPr dirty="0" sz="3100" spc="170">
                <a:solidFill>
                  <a:srgbClr val="181818"/>
                </a:solidFill>
                <a:latin typeface="Arial"/>
                <a:cs typeface="Arial"/>
              </a:rPr>
              <a:t>c</a:t>
            </a:r>
            <a:r>
              <a:rPr dirty="0" sz="3100" spc="65">
                <a:solidFill>
                  <a:srgbClr val="181818"/>
                </a:solidFill>
                <a:latin typeface="Arial"/>
                <a:cs typeface="Arial"/>
              </a:rPr>
              <a:t>u</a:t>
            </a:r>
            <a:r>
              <a:rPr dirty="0" sz="3100" spc="254">
                <a:solidFill>
                  <a:srgbClr val="181818"/>
                </a:solidFill>
                <a:latin typeface="Arial"/>
                <a:cs typeface="Arial"/>
              </a:rPr>
              <a:t>t</a:t>
            </a:r>
            <a:r>
              <a:rPr dirty="0" sz="3100" spc="40">
                <a:solidFill>
                  <a:srgbClr val="181818"/>
                </a:solidFill>
                <a:latin typeface="Arial"/>
                <a:cs typeface="Arial"/>
              </a:rPr>
              <a:t>i</a:t>
            </a:r>
            <a:r>
              <a:rPr dirty="0" sz="3100" spc="170">
                <a:solidFill>
                  <a:srgbClr val="181818"/>
                </a:solidFill>
                <a:latin typeface="Arial"/>
                <a:cs typeface="Arial"/>
              </a:rPr>
              <a:t>v</a:t>
            </a:r>
            <a:r>
              <a:rPr dirty="0" sz="3100" spc="65">
                <a:solidFill>
                  <a:srgbClr val="181818"/>
                </a:solidFill>
                <a:latin typeface="Arial"/>
                <a:cs typeface="Arial"/>
              </a:rPr>
              <a:t>e</a:t>
            </a:r>
            <a:r>
              <a:rPr dirty="0" sz="3100" spc="30">
                <a:solidFill>
                  <a:srgbClr val="181818"/>
                </a:solidFill>
                <a:latin typeface="Arial"/>
                <a:cs typeface="Arial"/>
              </a:rPr>
              <a:t> </a:t>
            </a:r>
            <a:r>
              <a:rPr dirty="0" sz="3100" spc="-110">
                <a:solidFill>
                  <a:srgbClr val="181818"/>
                </a:solidFill>
                <a:latin typeface="Arial"/>
                <a:cs typeface="Arial"/>
              </a:rPr>
              <a:t>S</a:t>
            </a:r>
            <a:r>
              <a:rPr dirty="0" sz="3100" spc="65">
                <a:solidFill>
                  <a:srgbClr val="181818"/>
                </a:solidFill>
                <a:latin typeface="Arial"/>
                <a:cs typeface="Arial"/>
              </a:rPr>
              <a:t>u</a:t>
            </a:r>
            <a:r>
              <a:rPr dirty="0" sz="3100" spc="95">
                <a:solidFill>
                  <a:srgbClr val="181818"/>
                </a:solidFill>
                <a:latin typeface="Arial"/>
                <a:cs typeface="Arial"/>
              </a:rPr>
              <a:t>mm</a:t>
            </a:r>
            <a:r>
              <a:rPr dirty="0" sz="3100" spc="15">
                <a:solidFill>
                  <a:srgbClr val="181818"/>
                </a:solidFill>
                <a:latin typeface="Arial"/>
                <a:cs typeface="Arial"/>
              </a:rPr>
              <a:t>a</a:t>
            </a:r>
            <a:r>
              <a:rPr dirty="0" sz="3100" spc="150">
                <a:solidFill>
                  <a:srgbClr val="181818"/>
                </a:solidFill>
                <a:latin typeface="Arial"/>
                <a:cs typeface="Arial"/>
              </a:rPr>
              <a:t>r</a:t>
            </a:r>
            <a:r>
              <a:rPr dirty="0" sz="3100" spc="170">
                <a:solidFill>
                  <a:srgbClr val="181818"/>
                </a:solidFill>
                <a:latin typeface="Arial"/>
                <a:cs typeface="Arial"/>
              </a:rPr>
              <a:t>y</a:t>
            </a:r>
            <a:endParaRPr sz="31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6401050" y="9645978"/>
            <a:ext cx="409575" cy="3302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2400" spc="160">
                <a:latin typeface="Arial"/>
                <a:cs typeface="Arial"/>
              </a:rPr>
              <a:t>0</a:t>
            </a:r>
            <a:r>
              <a:rPr dirty="0" sz="2400" spc="185">
                <a:latin typeface="Arial"/>
                <a:cs typeface="Arial"/>
              </a:rPr>
              <a:t>3</a:t>
            </a:r>
            <a:endParaRPr sz="240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755345" y="1948697"/>
            <a:ext cx="6043295" cy="0"/>
          </a:xfrm>
          <a:custGeom>
            <a:avLst/>
            <a:gdLst/>
            <a:ahLst/>
            <a:cxnLst/>
            <a:rect l="l" t="t" r="r" b="b"/>
            <a:pathLst>
              <a:path w="6043295" h="0">
                <a:moveTo>
                  <a:pt x="0" y="0"/>
                </a:moveTo>
                <a:lnTo>
                  <a:pt x="6042760" y="0"/>
                </a:lnTo>
              </a:path>
            </a:pathLst>
          </a:custGeom>
          <a:ln w="9516">
            <a:solidFill>
              <a:srgbClr val="818779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 txBox="1"/>
          <p:nvPr/>
        </p:nvSpPr>
        <p:spPr>
          <a:xfrm>
            <a:off x="867961" y="2305583"/>
            <a:ext cx="5888990" cy="547687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200" spc="25" b="1">
                <a:solidFill>
                  <a:srgbClr val="181818"/>
                </a:solidFill>
                <a:latin typeface="Gill Sans MT"/>
                <a:cs typeface="Gill Sans MT"/>
              </a:rPr>
              <a:t>V</a:t>
            </a:r>
            <a:r>
              <a:rPr dirty="0" sz="1200" spc="25" b="1">
                <a:solidFill>
                  <a:srgbClr val="181818"/>
                </a:solidFill>
                <a:latin typeface="Gill Sans MT"/>
                <a:cs typeface="Gill Sans MT"/>
              </a:rPr>
              <a:t>i</a:t>
            </a:r>
            <a:r>
              <a:rPr dirty="0" sz="1200" spc="155" b="1">
                <a:solidFill>
                  <a:srgbClr val="181818"/>
                </a:solidFill>
                <a:latin typeface="Gill Sans MT"/>
                <a:cs typeface="Gill Sans MT"/>
              </a:rPr>
              <a:t>s</a:t>
            </a:r>
            <a:r>
              <a:rPr dirty="0" sz="1200" spc="155" b="1">
                <a:solidFill>
                  <a:srgbClr val="181818"/>
                </a:solidFill>
                <a:latin typeface="Gill Sans MT"/>
                <a:cs typeface="Gill Sans MT"/>
              </a:rPr>
              <a:t>i</a:t>
            </a:r>
            <a:r>
              <a:rPr dirty="0" sz="1200" spc="20" b="1">
                <a:solidFill>
                  <a:srgbClr val="181818"/>
                </a:solidFill>
                <a:latin typeface="Gill Sans MT"/>
                <a:cs typeface="Gill Sans MT"/>
              </a:rPr>
              <a:t>o</a:t>
            </a:r>
            <a:r>
              <a:rPr dirty="0" sz="1200" spc="40" b="1">
                <a:solidFill>
                  <a:srgbClr val="181818"/>
                </a:solidFill>
                <a:latin typeface="Gill Sans MT"/>
                <a:cs typeface="Gill Sans MT"/>
              </a:rPr>
              <a:t>n</a:t>
            </a:r>
            <a:endParaRPr sz="1200">
              <a:latin typeface="Gill Sans MT"/>
              <a:cs typeface="Gill Sans MT"/>
            </a:endParaRPr>
          </a:p>
          <a:p>
            <a:pPr marL="12700" marR="127000">
              <a:lnSpc>
                <a:spcPct val="104099"/>
              </a:lnSpc>
            </a:pPr>
            <a:r>
              <a:rPr dirty="0" sz="1200" spc="5">
                <a:solidFill>
                  <a:srgbClr val="181818"/>
                </a:solidFill>
                <a:latin typeface="Arial"/>
                <a:cs typeface="Arial"/>
              </a:rPr>
              <a:t>A</a:t>
            </a:r>
            <a:r>
              <a:rPr dirty="0" sz="1200" spc="100">
                <a:solidFill>
                  <a:srgbClr val="181818"/>
                </a:solidFill>
                <a:latin typeface="Arial"/>
                <a:cs typeface="Arial"/>
              </a:rPr>
              <a:t>t</a:t>
            </a:r>
            <a:r>
              <a:rPr dirty="0" sz="1200" spc="100">
                <a:solidFill>
                  <a:srgbClr val="181818"/>
                </a:solidFill>
                <a:latin typeface="Arial"/>
                <a:cs typeface="Arial"/>
              </a:rPr>
              <a:t> </a:t>
            </a:r>
            <a:r>
              <a:rPr dirty="0" sz="1200" spc="5">
                <a:solidFill>
                  <a:srgbClr val="181818"/>
                </a:solidFill>
                <a:latin typeface="Arial"/>
                <a:cs typeface="Arial"/>
              </a:rPr>
              <a:t>A</a:t>
            </a:r>
            <a:r>
              <a:rPr dirty="0" sz="1200" spc="15">
                <a:solidFill>
                  <a:srgbClr val="181818"/>
                </a:solidFill>
                <a:latin typeface="Arial"/>
                <a:cs typeface="Arial"/>
              </a:rPr>
              <a:t>l</a:t>
            </a:r>
            <a:r>
              <a:rPr dirty="0" sz="1200" spc="15">
                <a:solidFill>
                  <a:srgbClr val="181818"/>
                </a:solidFill>
                <a:latin typeface="Arial"/>
                <a:cs typeface="Arial"/>
              </a:rPr>
              <a:t> W</a:t>
            </a:r>
            <a:r>
              <a:rPr dirty="0" sz="1200" spc="5">
                <a:solidFill>
                  <a:srgbClr val="181818"/>
                </a:solidFill>
                <a:latin typeface="Arial"/>
                <a:cs typeface="Arial"/>
              </a:rPr>
              <a:t>a</a:t>
            </a:r>
            <a:r>
              <a:rPr dirty="0" sz="1200" spc="70">
                <a:solidFill>
                  <a:srgbClr val="181818"/>
                </a:solidFill>
                <a:latin typeface="Arial"/>
                <a:cs typeface="Arial"/>
              </a:rPr>
              <a:t>d</a:t>
            </a:r>
            <a:r>
              <a:rPr dirty="0" sz="1200" spc="45">
                <a:solidFill>
                  <a:srgbClr val="181818"/>
                </a:solidFill>
                <a:latin typeface="Arial"/>
                <a:cs typeface="Arial"/>
              </a:rPr>
              <a:t>oo</a:t>
            </a:r>
            <a:r>
              <a:rPr dirty="0" sz="1200" spc="70">
                <a:solidFill>
                  <a:srgbClr val="181818"/>
                </a:solidFill>
                <a:latin typeface="Arial"/>
                <a:cs typeface="Arial"/>
              </a:rPr>
              <a:t>d</a:t>
            </a:r>
            <a:r>
              <a:rPr dirty="0" sz="1200" spc="70">
                <a:solidFill>
                  <a:srgbClr val="181818"/>
                </a:solidFill>
                <a:latin typeface="Arial"/>
                <a:cs typeface="Arial"/>
              </a:rPr>
              <a:t> </a:t>
            </a:r>
            <a:r>
              <a:rPr dirty="0" sz="1200" spc="5">
                <a:solidFill>
                  <a:srgbClr val="181818"/>
                </a:solidFill>
                <a:latin typeface="Arial"/>
                <a:cs typeface="Arial"/>
              </a:rPr>
              <a:t>A</a:t>
            </a:r>
            <a:r>
              <a:rPr dirty="0" sz="1200" spc="65">
                <a:solidFill>
                  <a:srgbClr val="181818"/>
                </a:solidFill>
                <a:latin typeface="Arial"/>
                <a:cs typeface="Arial"/>
              </a:rPr>
              <a:t>c</a:t>
            </a:r>
            <a:r>
              <a:rPr dirty="0" sz="1200" spc="5">
                <a:solidFill>
                  <a:srgbClr val="181818"/>
                </a:solidFill>
                <a:latin typeface="Arial"/>
                <a:cs typeface="Arial"/>
              </a:rPr>
              <a:t>a</a:t>
            </a:r>
            <a:r>
              <a:rPr dirty="0" sz="1200" spc="70">
                <a:solidFill>
                  <a:srgbClr val="181818"/>
                </a:solidFill>
                <a:latin typeface="Arial"/>
                <a:cs typeface="Arial"/>
              </a:rPr>
              <a:t>d</a:t>
            </a:r>
            <a:r>
              <a:rPr dirty="0" sz="1200" spc="30">
                <a:solidFill>
                  <a:srgbClr val="181818"/>
                </a:solidFill>
                <a:latin typeface="Arial"/>
                <a:cs typeface="Arial"/>
              </a:rPr>
              <a:t>em</a:t>
            </a:r>
            <a:r>
              <a:rPr dirty="0" sz="1200" spc="65">
                <a:solidFill>
                  <a:srgbClr val="181818"/>
                </a:solidFill>
                <a:latin typeface="Arial"/>
                <a:cs typeface="Arial"/>
              </a:rPr>
              <a:t>y</a:t>
            </a:r>
            <a:r>
              <a:rPr dirty="0" sz="1200" spc="65">
                <a:solidFill>
                  <a:srgbClr val="181818"/>
                </a:solidFill>
                <a:latin typeface="Arial"/>
                <a:cs typeface="Arial"/>
              </a:rPr>
              <a:t>, </a:t>
            </a:r>
            <a:r>
              <a:rPr dirty="0" sz="1200" spc="100">
                <a:solidFill>
                  <a:srgbClr val="181818"/>
                </a:solidFill>
                <a:latin typeface="Arial"/>
                <a:cs typeface="Arial"/>
              </a:rPr>
              <a:t>w</a:t>
            </a:r>
            <a:r>
              <a:rPr dirty="0" sz="1200" spc="25">
                <a:solidFill>
                  <a:srgbClr val="181818"/>
                </a:solidFill>
                <a:latin typeface="Arial"/>
                <a:cs typeface="Arial"/>
              </a:rPr>
              <a:t>e</a:t>
            </a:r>
            <a:r>
              <a:rPr dirty="0" sz="1200" spc="25">
                <a:solidFill>
                  <a:srgbClr val="181818"/>
                </a:solidFill>
                <a:latin typeface="Arial"/>
                <a:cs typeface="Arial"/>
              </a:rPr>
              <a:t> </a:t>
            </a:r>
            <a:r>
              <a:rPr dirty="0" sz="1200" spc="25">
                <a:solidFill>
                  <a:srgbClr val="181818"/>
                </a:solidFill>
                <a:latin typeface="Arial"/>
                <a:cs typeface="Arial"/>
              </a:rPr>
              <a:t>e</a:t>
            </a:r>
            <a:r>
              <a:rPr dirty="0" sz="1200" spc="30">
                <a:solidFill>
                  <a:srgbClr val="181818"/>
                </a:solidFill>
                <a:latin typeface="Arial"/>
                <a:cs typeface="Arial"/>
              </a:rPr>
              <a:t>n</a:t>
            </a:r>
            <a:r>
              <a:rPr dirty="0" sz="1200" spc="65">
                <a:solidFill>
                  <a:srgbClr val="181818"/>
                </a:solidFill>
                <a:latin typeface="Arial"/>
                <a:cs typeface="Arial"/>
              </a:rPr>
              <a:t>v</a:t>
            </a:r>
            <a:r>
              <a:rPr dirty="0" sz="1200" spc="15">
                <a:solidFill>
                  <a:srgbClr val="181818"/>
                </a:solidFill>
                <a:latin typeface="Arial"/>
                <a:cs typeface="Arial"/>
              </a:rPr>
              <a:t>i</a:t>
            </a:r>
            <a:r>
              <a:rPr dirty="0" sz="1200" spc="20">
                <a:solidFill>
                  <a:srgbClr val="181818"/>
                </a:solidFill>
                <a:latin typeface="Arial"/>
                <a:cs typeface="Arial"/>
              </a:rPr>
              <a:t>s</a:t>
            </a:r>
            <a:r>
              <a:rPr dirty="0" sz="1200" spc="15">
                <a:solidFill>
                  <a:srgbClr val="181818"/>
                </a:solidFill>
                <a:latin typeface="Arial"/>
                <a:cs typeface="Arial"/>
              </a:rPr>
              <a:t>i</a:t>
            </a:r>
            <a:r>
              <a:rPr dirty="0" sz="1200" spc="45">
                <a:solidFill>
                  <a:srgbClr val="181818"/>
                </a:solidFill>
                <a:latin typeface="Arial"/>
                <a:cs typeface="Arial"/>
              </a:rPr>
              <a:t>o</a:t>
            </a:r>
            <a:r>
              <a:rPr dirty="0" sz="1200" spc="30">
                <a:solidFill>
                  <a:srgbClr val="181818"/>
                </a:solidFill>
                <a:latin typeface="Arial"/>
                <a:cs typeface="Arial"/>
              </a:rPr>
              <a:t>n</a:t>
            </a:r>
            <a:r>
              <a:rPr dirty="0" sz="1200" spc="30">
                <a:solidFill>
                  <a:srgbClr val="181818"/>
                </a:solidFill>
                <a:latin typeface="Arial"/>
                <a:cs typeface="Arial"/>
              </a:rPr>
              <a:t> </a:t>
            </a:r>
            <a:r>
              <a:rPr dirty="0" sz="1200" spc="60">
                <a:solidFill>
                  <a:srgbClr val="181818"/>
                </a:solidFill>
                <a:latin typeface="Arial"/>
                <a:cs typeface="Arial"/>
              </a:rPr>
              <a:t>p</a:t>
            </a:r>
            <a:r>
              <a:rPr dirty="0" sz="1200" spc="60">
                <a:solidFill>
                  <a:srgbClr val="181818"/>
                </a:solidFill>
                <a:latin typeface="Arial"/>
                <a:cs typeface="Arial"/>
              </a:rPr>
              <a:t>r</a:t>
            </a:r>
            <a:r>
              <a:rPr dirty="0" sz="1200" spc="45">
                <a:solidFill>
                  <a:srgbClr val="181818"/>
                </a:solidFill>
                <a:latin typeface="Arial"/>
                <a:cs typeface="Arial"/>
              </a:rPr>
              <a:t>o</a:t>
            </a:r>
            <a:r>
              <a:rPr dirty="0" sz="1200" spc="70">
                <a:solidFill>
                  <a:srgbClr val="181818"/>
                </a:solidFill>
                <a:latin typeface="Arial"/>
                <a:cs typeface="Arial"/>
              </a:rPr>
              <a:t>d</a:t>
            </a:r>
            <a:r>
              <a:rPr dirty="0" sz="1200" spc="25">
                <a:solidFill>
                  <a:srgbClr val="181818"/>
                </a:solidFill>
                <a:latin typeface="Arial"/>
                <a:cs typeface="Arial"/>
              </a:rPr>
              <a:t>u</a:t>
            </a:r>
            <a:r>
              <a:rPr dirty="0" sz="1200" spc="65">
                <a:solidFill>
                  <a:srgbClr val="181818"/>
                </a:solidFill>
                <a:latin typeface="Arial"/>
                <a:cs typeface="Arial"/>
              </a:rPr>
              <a:t>c</a:t>
            </a:r>
            <a:r>
              <a:rPr dirty="0" sz="1200" spc="15">
                <a:solidFill>
                  <a:srgbClr val="181818"/>
                </a:solidFill>
                <a:latin typeface="Arial"/>
                <a:cs typeface="Arial"/>
              </a:rPr>
              <a:t>i</a:t>
            </a:r>
            <a:r>
              <a:rPr dirty="0" sz="1200" spc="30">
                <a:solidFill>
                  <a:srgbClr val="181818"/>
                </a:solidFill>
                <a:latin typeface="Arial"/>
                <a:cs typeface="Arial"/>
              </a:rPr>
              <a:t>n</a:t>
            </a:r>
            <a:r>
              <a:rPr dirty="0" sz="1200" spc="60">
                <a:solidFill>
                  <a:srgbClr val="181818"/>
                </a:solidFill>
                <a:latin typeface="Arial"/>
                <a:cs typeface="Arial"/>
              </a:rPr>
              <a:t>g</a:t>
            </a:r>
            <a:r>
              <a:rPr dirty="0" sz="1200" spc="60">
                <a:solidFill>
                  <a:srgbClr val="181818"/>
                </a:solidFill>
                <a:latin typeface="Arial"/>
                <a:cs typeface="Arial"/>
              </a:rPr>
              <a:t> </a:t>
            </a:r>
            <a:r>
              <a:rPr dirty="0" sz="1200" spc="60">
                <a:solidFill>
                  <a:srgbClr val="181818"/>
                </a:solidFill>
                <a:latin typeface="Arial"/>
                <a:cs typeface="Arial"/>
              </a:rPr>
              <a:t>g</a:t>
            </a:r>
            <a:r>
              <a:rPr dirty="0" sz="1200" spc="60">
                <a:solidFill>
                  <a:srgbClr val="181818"/>
                </a:solidFill>
                <a:latin typeface="Arial"/>
                <a:cs typeface="Arial"/>
              </a:rPr>
              <a:t>r</a:t>
            </a:r>
            <a:r>
              <a:rPr dirty="0" sz="1200" spc="5">
                <a:solidFill>
                  <a:srgbClr val="181818"/>
                </a:solidFill>
                <a:latin typeface="Arial"/>
                <a:cs typeface="Arial"/>
              </a:rPr>
              <a:t>a</a:t>
            </a:r>
            <a:r>
              <a:rPr dirty="0" sz="1200" spc="70">
                <a:solidFill>
                  <a:srgbClr val="181818"/>
                </a:solidFill>
                <a:latin typeface="Arial"/>
                <a:cs typeface="Arial"/>
              </a:rPr>
              <a:t>d</a:t>
            </a:r>
            <a:r>
              <a:rPr dirty="0" sz="1200" spc="25">
                <a:solidFill>
                  <a:srgbClr val="181818"/>
                </a:solidFill>
                <a:latin typeface="Arial"/>
                <a:cs typeface="Arial"/>
              </a:rPr>
              <a:t>u</a:t>
            </a:r>
            <a:r>
              <a:rPr dirty="0" sz="1200" spc="5">
                <a:solidFill>
                  <a:srgbClr val="181818"/>
                </a:solidFill>
                <a:latin typeface="Arial"/>
                <a:cs typeface="Arial"/>
              </a:rPr>
              <a:t>a</a:t>
            </a:r>
            <a:r>
              <a:rPr dirty="0" sz="1200" spc="100">
                <a:solidFill>
                  <a:srgbClr val="181818"/>
                </a:solidFill>
                <a:latin typeface="Arial"/>
                <a:cs typeface="Arial"/>
              </a:rPr>
              <a:t>t</a:t>
            </a:r>
            <a:r>
              <a:rPr dirty="0" sz="1200" spc="25">
                <a:solidFill>
                  <a:srgbClr val="181818"/>
                </a:solidFill>
                <a:latin typeface="Arial"/>
                <a:cs typeface="Arial"/>
              </a:rPr>
              <a:t>es</a:t>
            </a:r>
            <a:r>
              <a:rPr dirty="0" sz="1200" spc="25">
                <a:solidFill>
                  <a:srgbClr val="181818"/>
                </a:solidFill>
                <a:latin typeface="Arial"/>
                <a:cs typeface="Arial"/>
              </a:rPr>
              <a:t> </a:t>
            </a:r>
            <a:r>
              <a:rPr dirty="0" sz="1200" spc="100">
                <a:solidFill>
                  <a:srgbClr val="181818"/>
                </a:solidFill>
                <a:latin typeface="Arial"/>
                <a:cs typeface="Arial"/>
              </a:rPr>
              <a:t>w</a:t>
            </a:r>
            <a:r>
              <a:rPr dirty="0" sz="1200" spc="40">
                <a:solidFill>
                  <a:srgbClr val="181818"/>
                </a:solidFill>
                <a:latin typeface="Arial"/>
                <a:cs typeface="Arial"/>
              </a:rPr>
              <a:t>h</a:t>
            </a:r>
            <a:r>
              <a:rPr dirty="0" sz="1200" spc="45">
                <a:solidFill>
                  <a:srgbClr val="181818"/>
                </a:solidFill>
                <a:latin typeface="Arial"/>
                <a:cs typeface="Arial"/>
              </a:rPr>
              <a:t>o</a:t>
            </a:r>
            <a:r>
              <a:rPr dirty="0" sz="1200" spc="45">
                <a:solidFill>
                  <a:srgbClr val="181818"/>
                </a:solidFill>
                <a:latin typeface="Arial"/>
                <a:cs typeface="Arial"/>
              </a:rPr>
              <a:t> </a:t>
            </a:r>
            <a:r>
              <a:rPr dirty="0" sz="1200" spc="5">
                <a:solidFill>
                  <a:srgbClr val="181818"/>
                </a:solidFill>
                <a:latin typeface="Arial"/>
                <a:cs typeface="Arial"/>
              </a:rPr>
              <a:t>a</a:t>
            </a:r>
            <a:r>
              <a:rPr dirty="0" sz="1200" spc="60">
                <a:solidFill>
                  <a:srgbClr val="181818"/>
                </a:solidFill>
                <a:latin typeface="Arial"/>
                <a:cs typeface="Arial"/>
              </a:rPr>
              <a:t>r</a:t>
            </a:r>
            <a:r>
              <a:rPr dirty="0" sz="1200" spc="25">
                <a:solidFill>
                  <a:srgbClr val="181818"/>
                </a:solidFill>
                <a:latin typeface="Arial"/>
                <a:cs typeface="Arial"/>
              </a:rPr>
              <a:t>e</a:t>
            </a:r>
            <a:r>
              <a:rPr dirty="0" sz="1200" spc="25">
                <a:solidFill>
                  <a:srgbClr val="181818"/>
                </a:solidFill>
                <a:latin typeface="Arial"/>
                <a:cs typeface="Arial"/>
              </a:rPr>
              <a:t> </a:t>
            </a:r>
            <a:r>
              <a:rPr dirty="0" sz="1200" spc="30">
                <a:solidFill>
                  <a:srgbClr val="181818"/>
                </a:solidFill>
                <a:latin typeface="Arial"/>
                <a:cs typeface="Arial"/>
              </a:rPr>
              <a:t>n</a:t>
            </a:r>
            <a:r>
              <a:rPr dirty="0" sz="1200" spc="45">
                <a:solidFill>
                  <a:srgbClr val="181818"/>
                </a:solidFill>
                <a:latin typeface="Arial"/>
                <a:cs typeface="Arial"/>
              </a:rPr>
              <a:t>o</a:t>
            </a:r>
            <a:r>
              <a:rPr dirty="0" sz="1200" spc="100">
                <a:solidFill>
                  <a:srgbClr val="181818"/>
                </a:solidFill>
                <a:latin typeface="Arial"/>
                <a:cs typeface="Arial"/>
              </a:rPr>
              <a:t>t</a:t>
            </a:r>
            <a:r>
              <a:rPr dirty="0" sz="1200" spc="100">
                <a:solidFill>
                  <a:srgbClr val="181818"/>
                </a:solidFill>
                <a:latin typeface="Arial"/>
                <a:cs typeface="Arial"/>
              </a:rPr>
              <a:t> </a:t>
            </a:r>
            <a:r>
              <a:rPr dirty="0" sz="1200" spc="15">
                <a:solidFill>
                  <a:srgbClr val="181818"/>
                </a:solidFill>
                <a:latin typeface="Arial"/>
                <a:cs typeface="Arial"/>
              </a:rPr>
              <a:t>j</a:t>
            </a:r>
            <a:r>
              <a:rPr dirty="0" sz="1200" spc="25">
                <a:solidFill>
                  <a:srgbClr val="181818"/>
                </a:solidFill>
                <a:latin typeface="Arial"/>
                <a:cs typeface="Arial"/>
              </a:rPr>
              <a:t>us</a:t>
            </a:r>
            <a:r>
              <a:rPr dirty="0" sz="1200" spc="100">
                <a:solidFill>
                  <a:srgbClr val="181818"/>
                </a:solidFill>
                <a:latin typeface="Arial"/>
                <a:cs typeface="Arial"/>
              </a:rPr>
              <a:t>t</a:t>
            </a:r>
            <a:r>
              <a:rPr dirty="0" sz="1200" spc="100">
                <a:solidFill>
                  <a:srgbClr val="181818"/>
                </a:solidFill>
                <a:latin typeface="Arial"/>
                <a:cs typeface="Arial"/>
              </a:rPr>
              <a:t> </a:t>
            </a:r>
            <a:r>
              <a:rPr dirty="0" sz="1200" spc="5">
                <a:solidFill>
                  <a:srgbClr val="181818"/>
                </a:solidFill>
                <a:latin typeface="Arial"/>
                <a:cs typeface="Arial"/>
              </a:rPr>
              <a:t>a</a:t>
            </a:r>
            <a:r>
              <a:rPr dirty="0" sz="1200" spc="65">
                <a:solidFill>
                  <a:srgbClr val="181818"/>
                </a:solidFill>
                <a:latin typeface="Arial"/>
                <a:cs typeface="Arial"/>
              </a:rPr>
              <a:t>c</a:t>
            </a:r>
            <a:r>
              <a:rPr dirty="0" sz="1200" spc="5">
                <a:solidFill>
                  <a:srgbClr val="181818"/>
                </a:solidFill>
                <a:latin typeface="Arial"/>
                <a:cs typeface="Arial"/>
              </a:rPr>
              <a:t>a</a:t>
            </a:r>
            <a:r>
              <a:rPr dirty="0" sz="1200" spc="70">
                <a:solidFill>
                  <a:srgbClr val="181818"/>
                </a:solidFill>
                <a:latin typeface="Arial"/>
                <a:cs typeface="Arial"/>
              </a:rPr>
              <a:t>d</a:t>
            </a:r>
            <a:r>
              <a:rPr dirty="0" sz="1200" spc="30">
                <a:solidFill>
                  <a:srgbClr val="181818"/>
                </a:solidFill>
                <a:latin typeface="Arial"/>
                <a:cs typeface="Arial"/>
              </a:rPr>
              <a:t>em</a:t>
            </a:r>
            <a:r>
              <a:rPr dirty="0" sz="1200" spc="15">
                <a:solidFill>
                  <a:srgbClr val="181818"/>
                </a:solidFill>
                <a:latin typeface="Arial"/>
                <a:cs typeface="Arial"/>
              </a:rPr>
              <a:t>i</a:t>
            </a:r>
            <a:r>
              <a:rPr dirty="0" sz="1200" spc="65">
                <a:solidFill>
                  <a:srgbClr val="181818"/>
                </a:solidFill>
                <a:latin typeface="Arial"/>
                <a:cs typeface="Arial"/>
              </a:rPr>
              <a:t>c</a:t>
            </a:r>
            <a:r>
              <a:rPr dirty="0" sz="1200" spc="5">
                <a:solidFill>
                  <a:srgbClr val="181818"/>
                </a:solidFill>
                <a:latin typeface="Arial"/>
                <a:cs typeface="Arial"/>
              </a:rPr>
              <a:t>a</a:t>
            </a:r>
            <a:r>
              <a:rPr dirty="0" sz="1200" spc="15">
                <a:solidFill>
                  <a:srgbClr val="181818"/>
                </a:solidFill>
                <a:latin typeface="Arial"/>
                <a:cs typeface="Arial"/>
              </a:rPr>
              <a:t>ll</a:t>
            </a:r>
            <a:r>
              <a:rPr dirty="0" sz="1200" spc="65">
                <a:solidFill>
                  <a:srgbClr val="181818"/>
                </a:solidFill>
                <a:latin typeface="Arial"/>
                <a:cs typeface="Arial"/>
              </a:rPr>
              <a:t>y</a:t>
            </a:r>
            <a:r>
              <a:rPr dirty="0" sz="1200" spc="65">
                <a:solidFill>
                  <a:srgbClr val="181818"/>
                </a:solidFill>
                <a:latin typeface="Arial"/>
                <a:cs typeface="Arial"/>
              </a:rPr>
              <a:t> </a:t>
            </a:r>
            <a:r>
              <a:rPr dirty="0" sz="1200" spc="60">
                <a:solidFill>
                  <a:srgbClr val="181818"/>
                </a:solidFill>
                <a:latin typeface="Arial"/>
                <a:cs typeface="Arial"/>
              </a:rPr>
              <a:t>r</a:t>
            </a:r>
            <a:r>
              <a:rPr dirty="0" sz="1200" spc="45">
                <a:solidFill>
                  <a:srgbClr val="181818"/>
                </a:solidFill>
                <a:latin typeface="Arial"/>
                <a:cs typeface="Arial"/>
              </a:rPr>
              <a:t>o</a:t>
            </a:r>
            <a:r>
              <a:rPr dirty="0" sz="1200" spc="70">
                <a:solidFill>
                  <a:srgbClr val="181818"/>
                </a:solidFill>
                <a:latin typeface="Arial"/>
                <a:cs typeface="Arial"/>
              </a:rPr>
              <a:t>b</a:t>
            </a:r>
            <a:r>
              <a:rPr dirty="0" sz="1200" spc="25">
                <a:solidFill>
                  <a:srgbClr val="181818"/>
                </a:solidFill>
                <a:latin typeface="Arial"/>
                <a:cs typeface="Arial"/>
              </a:rPr>
              <a:t>us</a:t>
            </a:r>
            <a:r>
              <a:rPr dirty="0" sz="1200" spc="100">
                <a:solidFill>
                  <a:srgbClr val="181818"/>
                </a:solidFill>
                <a:latin typeface="Arial"/>
                <a:cs typeface="Arial"/>
              </a:rPr>
              <a:t>t</a:t>
            </a:r>
            <a:r>
              <a:rPr dirty="0" sz="1200" spc="100">
                <a:solidFill>
                  <a:srgbClr val="181818"/>
                </a:solidFill>
                <a:latin typeface="Arial"/>
                <a:cs typeface="Arial"/>
              </a:rPr>
              <a:t> </a:t>
            </a:r>
            <a:r>
              <a:rPr dirty="0" sz="1200" spc="70">
                <a:solidFill>
                  <a:srgbClr val="181818"/>
                </a:solidFill>
                <a:latin typeface="Arial"/>
                <a:cs typeface="Arial"/>
              </a:rPr>
              <a:t>b</a:t>
            </a:r>
            <a:r>
              <a:rPr dirty="0" sz="1200" spc="25">
                <a:solidFill>
                  <a:srgbClr val="181818"/>
                </a:solidFill>
                <a:latin typeface="Arial"/>
                <a:cs typeface="Arial"/>
              </a:rPr>
              <a:t>u</a:t>
            </a:r>
            <a:r>
              <a:rPr dirty="0" sz="1200" spc="100">
                <a:solidFill>
                  <a:srgbClr val="181818"/>
                </a:solidFill>
                <a:latin typeface="Arial"/>
                <a:cs typeface="Arial"/>
              </a:rPr>
              <a:t>t</a:t>
            </a:r>
            <a:r>
              <a:rPr dirty="0" sz="1200" spc="100">
                <a:solidFill>
                  <a:srgbClr val="181818"/>
                </a:solidFill>
                <a:latin typeface="Arial"/>
                <a:cs typeface="Arial"/>
              </a:rPr>
              <a:t> </a:t>
            </a:r>
            <a:r>
              <a:rPr dirty="0" sz="1200" spc="5">
                <a:solidFill>
                  <a:srgbClr val="181818"/>
                </a:solidFill>
                <a:latin typeface="Arial"/>
                <a:cs typeface="Arial"/>
              </a:rPr>
              <a:t>a</a:t>
            </a:r>
            <a:r>
              <a:rPr dirty="0" sz="1200" spc="15">
                <a:solidFill>
                  <a:srgbClr val="181818"/>
                </a:solidFill>
                <a:latin typeface="Arial"/>
                <a:cs typeface="Arial"/>
              </a:rPr>
              <a:t>l</a:t>
            </a:r>
            <a:r>
              <a:rPr dirty="0" sz="1200" spc="20">
                <a:solidFill>
                  <a:srgbClr val="181818"/>
                </a:solidFill>
                <a:latin typeface="Arial"/>
                <a:cs typeface="Arial"/>
              </a:rPr>
              <a:t>s</a:t>
            </a:r>
            <a:r>
              <a:rPr dirty="0" sz="1200" spc="45">
                <a:solidFill>
                  <a:srgbClr val="181818"/>
                </a:solidFill>
                <a:latin typeface="Arial"/>
                <a:cs typeface="Arial"/>
              </a:rPr>
              <a:t>o</a:t>
            </a:r>
            <a:r>
              <a:rPr dirty="0" sz="1200" spc="45">
                <a:solidFill>
                  <a:srgbClr val="181818"/>
                </a:solidFill>
                <a:latin typeface="Arial"/>
                <a:cs typeface="Arial"/>
              </a:rPr>
              <a:t> </a:t>
            </a:r>
            <a:r>
              <a:rPr dirty="0" sz="1200" spc="65">
                <a:solidFill>
                  <a:srgbClr val="181818"/>
                </a:solidFill>
                <a:latin typeface="Arial"/>
                <a:cs typeface="Arial"/>
              </a:rPr>
              <a:t>c</a:t>
            </a:r>
            <a:r>
              <a:rPr dirty="0" sz="1200" spc="5">
                <a:solidFill>
                  <a:srgbClr val="181818"/>
                </a:solidFill>
                <a:latin typeface="Arial"/>
                <a:cs typeface="Arial"/>
              </a:rPr>
              <a:t>a</a:t>
            </a:r>
            <a:r>
              <a:rPr dirty="0" sz="1200" spc="60">
                <a:solidFill>
                  <a:srgbClr val="181818"/>
                </a:solidFill>
                <a:latin typeface="Arial"/>
                <a:cs typeface="Arial"/>
              </a:rPr>
              <a:t>rr</a:t>
            </a:r>
            <a:r>
              <a:rPr dirty="0" sz="1200" spc="65">
                <a:solidFill>
                  <a:srgbClr val="181818"/>
                </a:solidFill>
                <a:latin typeface="Arial"/>
                <a:cs typeface="Arial"/>
              </a:rPr>
              <a:t>y</a:t>
            </a:r>
            <a:r>
              <a:rPr dirty="0" sz="1200" spc="65">
                <a:solidFill>
                  <a:srgbClr val="181818"/>
                </a:solidFill>
                <a:latin typeface="Arial"/>
                <a:cs typeface="Arial"/>
              </a:rPr>
              <a:t> </a:t>
            </a:r>
            <a:r>
              <a:rPr dirty="0" sz="1200" spc="5">
                <a:solidFill>
                  <a:srgbClr val="181818"/>
                </a:solidFill>
                <a:latin typeface="Arial"/>
                <a:cs typeface="Arial"/>
              </a:rPr>
              <a:t>a</a:t>
            </a:r>
            <a:r>
              <a:rPr dirty="0" sz="1200" spc="5">
                <a:solidFill>
                  <a:srgbClr val="181818"/>
                </a:solidFill>
                <a:latin typeface="Arial"/>
                <a:cs typeface="Arial"/>
              </a:rPr>
              <a:t> </a:t>
            </a:r>
            <a:r>
              <a:rPr dirty="0" sz="1200" spc="20">
                <a:solidFill>
                  <a:srgbClr val="181818"/>
                </a:solidFill>
                <a:latin typeface="Arial"/>
                <a:cs typeface="Arial"/>
              </a:rPr>
              <a:t>s</a:t>
            </a:r>
            <a:r>
              <a:rPr dirty="0" sz="1200" spc="100">
                <a:solidFill>
                  <a:srgbClr val="181818"/>
                </a:solidFill>
                <a:latin typeface="Arial"/>
                <a:cs typeface="Arial"/>
              </a:rPr>
              <a:t>t</a:t>
            </a:r>
            <a:r>
              <a:rPr dirty="0" sz="1200" spc="60">
                <a:solidFill>
                  <a:srgbClr val="181818"/>
                </a:solidFill>
                <a:latin typeface="Arial"/>
                <a:cs typeface="Arial"/>
              </a:rPr>
              <a:t>r</a:t>
            </a:r>
            <a:r>
              <a:rPr dirty="0" sz="1200" spc="45">
                <a:solidFill>
                  <a:srgbClr val="181818"/>
                </a:solidFill>
                <a:latin typeface="Arial"/>
                <a:cs typeface="Arial"/>
              </a:rPr>
              <a:t>o</a:t>
            </a:r>
            <a:r>
              <a:rPr dirty="0" sz="1200" spc="30">
                <a:solidFill>
                  <a:srgbClr val="181818"/>
                </a:solidFill>
                <a:latin typeface="Arial"/>
                <a:cs typeface="Arial"/>
              </a:rPr>
              <a:t>n</a:t>
            </a:r>
            <a:r>
              <a:rPr dirty="0" sz="1200" spc="60">
                <a:solidFill>
                  <a:srgbClr val="181818"/>
                </a:solidFill>
                <a:latin typeface="Arial"/>
                <a:cs typeface="Arial"/>
              </a:rPr>
              <a:t>g</a:t>
            </a:r>
            <a:r>
              <a:rPr dirty="0" sz="1200" spc="60">
                <a:solidFill>
                  <a:srgbClr val="181818"/>
                </a:solidFill>
                <a:latin typeface="Arial"/>
                <a:cs typeface="Arial"/>
              </a:rPr>
              <a:t> </a:t>
            </a:r>
            <a:r>
              <a:rPr dirty="0" sz="1200" spc="25">
                <a:solidFill>
                  <a:srgbClr val="181818"/>
                </a:solidFill>
                <a:latin typeface="Arial"/>
                <a:cs typeface="Arial"/>
              </a:rPr>
              <a:t>e</a:t>
            </a:r>
            <a:r>
              <a:rPr dirty="0" sz="1200" spc="100">
                <a:solidFill>
                  <a:srgbClr val="181818"/>
                </a:solidFill>
                <a:latin typeface="Arial"/>
                <a:cs typeface="Arial"/>
              </a:rPr>
              <a:t>t</a:t>
            </a:r>
            <a:r>
              <a:rPr dirty="0" sz="1200" spc="25">
                <a:solidFill>
                  <a:srgbClr val="181818"/>
                </a:solidFill>
                <a:latin typeface="Arial"/>
                <a:cs typeface="Arial"/>
              </a:rPr>
              <a:t>hi</a:t>
            </a:r>
            <a:r>
              <a:rPr dirty="0" sz="1200" spc="65">
                <a:solidFill>
                  <a:srgbClr val="181818"/>
                </a:solidFill>
                <a:latin typeface="Arial"/>
                <a:cs typeface="Arial"/>
              </a:rPr>
              <a:t>c</a:t>
            </a:r>
            <a:r>
              <a:rPr dirty="0" sz="1200" spc="5">
                <a:solidFill>
                  <a:srgbClr val="181818"/>
                </a:solidFill>
                <a:latin typeface="Arial"/>
                <a:cs typeface="Arial"/>
              </a:rPr>
              <a:t>a</a:t>
            </a:r>
            <a:r>
              <a:rPr dirty="0" sz="1200" spc="15">
                <a:solidFill>
                  <a:srgbClr val="181818"/>
                </a:solidFill>
                <a:latin typeface="Arial"/>
                <a:cs typeface="Arial"/>
              </a:rPr>
              <a:t>l</a:t>
            </a:r>
            <a:r>
              <a:rPr dirty="0" sz="1200" spc="15">
                <a:solidFill>
                  <a:srgbClr val="181818"/>
                </a:solidFill>
                <a:latin typeface="Arial"/>
                <a:cs typeface="Arial"/>
              </a:rPr>
              <a:t> </a:t>
            </a:r>
            <a:r>
              <a:rPr dirty="0" sz="1200" spc="95">
                <a:solidFill>
                  <a:srgbClr val="181818"/>
                </a:solidFill>
                <a:latin typeface="Arial"/>
                <a:cs typeface="Arial"/>
              </a:rPr>
              <a:t>f</a:t>
            </a:r>
            <a:r>
              <a:rPr dirty="0" sz="1200" spc="45">
                <a:solidFill>
                  <a:srgbClr val="181818"/>
                </a:solidFill>
                <a:latin typeface="Arial"/>
                <a:cs typeface="Arial"/>
              </a:rPr>
              <a:t>o</a:t>
            </a:r>
            <a:r>
              <a:rPr dirty="0" sz="1200" spc="25">
                <a:solidFill>
                  <a:srgbClr val="181818"/>
                </a:solidFill>
                <a:latin typeface="Arial"/>
                <a:cs typeface="Arial"/>
              </a:rPr>
              <a:t>u</a:t>
            </a:r>
            <a:r>
              <a:rPr dirty="0" sz="1200" spc="30">
                <a:solidFill>
                  <a:srgbClr val="181818"/>
                </a:solidFill>
                <a:latin typeface="Arial"/>
                <a:cs typeface="Arial"/>
              </a:rPr>
              <a:t>n</a:t>
            </a:r>
            <a:r>
              <a:rPr dirty="0" sz="1200" spc="70">
                <a:solidFill>
                  <a:srgbClr val="181818"/>
                </a:solidFill>
                <a:latin typeface="Arial"/>
                <a:cs typeface="Arial"/>
              </a:rPr>
              <a:t>d</a:t>
            </a:r>
            <a:r>
              <a:rPr dirty="0" sz="1200" spc="5">
                <a:solidFill>
                  <a:srgbClr val="181818"/>
                </a:solidFill>
                <a:latin typeface="Arial"/>
                <a:cs typeface="Arial"/>
              </a:rPr>
              <a:t>a</a:t>
            </a:r>
            <a:r>
              <a:rPr dirty="0" sz="1200" spc="100">
                <a:solidFill>
                  <a:srgbClr val="181818"/>
                </a:solidFill>
                <a:latin typeface="Arial"/>
                <a:cs typeface="Arial"/>
              </a:rPr>
              <a:t>t</a:t>
            </a:r>
            <a:r>
              <a:rPr dirty="0" sz="1200" spc="15">
                <a:solidFill>
                  <a:srgbClr val="181818"/>
                </a:solidFill>
                <a:latin typeface="Arial"/>
                <a:cs typeface="Arial"/>
              </a:rPr>
              <a:t>i</a:t>
            </a:r>
            <a:r>
              <a:rPr dirty="0" sz="1200" spc="45">
                <a:solidFill>
                  <a:srgbClr val="181818"/>
                </a:solidFill>
                <a:latin typeface="Arial"/>
                <a:cs typeface="Arial"/>
              </a:rPr>
              <a:t>o</a:t>
            </a:r>
            <a:r>
              <a:rPr dirty="0" sz="1200" spc="30">
                <a:solidFill>
                  <a:srgbClr val="181818"/>
                </a:solidFill>
                <a:latin typeface="Arial"/>
                <a:cs typeface="Arial"/>
              </a:rPr>
              <a:t>n</a:t>
            </a:r>
            <a:r>
              <a:rPr dirty="0" sz="1200" spc="30">
                <a:solidFill>
                  <a:srgbClr val="181818"/>
                </a:solidFill>
                <a:latin typeface="Arial"/>
                <a:cs typeface="Arial"/>
              </a:rPr>
              <a:t>, </a:t>
            </a:r>
            <a:r>
              <a:rPr dirty="0" sz="1200" spc="70">
                <a:solidFill>
                  <a:srgbClr val="181818"/>
                </a:solidFill>
                <a:latin typeface="Arial"/>
                <a:cs typeface="Arial"/>
              </a:rPr>
              <a:t>d</a:t>
            </a:r>
            <a:r>
              <a:rPr dirty="0" sz="1200" spc="25">
                <a:solidFill>
                  <a:srgbClr val="181818"/>
                </a:solidFill>
                <a:latin typeface="Arial"/>
                <a:cs typeface="Arial"/>
              </a:rPr>
              <a:t>ee</a:t>
            </a:r>
            <a:r>
              <a:rPr dirty="0" sz="1200" spc="60">
                <a:solidFill>
                  <a:srgbClr val="181818"/>
                </a:solidFill>
                <a:latin typeface="Arial"/>
                <a:cs typeface="Arial"/>
              </a:rPr>
              <a:t>p</a:t>
            </a:r>
            <a:r>
              <a:rPr dirty="0" sz="1200" spc="15">
                <a:solidFill>
                  <a:srgbClr val="181818"/>
                </a:solidFill>
                <a:latin typeface="Arial"/>
                <a:cs typeface="Arial"/>
              </a:rPr>
              <a:t>l</a:t>
            </a:r>
            <a:r>
              <a:rPr dirty="0" sz="1200" spc="65">
                <a:solidFill>
                  <a:srgbClr val="181818"/>
                </a:solidFill>
                <a:latin typeface="Arial"/>
                <a:cs typeface="Arial"/>
              </a:rPr>
              <a:t>y</a:t>
            </a:r>
            <a:r>
              <a:rPr dirty="0" sz="1200" spc="65">
                <a:solidFill>
                  <a:srgbClr val="181818"/>
                </a:solidFill>
                <a:latin typeface="Arial"/>
                <a:cs typeface="Arial"/>
              </a:rPr>
              <a:t> </a:t>
            </a:r>
            <a:r>
              <a:rPr dirty="0" sz="1200" spc="60">
                <a:solidFill>
                  <a:srgbClr val="181818"/>
                </a:solidFill>
                <a:latin typeface="Arial"/>
                <a:cs typeface="Arial"/>
              </a:rPr>
              <a:t>r</a:t>
            </a:r>
            <a:r>
              <a:rPr dirty="0" sz="1200" spc="45">
                <a:solidFill>
                  <a:srgbClr val="181818"/>
                </a:solidFill>
                <a:latin typeface="Arial"/>
                <a:cs typeface="Arial"/>
              </a:rPr>
              <a:t>oo</a:t>
            </a:r>
            <a:r>
              <a:rPr dirty="0" sz="1200" spc="100">
                <a:solidFill>
                  <a:srgbClr val="181818"/>
                </a:solidFill>
                <a:latin typeface="Arial"/>
                <a:cs typeface="Arial"/>
              </a:rPr>
              <a:t>t</a:t>
            </a:r>
            <a:r>
              <a:rPr dirty="0" sz="1200" spc="25">
                <a:solidFill>
                  <a:srgbClr val="181818"/>
                </a:solidFill>
                <a:latin typeface="Arial"/>
                <a:cs typeface="Arial"/>
              </a:rPr>
              <a:t>e</a:t>
            </a:r>
            <a:r>
              <a:rPr dirty="0" sz="1200" spc="70">
                <a:solidFill>
                  <a:srgbClr val="181818"/>
                </a:solidFill>
                <a:latin typeface="Arial"/>
                <a:cs typeface="Arial"/>
              </a:rPr>
              <a:t>d</a:t>
            </a:r>
            <a:r>
              <a:rPr dirty="0" sz="1200" spc="70">
                <a:solidFill>
                  <a:srgbClr val="181818"/>
                </a:solidFill>
                <a:latin typeface="Arial"/>
                <a:cs typeface="Arial"/>
              </a:rPr>
              <a:t> </a:t>
            </a:r>
            <a:r>
              <a:rPr dirty="0" sz="1200" spc="15">
                <a:solidFill>
                  <a:srgbClr val="181818"/>
                </a:solidFill>
                <a:latin typeface="Arial"/>
                <a:cs typeface="Arial"/>
              </a:rPr>
              <a:t>i</a:t>
            </a:r>
            <a:r>
              <a:rPr dirty="0" sz="1200" spc="30">
                <a:solidFill>
                  <a:srgbClr val="181818"/>
                </a:solidFill>
                <a:latin typeface="Arial"/>
                <a:cs typeface="Arial"/>
              </a:rPr>
              <a:t>n</a:t>
            </a:r>
            <a:r>
              <a:rPr dirty="0" sz="1200" spc="15">
                <a:solidFill>
                  <a:srgbClr val="181818"/>
                </a:solidFill>
                <a:latin typeface="Arial"/>
                <a:cs typeface="Arial"/>
              </a:rPr>
              <a:t> </a:t>
            </a:r>
            <a:r>
              <a:rPr dirty="0" sz="1200" spc="-20">
                <a:solidFill>
                  <a:srgbClr val="181818"/>
                </a:solidFill>
                <a:latin typeface="Arial"/>
                <a:cs typeface="Arial"/>
              </a:rPr>
              <a:t>I</a:t>
            </a:r>
            <a:r>
              <a:rPr dirty="0" sz="1200" spc="20">
                <a:solidFill>
                  <a:srgbClr val="181818"/>
                </a:solidFill>
                <a:latin typeface="Arial"/>
                <a:cs typeface="Arial"/>
              </a:rPr>
              <a:t>s</a:t>
            </a:r>
            <a:r>
              <a:rPr dirty="0" sz="1200" spc="15">
                <a:solidFill>
                  <a:srgbClr val="181818"/>
                </a:solidFill>
                <a:latin typeface="Arial"/>
                <a:cs typeface="Arial"/>
              </a:rPr>
              <a:t>l</a:t>
            </a:r>
            <a:r>
              <a:rPr dirty="0" sz="1200" spc="5">
                <a:solidFill>
                  <a:srgbClr val="181818"/>
                </a:solidFill>
                <a:latin typeface="Arial"/>
                <a:cs typeface="Arial"/>
              </a:rPr>
              <a:t>a</a:t>
            </a:r>
            <a:r>
              <a:rPr dirty="0" sz="1200" spc="40">
                <a:solidFill>
                  <a:srgbClr val="181818"/>
                </a:solidFill>
                <a:latin typeface="Arial"/>
                <a:cs typeface="Arial"/>
              </a:rPr>
              <a:t>m</a:t>
            </a:r>
            <a:r>
              <a:rPr dirty="0" sz="1200" spc="15">
                <a:solidFill>
                  <a:srgbClr val="181818"/>
                </a:solidFill>
                <a:latin typeface="Arial"/>
                <a:cs typeface="Arial"/>
              </a:rPr>
              <a:t>i</a:t>
            </a:r>
            <a:r>
              <a:rPr dirty="0" sz="1200" spc="65">
                <a:solidFill>
                  <a:srgbClr val="181818"/>
                </a:solidFill>
                <a:latin typeface="Arial"/>
                <a:cs typeface="Arial"/>
              </a:rPr>
              <a:t>c</a:t>
            </a:r>
            <a:r>
              <a:rPr dirty="0" sz="1200" spc="65">
                <a:solidFill>
                  <a:srgbClr val="181818"/>
                </a:solidFill>
                <a:latin typeface="Arial"/>
                <a:cs typeface="Arial"/>
              </a:rPr>
              <a:t> </a:t>
            </a:r>
            <a:r>
              <a:rPr dirty="0" sz="1200" spc="65">
                <a:solidFill>
                  <a:srgbClr val="181818"/>
                </a:solidFill>
                <a:latin typeface="Arial"/>
                <a:cs typeface="Arial"/>
              </a:rPr>
              <a:t>v</a:t>
            </a:r>
            <a:r>
              <a:rPr dirty="0" sz="1200" spc="5">
                <a:solidFill>
                  <a:srgbClr val="181818"/>
                </a:solidFill>
                <a:latin typeface="Arial"/>
                <a:cs typeface="Arial"/>
              </a:rPr>
              <a:t>a</a:t>
            </a:r>
            <a:r>
              <a:rPr dirty="0" sz="1200" spc="15">
                <a:solidFill>
                  <a:srgbClr val="181818"/>
                </a:solidFill>
                <a:latin typeface="Arial"/>
                <a:cs typeface="Arial"/>
              </a:rPr>
              <a:t>l</a:t>
            </a:r>
            <a:r>
              <a:rPr dirty="0" sz="1200" spc="25">
                <a:solidFill>
                  <a:srgbClr val="181818"/>
                </a:solidFill>
                <a:latin typeface="Arial"/>
                <a:cs typeface="Arial"/>
              </a:rPr>
              <a:t>ues</a:t>
            </a:r>
            <a:r>
              <a:rPr dirty="0" sz="1200" spc="-5">
                <a:solidFill>
                  <a:srgbClr val="181818"/>
                </a:solidFill>
                <a:latin typeface="Arial"/>
                <a:cs typeface="Arial"/>
              </a:rPr>
              <a:t>.</a:t>
            </a:r>
            <a:r>
              <a:rPr dirty="0" sz="1200" spc="-5">
                <a:solidFill>
                  <a:srgbClr val="181818"/>
                </a:solidFill>
                <a:latin typeface="Arial"/>
                <a:cs typeface="Arial"/>
              </a:rPr>
              <a:t> </a:t>
            </a:r>
            <a:r>
              <a:rPr dirty="0" sz="1200" spc="-30">
                <a:solidFill>
                  <a:srgbClr val="181818"/>
                </a:solidFill>
                <a:latin typeface="Arial"/>
                <a:cs typeface="Arial"/>
              </a:rPr>
              <a:t>O</a:t>
            </a:r>
            <a:r>
              <a:rPr dirty="0" sz="1200" spc="25">
                <a:solidFill>
                  <a:srgbClr val="181818"/>
                </a:solidFill>
                <a:latin typeface="Arial"/>
                <a:cs typeface="Arial"/>
              </a:rPr>
              <a:t>u</a:t>
            </a:r>
            <a:r>
              <a:rPr dirty="0" sz="1200" spc="60">
                <a:solidFill>
                  <a:srgbClr val="181818"/>
                </a:solidFill>
                <a:latin typeface="Arial"/>
                <a:cs typeface="Arial"/>
              </a:rPr>
              <a:t>r</a:t>
            </a:r>
            <a:r>
              <a:rPr dirty="0" sz="1200" spc="60">
                <a:solidFill>
                  <a:srgbClr val="181818"/>
                </a:solidFill>
                <a:latin typeface="Arial"/>
                <a:cs typeface="Arial"/>
              </a:rPr>
              <a:t> </a:t>
            </a:r>
            <a:r>
              <a:rPr dirty="0" sz="1200" spc="5">
                <a:solidFill>
                  <a:srgbClr val="181818"/>
                </a:solidFill>
                <a:latin typeface="Arial"/>
                <a:cs typeface="Arial"/>
              </a:rPr>
              <a:t>a</a:t>
            </a:r>
            <a:r>
              <a:rPr dirty="0" sz="1200" spc="15">
                <a:solidFill>
                  <a:srgbClr val="181818"/>
                </a:solidFill>
                <a:latin typeface="Arial"/>
                <a:cs typeface="Arial"/>
              </a:rPr>
              <a:t>i</a:t>
            </a:r>
            <a:r>
              <a:rPr dirty="0" sz="1200" spc="40">
                <a:solidFill>
                  <a:srgbClr val="181818"/>
                </a:solidFill>
                <a:latin typeface="Arial"/>
                <a:cs typeface="Arial"/>
              </a:rPr>
              <a:t>m</a:t>
            </a:r>
            <a:r>
              <a:rPr dirty="0" sz="1200" spc="40">
                <a:solidFill>
                  <a:srgbClr val="181818"/>
                </a:solidFill>
                <a:latin typeface="Arial"/>
                <a:cs typeface="Arial"/>
              </a:rPr>
              <a:t> </a:t>
            </a:r>
            <a:r>
              <a:rPr dirty="0" sz="1200" spc="15">
                <a:solidFill>
                  <a:srgbClr val="181818"/>
                </a:solidFill>
                <a:latin typeface="Arial"/>
                <a:cs typeface="Arial"/>
              </a:rPr>
              <a:t>i</a:t>
            </a:r>
            <a:r>
              <a:rPr dirty="0" sz="1200" spc="20">
                <a:solidFill>
                  <a:srgbClr val="181818"/>
                </a:solidFill>
                <a:latin typeface="Arial"/>
                <a:cs typeface="Arial"/>
              </a:rPr>
              <a:t>s</a:t>
            </a:r>
            <a:r>
              <a:rPr dirty="0" sz="1200" spc="20">
                <a:solidFill>
                  <a:srgbClr val="181818"/>
                </a:solidFill>
                <a:latin typeface="Arial"/>
                <a:cs typeface="Arial"/>
              </a:rPr>
              <a:t> </a:t>
            </a:r>
            <a:r>
              <a:rPr dirty="0" sz="1200" spc="100">
                <a:solidFill>
                  <a:srgbClr val="181818"/>
                </a:solidFill>
                <a:latin typeface="Arial"/>
                <a:cs typeface="Arial"/>
              </a:rPr>
              <a:t>t</a:t>
            </a:r>
            <a:r>
              <a:rPr dirty="0" sz="1200" spc="45">
                <a:solidFill>
                  <a:srgbClr val="181818"/>
                </a:solidFill>
                <a:latin typeface="Arial"/>
                <a:cs typeface="Arial"/>
              </a:rPr>
              <a:t>o</a:t>
            </a:r>
            <a:r>
              <a:rPr dirty="0" sz="1200" spc="45">
                <a:solidFill>
                  <a:srgbClr val="181818"/>
                </a:solidFill>
                <a:latin typeface="Arial"/>
                <a:cs typeface="Arial"/>
              </a:rPr>
              <a:t> </a:t>
            </a:r>
            <a:r>
              <a:rPr dirty="0" sz="1200" spc="15">
                <a:solidFill>
                  <a:srgbClr val="181818"/>
                </a:solidFill>
                <a:latin typeface="Arial"/>
                <a:cs typeface="Arial"/>
              </a:rPr>
              <a:t>i</a:t>
            </a:r>
            <a:r>
              <a:rPr dirty="0" sz="1200" spc="30">
                <a:solidFill>
                  <a:srgbClr val="181818"/>
                </a:solidFill>
                <a:latin typeface="Arial"/>
                <a:cs typeface="Arial"/>
              </a:rPr>
              <a:t>n</a:t>
            </a:r>
            <a:r>
              <a:rPr dirty="0" sz="1200" spc="20">
                <a:solidFill>
                  <a:srgbClr val="181818"/>
                </a:solidFill>
                <a:latin typeface="Arial"/>
                <a:cs typeface="Arial"/>
              </a:rPr>
              <a:t>s</a:t>
            </a:r>
            <a:r>
              <a:rPr dirty="0" sz="1200" spc="100">
                <a:solidFill>
                  <a:srgbClr val="181818"/>
                </a:solidFill>
                <a:latin typeface="Arial"/>
                <a:cs typeface="Arial"/>
              </a:rPr>
              <a:t>t</a:t>
            </a:r>
            <a:r>
              <a:rPr dirty="0" sz="1200" spc="15">
                <a:solidFill>
                  <a:srgbClr val="181818"/>
                </a:solidFill>
                <a:latin typeface="Arial"/>
                <a:cs typeface="Arial"/>
              </a:rPr>
              <a:t>ill</a:t>
            </a:r>
            <a:r>
              <a:rPr dirty="0" sz="1200" spc="15">
                <a:solidFill>
                  <a:srgbClr val="181818"/>
                </a:solidFill>
                <a:latin typeface="Arial"/>
                <a:cs typeface="Arial"/>
              </a:rPr>
              <a:t> </a:t>
            </a:r>
            <a:r>
              <a:rPr dirty="0" sz="1200" spc="5">
                <a:solidFill>
                  <a:srgbClr val="181818"/>
                </a:solidFill>
                <a:latin typeface="Arial"/>
                <a:cs typeface="Arial"/>
              </a:rPr>
              <a:t>a</a:t>
            </a:r>
            <a:r>
              <a:rPr dirty="0" sz="1200" spc="5">
                <a:solidFill>
                  <a:srgbClr val="181818"/>
                </a:solidFill>
                <a:latin typeface="Arial"/>
                <a:cs typeface="Arial"/>
              </a:rPr>
              <a:t> </a:t>
            </a:r>
            <a:r>
              <a:rPr dirty="0" sz="1200" spc="65">
                <a:solidFill>
                  <a:srgbClr val="181818"/>
                </a:solidFill>
                <a:latin typeface="Arial"/>
                <a:cs typeface="Arial"/>
              </a:rPr>
              <a:t>c</a:t>
            </a:r>
            <a:r>
              <a:rPr dirty="0" sz="1200" spc="45">
                <a:solidFill>
                  <a:srgbClr val="181818"/>
                </a:solidFill>
                <a:latin typeface="Arial"/>
                <a:cs typeface="Arial"/>
              </a:rPr>
              <a:t>o</a:t>
            </a:r>
            <a:r>
              <a:rPr dirty="0" sz="1200" spc="40">
                <a:solidFill>
                  <a:srgbClr val="181818"/>
                </a:solidFill>
                <a:latin typeface="Arial"/>
                <a:cs typeface="Arial"/>
              </a:rPr>
              <a:t>mm</a:t>
            </a:r>
            <a:r>
              <a:rPr dirty="0" sz="1200" spc="15">
                <a:solidFill>
                  <a:srgbClr val="181818"/>
                </a:solidFill>
                <a:latin typeface="Arial"/>
                <a:cs typeface="Arial"/>
              </a:rPr>
              <a:t>i</a:t>
            </a:r>
            <a:r>
              <a:rPr dirty="0" sz="1200" spc="100">
                <a:solidFill>
                  <a:srgbClr val="181818"/>
                </a:solidFill>
                <a:latin typeface="Arial"/>
                <a:cs typeface="Arial"/>
              </a:rPr>
              <a:t>t</a:t>
            </a:r>
            <a:r>
              <a:rPr dirty="0" sz="1200" spc="30">
                <a:solidFill>
                  <a:srgbClr val="181818"/>
                </a:solidFill>
                <a:latin typeface="Arial"/>
                <a:cs typeface="Arial"/>
              </a:rPr>
              <a:t>me</a:t>
            </a:r>
            <a:r>
              <a:rPr dirty="0" sz="1200" spc="30">
                <a:solidFill>
                  <a:srgbClr val="181818"/>
                </a:solidFill>
                <a:latin typeface="Arial"/>
                <a:cs typeface="Arial"/>
              </a:rPr>
              <a:t>n</a:t>
            </a:r>
            <a:r>
              <a:rPr dirty="0" sz="1200" spc="100">
                <a:solidFill>
                  <a:srgbClr val="181818"/>
                </a:solidFill>
                <a:latin typeface="Arial"/>
                <a:cs typeface="Arial"/>
              </a:rPr>
              <a:t>t</a:t>
            </a:r>
            <a:r>
              <a:rPr dirty="0" sz="1200" spc="100">
                <a:solidFill>
                  <a:srgbClr val="181818"/>
                </a:solidFill>
                <a:latin typeface="Arial"/>
                <a:cs typeface="Arial"/>
              </a:rPr>
              <a:t> </a:t>
            </a:r>
            <a:r>
              <a:rPr dirty="0" sz="1200" spc="100">
                <a:solidFill>
                  <a:srgbClr val="181818"/>
                </a:solidFill>
                <a:latin typeface="Arial"/>
                <a:cs typeface="Arial"/>
              </a:rPr>
              <a:t>t</a:t>
            </a:r>
            <a:r>
              <a:rPr dirty="0" sz="1200" spc="45">
                <a:solidFill>
                  <a:srgbClr val="181818"/>
                </a:solidFill>
                <a:latin typeface="Arial"/>
                <a:cs typeface="Arial"/>
              </a:rPr>
              <a:t>o</a:t>
            </a:r>
            <a:r>
              <a:rPr dirty="0" sz="1200" spc="45">
                <a:solidFill>
                  <a:srgbClr val="181818"/>
                </a:solidFill>
                <a:latin typeface="Arial"/>
                <a:cs typeface="Arial"/>
              </a:rPr>
              <a:t> </a:t>
            </a:r>
            <a:r>
              <a:rPr dirty="0" sz="1200" spc="65">
                <a:solidFill>
                  <a:srgbClr val="181818"/>
                </a:solidFill>
                <a:latin typeface="Arial"/>
                <a:cs typeface="Arial"/>
              </a:rPr>
              <a:t>c</a:t>
            </a:r>
            <a:r>
              <a:rPr dirty="0" sz="1200" spc="45">
                <a:solidFill>
                  <a:srgbClr val="181818"/>
                </a:solidFill>
                <a:latin typeface="Arial"/>
                <a:cs typeface="Arial"/>
              </a:rPr>
              <a:t>o</a:t>
            </a:r>
            <a:r>
              <a:rPr dirty="0" sz="1200" spc="35">
                <a:solidFill>
                  <a:srgbClr val="181818"/>
                </a:solidFill>
                <a:latin typeface="Arial"/>
                <a:cs typeface="Arial"/>
              </a:rPr>
              <a:t>mmu</a:t>
            </a:r>
            <a:r>
              <a:rPr dirty="0" sz="1200" spc="30">
                <a:solidFill>
                  <a:srgbClr val="181818"/>
                </a:solidFill>
                <a:latin typeface="Arial"/>
                <a:cs typeface="Arial"/>
              </a:rPr>
              <a:t>n</a:t>
            </a:r>
            <a:r>
              <a:rPr dirty="0" sz="1200" spc="15">
                <a:solidFill>
                  <a:srgbClr val="181818"/>
                </a:solidFill>
                <a:latin typeface="Arial"/>
                <a:cs typeface="Arial"/>
              </a:rPr>
              <a:t>i</a:t>
            </a:r>
            <a:r>
              <a:rPr dirty="0" sz="1200" spc="100">
                <a:solidFill>
                  <a:srgbClr val="181818"/>
                </a:solidFill>
                <a:latin typeface="Arial"/>
                <a:cs typeface="Arial"/>
              </a:rPr>
              <a:t>t</a:t>
            </a:r>
            <a:r>
              <a:rPr dirty="0" sz="1200" spc="65">
                <a:solidFill>
                  <a:srgbClr val="181818"/>
                </a:solidFill>
                <a:latin typeface="Arial"/>
                <a:cs typeface="Arial"/>
              </a:rPr>
              <a:t>y</a:t>
            </a:r>
            <a:r>
              <a:rPr dirty="0" sz="1200" spc="65">
                <a:solidFill>
                  <a:srgbClr val="181818"/>
                </a:solidFill>
                <a:latin typeface="Arial"/>
                <a:cs typeface="Arial"/>
              </a:rPr>
              <a:t> </a:t>
            </a:r>
            <a:r>
              <a:rPr dirty="0" sz="1200" spc="25">
                <a:solidFill>
                  <a:srgbClr val="181818"/>
                </a:solidFill>
                <a:latin typeface="Arial"/>
                <a:cs typeface="Arial"/>
              </a:rPr>
              <a:t>se</a:t>
            </a:r>
            <a:r>
              <a:rPr dirty="0" sz="1200" spc="60">
                <a:solidFill>
                  <a:srgbClr val="181818"/>
                </a:solidFill>
                <a:latin typeface="Arial"/>
                <a:cs typeface="Arial"/>
              </a:rPr>
              <a:t>r</a:t>
            </a:r>
            <a:r>
              <a:rPr dirty="0" sz="1200" spc="65">
                <a:solidFill>
                  <a:srgbClr val="181818"/>
                </a:solidFill>
                <a:latin typeface="Arial"/>
                <a:cs typeface="Arial"/>
              </a:rPr>
              <a:t>v</a:t>
            </a:r>
            <a:r>
              <a:rPr dirty="0" sz="1200" spc="15">
                <a:solidFill>
                  <a:srgbClr val="181818"/>
                </a:solidFill>
                <a:latin typeface="Arial"/>
                <a:cs typeface="Arial"/>
              </a:rPr>
              <a:t>i</a:t>
            </a:r>
            <a:r>
              <a:rPr dirty="0" sz="1200" spc="65">
                <a:solidFill>
                  <a:srgbClr val="181818"/>
                </a:solidFill>
                <a:latin typeface="Arial"/>
                <a:cs typeface="Arial"/>
              </a:rPr>
              <a:t>c</a:t>
            </a:r>
            <a:r>
              <a:rPr dirty="0" sz="1200" spc="25">
                <a:solidFill>
                  <a:srgbClr val="181818"/>
                </a:solidFill>
                <a:latin typeface="Arial"/>
                <a:cs typeface="Arial"/>
              </a:rPr>
              <a:t>e</a:t>
            </a:r>
            <a:r>
              <a:rPr dirty="0" sz="1200" spc="25">
                <a:solidFill>
                  <a:srgbClr val="181818"/>
                </a:solidFill>
                <a:latin typeface="Arial"/>
                <a:cs typeface="Arial"/>
              </a:rPr>
              <a:t>, </a:t>
            </a:r>
            <a:r>
              <a:rPr dirty="0" sz="1200" spc="65">
                <a:solidFill>
                  <a:srgbClr val="181818"/>
                </a:solidFill>
                <a:latin typeface="Arial"/>
                <a:cs typeface="Arial"/>
              </a:rPr>
              <a:t>c</a:t>
            </a:r>
            <a:r>
              <a:rPr dirty="0" sz="1200" spc="60">
                <a:solidFill>
                  <a:srgbClr val="181818"/>
                </a:solidFill>
                <a:latin typeface="Arial"/>
                <a:cs typeface="Arial"/>
              </a:rPr>
              <a:t>r</a:t>
            </a:r>
            <a:r>
              <a:rPr dirty="0" sz="1200" spc="25">
                <a:solidFill>
                  <a:srgbClr val="181818"/>
                </a:solidFill>
                <a:latin typeface="Arial"/>
                <a:cs typeface="Arial"/>
              </a:rPr>
              <a:t>e</a:t>
            </a:r>
            <a:r>
              <a:rPr dirty="0" sz="1200" spc="5">
                <a:solidFill>
                  <a:srgbClr val="181818"/>
                </a:solidFill>
                <a:latin typeface="Arial"/>
                <a:cs typeface="Arial"/>
              </a:rPr>
              <a:t>a</a:t>
            </a:r>
            <a:r>
              <a:rPr dirty="0" sz="1200" spc="100">
                <a:solidFill>
                  <a:srgbClr val="181818"/>
                </a:solidFill>
                <a:latin typeface="Arial"/>
                <a:cs typeface="Arial"/>
              </a:rPr>
              <a:t>t</a:t>
            </a:r>
            <a:r>
              <a:rPr dirty="0" sz="1200" spc="15">
                <a:solidFill>
                  <a:srgbClr val="181818"/>
                </a:solidFill>
                <a:latin typeface="Arial"/>
                <a:cs typeface="Arial"/>
              </a:rPr>
              <a:t>i</a:t>
            </a:r>
            <a:r>
              <a:rPr dirty="0" sz="1200" spc="30">
                <a:solidFill>
                  <a:srgbClr val="181818"/>
                </a:solidFill>
                <a:latin typeface="Arial"/>
                <a:cs typeface="Arial"/>
              </a:rPr>
              <a:t>n</a:t>
            </a:r>
            <a:r>
              <a:rPr dirty="0" sz="1200" spc="60">
                <a:solidFill>
                  <a:srgbClr val="181818"/>
                </a:solidFill>
                <a:latin typeface="Arial"/>
                <a:cs typeface="Arial"/>
              </a:rPr>
              <a:t>g</a:t>
            </a:r>
            <a:r>
              <a:rPr dirty="0" sz="1200" spc="30">
                <a:solidFill>
                  <a:srgbClr val="181818"/>
                </a:solidFill>
                <a:latin typeface="Arial"/>
                <a:cs typeface="Arial"/>
              </a:rPr>
              <a:t> </a:t>
            </a:r>
            <a:r>
              <a:rPr dirty="0" sz="1200" spc="100">
                <a:solidFill>
                  <a:srgbClr val="181818"/>
                </a:solidFill>
                <a:latin typeface="Arial"/>
                <a:cs typeface="Arial"/>
              </a:rPr>
              <a:t>w</a:t>
            </a:r>
            <a:r>
              <a:rPr dirty="0" sz="1200" spc="25">
                <a:solidFill>
                  <a:srgbClr val="181818"/>
                </a:solidFill>
                <a:latin typeface="Arial"/>
                <a:cs typeface="Arial"/>
              </a:rPr>
              <a:t>e</a:t>
            </a:r>
            <a:r>
              <a:rPr dirty="0" sz="1200" spc="15">
                <a:solidFill>
                  <a:srgbClr val="181818"/>
                </a:solidFill>
                <a:latin typeface="Arial"/>
                <a:cs typeface="Arial"/>
              </a:rPr>
              <a:t>ll</a:t>
            </a:r>
            <a:r>
              <a:rPr dirty="0" sz="1200" spc="150">
                <a:solidFill>
                  <a:srgbClr val="181818"/>
                </a:solidFill>
                <a:latin typeface="Arial"/>
                <a:cs typeface="Arial"/>
              </a:rPr>
              <a:t>-</a:t>
            </a:r>
            <a:r>
              <a:rPr dirty="0" sz="1200" spc="60">
                <a:solidFill>
                  <a:srgbClr val="181818"/>
                </a:solidFill>
                <a:latin typeface="Arial"/>
                <a:cs typeface="Arial"/>
              </a:rPr>
              <a:t>r</a:t>
            </a:r>
            <a:r>
              <a:rPr dirty="0" sz="1200" spc="45">
                <a:solidFill>
                  <a:srgbClr val="181818"/>
                </a:solidFill>
                <a:latin typeface="Arial"/>
                <a:cs typeface="Arial"/>
              </a:rPr>
              <a:t>o</a:t>
            </a:r>
            <a:r>
              <a:rPr dirty="0" sz="1200" spc="25">
                <a:solidFill>
                  <a:srgbClr val="181818"/>
                </a:solidFill>
                <a:latin typeface="Arial"/>
                <a:cs typeface="Arial"/>
              </a:rPr>
              <a:t>u</a:t>
            </a:r>
            <a:r>
              <a:rPr dirty="0" sz="1200" spc="30">
                <a:solidFill>
                  <a:srgbClr val="181818"/>
                </a:solidFill>
                <a:latin typeface="Arial"/>
                <a:cs typeface="Arial"/>
              </a:rPr>
              <a:t>n</a:t>
            </a:r>
            <a:r>
              <a:rPr dirty="0" sz="1200" spc="70">
                <a:solidFill>
                  <a:srgbClr val="181818"/>
                </a:solidFill>
                <a:latin typeface="Arial"/>
                <a:cs typeface="Arial"/>
              </a:rPr>
              <a:t>d</a:t>
            </a:r>
            <a:r>
              <a:rPr dirty="0" sz="1200" spc="25">
                <a:solidFill>
                  <a:srgbClr val="181818"/>
                </a:solidFill>
                <a:latin typeface="Arial"/>
                <a:cs typeface="Arial"/>
              </a:rPr>
              <a:t>e</a:t>
            </a:r>
            <a:r>
              <a:rPr dirty="0" sz="1200" spc="70">
                <a:solidFill>
                  <a:srgbClr val="181818"/>
                </a:solidFill>
                <a:latin typeface="Arial"/>
                <a:cs typeface="Arial"/>
              </a:rPr>
              <a:t>d</a:t>
            </a:r>
            <a:r>
              <a:rPr dirty="0" sz="1200" spc="70">
                <a:solidFill>
                  <a:srgbClr val="181818"/>
                </a:solidFill>
                <a:latin typeface="Arial"/>
                <a:cs typeface="Arial"/>
              </a:rPr>
              <a:t> </a:t>
            </a:r>
            <a:r>
              <a:rPr dirty="0" sz="1200" spc="15">
                <a:solidFill>
                  <a:srgbClr val="181818"/>
                </a:solidFill>
                <a:latin typeface="Arial"/>
                <a:cs typeface="Arial"/>
              </a:rPr>
              <a:t>i</a:t>
            </a:r>
            <a:r>
              <a:rPr dirty="0" sz="1200" spc="30">
                <a:solidFill>
                  <a:srgbClr val="181818"/>
                </a:solidFill>
                <a:latin typeface="Arial"/>
                <a:cs typeface="Arial"/>
              </a:rPr>
              <a:t>n</a:t>
            </a:r>
            <a:r>
              <a:rPr dirty="0" sz="1200" spc="70">
                <a:solidFill>
                  <a:srgbClr val="181818"/>
                </a:solidFill>
                <a:latin typeface="Arial"/>
                <a:cs typeface="Arial"/>
              </a:rPr>
              <a:t>d</a:t>
            </a:r>
            <a:r>
              <a:rPr dirty="0" sz="1200" spc="15">
                <a:solidFill>
                  <a:srgbClr val="181818"/>
                </a:solidFill>
                <a:latin typeface="Arial"/>
                <a:cs typeface="Arial"/>
              </a:rPr>
              <a:t>i</a:t>
            </a:r>
            <a:r>
              <a:rPr dirty="0" sz="1200" spc="65">
                <a:solidFill>
                  <a:srgbClr val="181818"/>
                </a:solidFill>
                <a:latin typeface="Arial"/>
                <a:cs typeface="Arial"/>
              </a:rPr>
              <a:t>v</a:t>
            </a:r>
            <a:r>
              <a:rPr dirty="0" sz="1200" spc="15">
                <a:solidFill>
                  <a:srgbClr val="181818"/>
                </a:solidFill>
                <a:latin typeface="Arial"/>
                <a:cs typeface="Arial"/>
              </a:rPr>
              <a:t>i</a:t>
            </a:r>
            <a:r>
              <a:rPr dirty="0" sz="1200" spc="70">
                <a:solidFill>
                  <a:srgbClr val="181818"/>
                </a:solidFill>
                <a:latin typeface="Arial"/>
                <a:cs typeface="Arial"/>
              </a:rPr>
              <a:t>d</a:t>
            </a:r>
            <a:r>
              <a:rPr dirty="0" sz="1200" spc="25">
                <a:solidFill>
                  <a:srgbClr val="181818"/>
                </a:solidFill>
                <a:latin typeface="Arial"/>
                <a:cs typeface="Arial"/>
              </a:rPr>
              <a:t>u</a:t>
            </a:r>
            <a:r>
              <a:rPr dirty="0" sz="1200" spc="5">
                <a:solidFill>
                  <a:srgbClr val="181818"/>
                </a:solidFill>
                <a:latin typeface="Arial"/>
                <a:cs typeface="Arial"/>
              </a:rPr>
              <a:t>a</a:t>
            </a:r>
            <a:r>
              <a:rPr dirty="0" sz="1200" spc="15">
                <a:solidFill>
                  <a:srgbClr val="181818"/>
                </a:solidFill>
                <a:latin typeface="Arial"/>
                <a:cs typeface="Arial"/>
              </a:rPr>
              <a:t>l</a:t>
            </a:r>
            <a:r>
              <a:rPr dirty="0" sz="1200" spc="20">
                <a:solidFill>
                  <a:srgbClr val="181818"/>
                </a:solidFill>
                <a:latin typeface="Arial"/>
                <a:cs typeface="Arial"/>
              </a:rPr>
              <a:t>s</a:t>
            </a:r>
            <a:r>
              <a:rPr dirty="0" sz="1200" spc="20">
                <a:solidFill>
                  <a:srgbClr val="181818"/>
                </a:solidFill>
                <a:latin typeface="Arial"/>
                <a:cs typeface="Arial"/>
              </a:rPr>
              <a:t> </a:t>
            </a:r>
            <a:r>
              <a:rPr dirty="0" sz="1200" spc="100">
                <a:solidFill>
                  <a:srgbClr val="181818"/>
                </a:solidFill>
                <a:latin typeface="Arial"/>
                <a:cs typeface="Arial"/>
              </a:rPr>
              <a:t>w</a:t>
            </a:r>
            <a:r>
              <a:rPr dirty="0" sz="1200" spc="40">
                <a:solidFill>
                  <a:srgbClr val="181818"/>
                </a:solidFill>
                <a:latin typeface="Arial"/>
                <a:cs typeface="Arial"/>
              </a:rPr>
              <a:t>h</a:t>
            </a:r>
            <a:r>
              <a:rPr dirty="0" sz="1200" spc="45">
                <a:solidFill>
                  <a:srgbClr val="181818"/>
                </a:solidFill>
                <a:latin typeface="Arial"/>
                <a:cs typeface="Arial"/>
              </a:rPr>
              <a:t>o</a:t>
            </a:r>
            <a:r>
              <a:rPr dirty="0" sz="1200" spc="45">
                <a:solidFill>
                  <a:srgbClr val="181818"/>
                </a:solidFill>
                <a:latin typeface="Arial"/>
                <a:cs typeface="Arial"/>
              </a:rPr>
              <a:t> </a:t>
            </a:r>
            <a:r>
              <a:rPr dirty="0" sz="1200" spc="5">
                <a:solidFill>
                  <a:srgbClr val="181818"/>
                </a:solidFill>
                <a:latin typeface="Arial"/>
                <a:cs typeface="Arial"/>
              </a:rPr>
              <a:t>a</a:t>
            </a:r>
            <a:r>
              <a:rPr dirty="0" sz="1200" spc="60">
                <a:solidFill>
                  <a:srgbClr val="181818"/>
                </a:solidFill>
                <a:latin typeface="Arial"/>
                <a:cs typeface="Arial"/>
              </a:rPr>
              <a:t>r</a:t>
            </a:r>
            <a:r>
              <a:rPr dirty="0" sz="1200" spc="25">
                <a:solidFill>
                  <a:srgbClr val="181818"/>
                </a:solidFill>
                <a:latin typeface="Arial"/>
                <a:cs typeface="Arial"/>
              </a:rPr>
              <a:t>e</a:t>
            </a:r>
            <a:r>
              <a:rPr dirty="0" sz="1200" spc="25">
                <a:solidFill>
                  <a:srgbClr val="181818"/>
                </a:solidFill>
                <a:latin typeface="Arial"/>
                <a:cs typeface="Arial"/>
              </a:rPr>
              <a:t> </a:t>
            </a:r>
            <a:r>
              <a:rPr dirty="0" sz="1200" spc="60">
                <a:solidFill>
                  <a:srgbClr val="181818"/>
                </a:solidFill>
                <a:latin typeface="Arial"/>
                <a:cs typeface="Arial"/>
              </a:rPr>
              <a:t>p</a:t>
            </a:r>
            <a:r>
              <a:rPr dirty="0" sz="1200" spc="60">
                <a:solidFill>
                  <a:srgbClr val="181818"/>
                </a:solidFill>
                <a:latin typeface="Arial"/>
                <a:cs typeface="Arial"/>
              </a:rPr>
              <a:t>r</a:t>
            </a:r>
            <a:r>
              <a:rPr dirty="0" sz="1200" spc="25">
                <a:solidFill>
                  <a:srgbClr val="181818"/>
                </a:solidFill>
                <a:latin typeface="Arial"/>
                <a:cs typeface="Arial"/>
              </a:rPr>
              <a:t>e</a:t>
            </a:r>
            <a:r>
              <a:rPr dirty="0" sz="1200" spc="60">
                <a:solidFill>
                  <a:srgbClr val="181818"/>
                </a:solidFill>
                <a:latin typeface="Arial"/>
                <a:cs typeface="Arial"/>
              </a:rPr>
              <a:t>p</a:t>
            </a:r>
            <a:r>
              <a:rPr dirty="0" sz="1200" spc="5">
                <a:solidFill>
                  <a:srgbClr val="181818"/>
                </a:solidFill>
                <a:latin typeface="Arial"/>
                <a:cs typeface="Arial"/>
              </a:rPr>
              <a:t>a</a:t>
            </a:r>
            <a:r>
              <a:rPr dirty="0" sz="1200" spc="60">
                <a:solidFill>
                  <a:srgbClr val="181818"/>
                </a:solidFill>
                <a:latin typeface="Arial"/>
                <a:cs typeface="Arial"/>
              </a:rPr>
              <a:t>r</a:t>
            </a:r>
            <a:r>
              <a:rPr dirty="0" sz="1200" spc="25">
                <a:solidFill>
                  <a:srgbClr val="181818"/>
                </a:solidFill>
                <a:latin typeface="Arial"/>
                <a:cs typeface="Arial"/>
              </a:rPr>
              <a:t>e</a:t>
            </a:r>
            <a:r>
              <a:rPr dirty="0" sz="1200" spc="70">
                <a:solidFill>
                  <a:srgbClr val="181818"/>
                </a:solidFill>
                <a:latin typeface="Arial"/>
                <a:cs typeface="Arial"/>
              </a:rPr>
              <a:t>d</a:t>
            </a:r>
            <a:r>
              <a:rPr dirty="0" sz="1200" spc="70">
                <a:solidFill>
                  <a:srgbClr val="181818"/>
                </a:solidFill>
                <a:latin typeface="Arial"/>
                <a:cs typeface="Arial"/>
              </a:rPr>
              <a:t> </a:t>
            </a:r>
            <a:r>
              <a:rPr dirty="0" sz="1200" spc="100">
                <a:solidFill>
                  <a:srgbClr val="181818"/>
                </a:solidFill>
                <a:latin typeface="Arial"/>
                <a:cs typeface="Arial"/>
              </a:rPr>
              <a:t>t</a:t>
            </a:r>
            <a:r>
              <a:rPr dirty="0" sz="1200" spc="45">
                <a:solidFill>
                  <a:srgbClr val="181818"/>
                </a:solidFill>
                <a:latin typeface="Arial"/>
                <a:cs typeface="Arial"/>
              </a:rPr>
              <a:t>o</a:t>
            </a:r>
            <a:r>
              <a:rPr dirty="0" sz="1200" spc="45">
                <a:solidFill>
                  <a:srgbClr val="181818"/>
                </a:solidFill>
                <a:latin typeface="Arial"/>
                <a:cs typeface="Arial"/>
              </a:rPr>
              <a:t> </a:t>
            </a:r>
            <a:r>
              <a:rPr dirty="0" sz="1200" spc="100">
                <a:solidFill>
                  <a:srgbClr val="181818"/>
                </a:solidFill>
                <a:latin typeface="Arial"/>
                <a:cs typeface="Arial"/>
              </a:rPr>
              <a:t>t</a:t>
            </a:r>
            <a:r>
              <a:rPr dirty="0" sz="1200" spc="5">
                <a:solidFill>
                  <a:srgbClr val="181818"/>
                </a:solidFill>
                <a:latin typeface="Arial"/>
                <a:cs typeface="Arial"/>
              </a:rPr>
              <a:t>a</a:t>
            </a:r>
            <a:r>
              <a:rPr dirty="0" sz="1200" spc="45">
                <a:solidFill>
                  <a:srgbClr val="181818"/>
                </a:solidFill>
                <a:latin typeface="Arial"/>
                <a:cs typeface="Arial"/>
              </a:rPr>
              <a:t>k</a:t>
            </a:r>
            <a:r>
              <a:rPr dirty="0" sz="1200" spc="25">
                <a:solidFill>
                  <a:srgbClr val="181818"/>
                </a:solidFill>
                <a:latin typeface="Arial"/>
                <a:cs typeface="Arial"/>
              </a:rPr>
              <a:t>e</a:t>
            </a:r>
            <a:r>
              <a:rPr dirty="0" sz="1200" spc="25">
                <a:solidFill>
                  <a:srgbClr val="181818"/>
                </a:solidFill>
                <a:latin typeface="Arial"/>
                <a:cs typeface="Arial"/>
              </a:rPr>
              <a:t> </a:t>
            </a:r>
            <a:r>
              <a:rPr dirty="0" sz="1200" spc="45">
                <a:solidFill>
                  <a:srgbClr val="181818"/>
                </a:solidFill>
                <a:latin typeface="Arial"/>
                <a:cs typeface="Arial"/>
              </a:rPr>
              <a:t>o</a:t>
            </a:r>
            <a:r>
              <a:rPr dirty="0" sz="1200" spc="30">
                <a:solidFill>
                  <a:srgbClr val="181818"/>
                </a:solidFill>
                <a:latin typeface="Arial"/>
                <a:cs typeface="Arial"/>
              </a:rPr>
              <a:t>n</a:t>
            </a:r>
            <a:r>
              <a:rPr dirty="0" sz="1200" spc="30">
                <a:solidFill>
                  <a:srgbClr val="181818"/>
                </a:solidFill>
                <a:latin typeface="Arial"/>
                <a:cs typeface="Arial"/>
              </a:rPr>
              <a:t> </a:t>
            </a:r>
            <a:r>
              <a:rPr dirty="0" sz="1200" spc="100">
                <a:solidFill>
                  <a:srgbClr val="181818"/>
                </a:solidFill>
                <a:latin typeface="Arial"/>
                <a:cs typeface="Arial"/>
              </a:rPr>
              <a:t>t</a:t>
            </a:r>
            <a:r>
              <a:rPr dirty="0" sz="1200" spc="40">
                <a:solidFill>
                  <a:srgbClr val="181818"/>
                </a:solidFill>
                <a:latin typeface="Arial"/>
                <a:cs typeface="Arial"/>
              </a:rPr>
              <a:t>h</a:t>
            </a:r>
            <a:r>
              <a:rPr dirty="0" sz="1200" spc="25">
                <a:solidFill>
                  <a:srgbClr val="181818"/>
                </a:solidFill>
                <a:latin typeface="Arial"/>
                <a:cs typeface="Arial"/>
              </a:rPr>
              <a:t>e</a:t>
            </a:r>
            <a:r>
              <a:rPr dirty="0" sz="1200" spc="25">
                <a:solidFill>
                  <a:srgbClr val="181818"/>
                </a:solidFill>
                <a:latin typeface="Arial"/>
                <a:cs typeface="Arial"/>
              </a:rPr>
              <a:t> </a:t>
            </a:r>
            <a:r>
              <a:rPr dirty="0" sz="1200" spc="70">
                <a:solidFill>
                  <a:srgbClr val="181818"/>
                </a:solidFill>
                <a:latin typeface="Arial"/>
                <a:cs typeface="Arial"/>
              </a:rPr>
              <a:t>d</a:t>
            </a:r>
            <a:r>
              <a:rPr dirty="0" sz="1200" spc="15">
                <a:solidFill>
                  <a:srgbClr val="181818"/>
                </a:solidFill>
                <a:latin typeface="Arial"/>
                <a:cs typeface="Arial"/>
              </a:rPr>
              <a:t>i</a:t>
            </a:r>
            <a:r>
              <a:rPr dirty="0" sz="1200" spc="65">
                <a:solidFill>
                  <a:srgbClr val="181818"/>
                </a:solidFill>
                <a:latin typeface="Arial"/>
                <a:cs typeface="Arial"/>
              </a:rPr>
              <a:t>v</a:t>
            </a:r>
            <a:r>
              <a:rPr dirty="0" sz="1200" spc="25">
                <a:solidFill>
                  <a:srgbClr val="181818"/>
                </a:solidFill>
                <a:latin typeface="Arial"/>
                <a:cs typeface="Arial"/>
              </a:rPr>
              <a:t>e</a:t>
            </a:r>
            <a:r>
              <a:rPr dirty="0" sz="1200" spc="60">
                <a:solidFill>
                  <a:srgbClr val="181818"/>
                </a:solidFill>
                <a:latin typeface="Arial"/>
                <a:cs typeface="Arial"/>
              </a:rPr>
              <a:t>r</a:t>
            </a:r>
            <a:r>
              <a:rPr dirty="0" sz="1200" spc="25">
                <a:solidFill>
                  <a:srgbClr val="181818"/>
                </a:solidFill>
                <a:latin typeface="Arial"/>
                <a:cs typeface="Arial"/>
              </a:rPr>
              <a:t>se</a:t>
            </a:r>
            <a:r>
              <a:rPr dirty="0" sz="1200" spc="25">
                <a:solidFill>
                  <a:srgbClr val="181818"/>
                </a:solidFill>
                <a:latin typeface="Arial"/>
                <a:cs typeface="Arial"/>
              </a:rPr>
              <a:t> </a:t>
            </a:r>
            <a:r>
              <a:rPr dirty="0" sz="1200" spc="65">
                <a:solidFill>
                  <a:srgbClr val="181818"/>
                </a:solidFill>
                <a:latin typeface="Arial"/>
                <a:cs typeface="Arial"/>
              </a:rPr>
              <a:t>c</a:t>
            </a:r>
            <a:r>
              <a:rPr dirty="0" sz="1200" spc="40">
                <a:solidFill>
                  <a:srgbClr val="181818"/>
                </a:solidFill>
                <a:latin typeface="Arial"/>
                <a:cs typeface="Arial"/>
              </a:rPr>
              <a:t>h</a:t>
            </a:r>
            <a:r>
              <a:rPr dirty="0" sz="1200" spc="5">
                <a:solidFill>
                  <a:srgbClr val="181818"/>
                </a:solidFill>
                <a:latin typeface="Arial"/>
                <a:cs typeface="Arial"/>
              </a:rPr>
              <a:t>a</a:t>
            </a:r>
            <a:r>
              <a:rPr dirty="0" sz="1200" spc="15">
                <a:solidFill>
                  <a:srgbClr val="181818"/>
                </a:solidFill>
                <a:latin typeface="Arial"/>
                <a:cs typeface="Arial"/>
              </a:rPr>
              <a:t>ll</a:t>
            </a:r>
            <a:r>
              <a:rPr dirty="0" sz="1200" spc="25">
                <a:solidFill>
                  <a:srgbClr val="181818"/>
                </a:solidFill>
                <a:latin typeface="Arial"/>
                <a:cs typeface="Arial"/>
              </a:rPr>
              <a:t>e</a:t>
            </a:r>
            <a:r>
              <a:rPr dirty="0" sz="1200" spc="30">
                <a:solidFill>
                  <a:srgbClr val="181818"/>
                </a:solidFill>
                <a:latin typeface="Arial"/>
                <a:cs typeface="Arial"/>
              </a:rPr>
              <a:t>n</a:t>
            </a:r>
            <a:r>
              <a:rPr dirty="0" sz="1200" spc="60">
                <a:solidFill>
                  <a:srgbClr val="181818"/>
                </a:solidFill>
                <a:latin typeface="Arial"/>
                <a:cs typeface="Arial"/>
              </a:rPr>
              <a:t>g</a:t>
            </a:r>
            <a:r>
              <a:rPr dirty="0" sz="1200" spc="25">
                <a:solidFill>
                  <a:srgbClr val="181818"/>
                </a:solidFill>
                <a:latin typeface="Arial"/>
                <a:cs typeface="Arial"/>
              </a:rPr>
              <a:t>es</a:t>
            </a:r>
            <a:r>
              <a:rPr dirty="0" sz="1200" spc="25">
                <a:solidFill>
                  <a:srgbClr val="181818"/>
                </a:solidFill>
                <a:latin typeface="Arial"/>
                <a:cs typeface="Arial"/>
              </a:rPr>
              <a:t> </a:t>
            </a:r>
            <a:r>
              <a:rPr dirty="0" sz="1200" spc="45">
                <a:solidFill>
                  <a:srgbClr val="181818"/>
                </a:solidFill>
                <a:latin typeface="Arial"/>
                <a:cs typeface="Arial"/>
              </a:rPr>
              <a:t>o</a:t>
            </a:r>
            <a:r>
              <a:rPr dirty="0" sz="1200" spc="95">
                <a:solidFill>
                  <a:srgbClr val="181818"/>
                </a:solidFill>
                <a:latin typeface="Arial"/>
                <a:cs typeface="Arial"/>
              </a:rPr>
              <a:t>f</a:t>
            </a:r>
            <a:r>
              <a:rPr dirty="0" sz="1200" spc="95">
                <a:solidFill>
                  <a:srgbClr val="181818"/>
                </a:solidFill>
                <a:latin typeface="Arial"/>
                <a:cs typeface="Arial"/>
              </a:rPr>
              <a:t> </a:t>
            </a:r>
            <a:r>
              <a:rPr dirty="0" sz="1200" spc="100">
                <a:solidFill>
                  <a:srgbClr val="181818"/>
                </a:solidFill>
                <a:latin typeface="Arial"/>
                <a:cs typeface="Arial"/>
              </a:rPr>
              <a:t>t</a:t>
            </a:r>
            <a:r>
              <a:rPr dirty="0" sz="1200" spc="40">
                <a:solidFill>
                  <a:srgbClr val="181818"/>
                </a:solidFill>
                <a:latin typeface="Arial"/>
                <a:cs typeface="Arial"/>
              </a:rPr>
              <a:t>h</a:t>
            </a:r>
            <a:r>
              <a:rPr dirty="0" sz="1200" spc="25">
                <a:solidFill>
                  <a:srgbClr val="181818"/>
                </a:solidFill>
                <a:latin typeface="Arial"/>
                <a:cs typeface="Arial"/>
              </a:rPr>
              <a:t>e</a:t>
            </a:r>
            <a:r>
              <a:rPr dirty="0" sz="1200" spc="25">
                <a:solidFill>
                  <a:srgbClr val="181818"/>
                </a:solidFill>
                <a:latin typeface="Arial"/>
                <a:cs typeface="Arial"/>
              </a:rPr>
              <a:t> </a:t>
            </a:r>
            <a:r>
              <a:rPr dirty="0" sz="1200" spc="50">
                <a:solidFill>
                  <a:srgbClr val="181818"/>
                </a:solidFill>
                <a:latin typeface="Arial"/>
                <a:cs typeface="Arial"/>
              </a:rPr>
              <a:t>2</a:t>
            </a:r>
            <a:r>
              <a:rPr dirty="0" sz="1200" spc="-145">
                <a:solidFill>
                  <a:srgbClr val="181818"/>
                </a:solidFill>
                <a:latin typeface="Arial"/>
                <a:cs typeface="Arial"/>
              </a:rPr>
              <a:t>1</a:t>
            </a:r>
            <a:r>
              <a:rPr dirty="0" sz="1200" spc="20">
                <a:solidFill>
                  <a:srgbClr val="181818"/>
                </a:solidFill>
                <a:latin typeface="Arial"/>
                <a:cs typeface="Arial"/>
              </a:rPr>
              <a:t>s</a:t>
            </a:r>
            <a:r>
              <a:rPr dirty="0" sz="1200" spc="100">
                <a:solidFill>
                  <a:srgbClr val="181818"/>
                </a:solidFill>
                <a:latin typeface="Arial"/>
                <a:cs typeface="Arial"/>
              </a:rPr>
              <a:t>t</a:t>
            </a:r>
            <a:r>
              <a:rPr dirty="0" sz="1200" spc="100">
                <a:solidFill>
                  <a:srgbClr val="181818"/>
                </a:solidFill>
                <a:latin typeface="Arial"/>
                <a:cs typeface="Arial"/>
              </a:rPr>
              <a:t> </a:t>
            </a:r>
            <a:r>
              <a:rPr dirty="0" sz="1200" spc="65">
                <a:solidFill>
                  <a:srgbClr val="181818"/>
                </a:solidFill>
                <a:latin typeface="Arial"/>
                <a:cs typeface="Arial"/>
              </a:rPr>
              <a:t>c</a:t>
            </a:r>
            <a:r>
              <a:rPr dirty="0" sz="1200" spc="25">
                <a:solidFill>
                  <a:srgbClr val="181818"/>
                </a:solidFill>
                <a:latin typeface="Arial"/>
                <a:cs typeface="Arial"/>
              </a:rPr>
              <a:t>e</a:t>
            </a:r>
            <a:r>
              <a:rPr dirty="0" sz="1200" spc="30">
                <a:solidFill>
                  <a:srgbClr val="181818"/>
                </a:solidFill>
                <a:latin typeface="Arial"/>
                <a:cs typeface="Arial"/>
              </a:rPr>
              <a:t>n</a:t>
            </a:r>
            <a:r>
              <a:rPr dirty="0" sz="1200" spc="100">
                <a:solidFill>
                  <a:srgbClr val="181818"/>
                </a:solidFill>
                <a:latin typeface="Arial"/>
                <a:cs typeface="Arial"/>
              </a:rPr>
              <a:t>t</a:t>
            </a:r>
            <a:r>
              <a:rPr dirty="0" sz="1200" spc="25">
                <a:solidFill>
                  <a:srgbClr val="181818"/>
                </a:solidFill>
                <a:latin typeface="Arial"/>
                <a:cs typeface="Arial"/>
              </a:rPr>
              <a:t>u</a:t>
            </a:r>
            <a:r>
              <a:rPr dirty="0" sz="1200" spc="60">
                <a:solidFill>
                  <a:srgbClr val="181818"/>
                </a:solidFill>
                <a:latin typeface="Arial"/>
                <a:cs typeface="Arial"/>
              </a:rPr>
              <a:t>r</a:t>
            </a:r>
            <a:r>
              <a:rPr dirty="0" sz="1200" spc="65">
                <a:solidFill>
                  <a:srgbClr val="181818"/>
                </a:solidFill>
                <a:latin typeface="Arial"/>
                <a:cs typeface="Arial"/>
              </a:rPr>
              <a:t>y</a:t>
            </a:r>
            <a:r>
              <a:rPr dirty="0" sz="1200" spc="-5">
                <a:solidFill>
                  <a:srgbClr val="181818"/>
                </a:solidFill>
                <a:latin typeface="Arial"/>
                <a:cs typeface="Arial"/>
              </a:rPr>
              <a:t>.</a:t>
            </a:r>
            <a:endParaRPr sz="12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sz="125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dirty="0" sz="1200" spc="-120" b="1">
                <a:solidFill>
                  <a:srgbClr val="181818"/>
                </a:solidFill>
                <a:latin typeface="Gill Sans MT"/>
                <a:cs typeface="Gill Sans MT"/>
              </a:rPr>
              <a:t>O</a:t>
            </a:r>
            <a:r>
              <a:rPr dirty="0" sz="1200" spc="85" b="1">
                <a:solidFill>
                  <a:srgbClr val="181818"/>
                </a:solidFill>
                <a:latin typeface="Gill Sans MT"/>
                <a:cs typeface="Gill Sans MT"/>
              </a:rPr>
              <a:t>v</a:t>
            </a:r>
            <a:r>
              <a:rPr dirty="0" sz="1200" spc="50" b="1">
                <a:solidFill>
                  <a:srgbClr val="181818"/>
                </a:solidFill>
                <a:latin typeface="Gill Sans MT"/>
                <a:cs typeface="Gill Sans MT"/>
              </a:rPr>
              <a:t>e</a:t>
            </a:r>
            <a:r>
              <a:rPr dirty="0" sz="1200" spc="-30" b="1">
                <a:solidFill>
                  <a:srgbClr val="181818"/>
                </a:solidFill>
                <a:latin typeface="Gill Sans MT"/>
                <a:cs typeface="Gill Sans MT"/>
              </a:rPr>
              <a:t>r</a:t>
            </a:r>
            <a:r>
              <a:rPr dirty="0" sz="1200" spc="85" b="1">
                <a:solidFill>
                  <a:srgbClr val="181818"/>
                </a:solidFill>
                <a:latin typeface="Gill Sans MT"/>
                <a:cs typeface="Gill Sans MT"/>
              </a:rPr>
              <a:t>v</a:t>
            </a:r>
            <a:r>
              <a:rPr dirty="0" sz="1200" spc="85" b="1">
                <a:solidFill>
                  <a:srgbClr val="181818"/>
                </a:solidFill>
                <a:latin typeface="Gill Sans MT"/>
                <a:cs typeface="Gill Sans MT"/>
              </a:rPr>
              <a:t>i</a:t>
            </a:r>
            <a:r>
              <a:rPr dirty="0" sz="1200" spc="60" b="1">
                <a:solidFill>
                  <a:srgbClr val="181818"/>
                </a:solidFill>
                <a:latin typeface="Gill Sans MT"/>
                <a:cs typeface="Gill Sans MT"/>
              </a:rPr>
              <a:t>ew</a:t>
            </a:r>
            <a:endParaRPr sz="1200">
              <a:latin typeface="Gill Sans MT"/>
              <a:cs typeface="Gill Sans MT"/>
            </a:endParaRPr>
          </a:p>
          <a:p>
            <a:pPr marL="12700" marR="50165">
              <a:lnSpc>
                <a:spcPct val="104099"/>
              </a:lnSpc>
            </a:pPr>
            <a:r>
              <a:rPr dirty="0" sz="1200" spc="5">
                <a:solidFill>
                  <a:srgbClr val="181818"/>
                </a:solidFill>
                <a:latin typeface="Arial"/>
                <a:cs typeface="Arial"/>
              </a:rPr>
              <a:t>A</a:t>
            </a:r>
            <a:r>
              <a:rPr dirty="0" sz="1200" spc="15">
                <a:solidFill>
                  <a:srgbClr val="181818"/>
                </a:solidFill>
                <a:latin typeface="Arial"/>
                <a:cs typeface="Arial"/>
              </a:rPr>
              <a:t>l</a:t>
            </a:r>
            <a:r>
              <a:rPr dirty="0" sz="1200" spc="15">
                <a:solidFill>
                  <a:srgbClr val="181818"/>
                </a:solidFill>
                <a:latin typeface="Arial"/>
                <a:cs typeface="Arial"/>
              </a:rPr>
              <a:t> W</a:t>
            </a:r>
            <a:r>
              <a:rPr dirty="0" sz="1200" spc="5">
                <a:solidFill>
                  <a:srgbClr val="181818"/>
                </a:solidFill>
                <a:latin typeface="Arial"/>
                <a:cs typeface="Arial"/>
              </a:rPr>
              <a:t>a</a:t>
            </a:r>
            <a:r>
              <a:rPr dirty="0" sz="1200" spc="70">
                <a:solidFill>
                  <a:srgbClr val="181818"/>
                </a:solidFill>
                <a:latin typeface="Arial"/>
                <a:cs typeface="Arial"/>
              </a:rPr>
              <a:t>d</a:t>
            </a:r>
            <a:r>
              <a:rPr dirty="0" sz="1200" spc="45">
                <a:solidFill>
                  <a:srgbClr val="181818"/>
                </a:solidFill>
                <a:latin typeface="Arial"/>
                <a:cs typeface="Arial"/>
              </a:rPr>
              <a:t>oo</a:t>
            </a:r>
            <a:r>
              <a:rPr dirty="0" sz="1200" spc="70">
                <a:solidFill>
                  <a:srgbClr val="181818"/>
                </a:solidFill>
                <a:latin typeface="Arial"/>
                <a:cs typeface="Arial"/>
              </a:rPr>
              <a:t>d</a:t>
            </a:r>
            <a:r>
              <a:rPr dirty="0" sz="1200" spc="70">
                <a:solidFill>
                  <a:srgbClr val="181818"/>
                </a:solidFill>
                <a:latin typeface="Arial"/>
                <a:cs typeface="Arial"/>
              </a:rPr>
              <a:t> </a:t>
            </a:r>
            <a:r>
              <a:rPr dirty="0" sz="1200" spc="5">
                <a:solidFill>
                  <a:srgbClr val="181818"/>
                </a:solidFill>
                <a:latin typeface="Arial"/>
                <a:cs typeface="Arial"/>
              </a:rPr>
              <a:t>A</a:t>
            </a:r>
            <a:r>
              <a:rPr dirty="0" sz="1200" spc="65">
                <a:solidFill>
                  <a:srgbClr val="181818"/>
                </a:solidFill>
                <a:latin typeface="Arial"/>
                <a:cs typeface="Arial"/>
              </a:rPr>
              <a:t>c</a:t>
            </a:r>
            <a:r>
              <a:rPr dirty="0" sz="1200" spc="5">
                <a:solidFill>
                  <a:srgbClr val="181818"/>
                </a:solidFill>
                <a:latin typeface="Arial"/>
                <a:cs typeface="Arial"/>
              </a:rPr>
              <a:t>a</a:t>
            </a:r>
            <a:r>
              <a:rPr dirty="0" sz="1200" spc="70">
                <a:solidFill>
                  <a:srgbClr val="181818"/>
                </a:solidFill>
                <a:latin typeface="Arial"/>
                <a:cs typeface="Arial"/>
              </a:rPr>
              <a:t>d</a:t>
            </a:r>
            <a:r>
              <a:rPr dirty="0" sz="1200" spc="30">
                <a:solidFill>
                  <a:srgbClr val="181818"/>
                </a:solidFill>
                <a:latin typeface="Arial"/>
                <a:cs typeface="Arial"/>
              </a:rPr>
              <a:t>em</a:t>
            </a:r>
            <a:r>
              <a:rPr dirty="0" sz="1200" spc="65">
                <a:solidFill>
                  <a:srgbClr val="181818"/>
                </a:solidFill>
                <a:latin typeface="Arial"/>
                <a:cs typeface="Arial"/>
              </a:rPr>
              <a:t>y</a:t>
            </a:r>
            <a:r>
              <a:rPr dirty="0" sz="1200" spc="65">
                <a:solidFill>
                  <a:srgbClr val="181818"/>
                </a:solidFill>
                <a:latin typeface="Arial"/>
                <a:cs typeface="Arial"/>
              </a:rPr>
              <a:t> </a:t>
            </a:r>
            <a:r>
              <a:rPr dirty="0" sz="1200" spc="15">
                <a:solidFill>
                  <a:srgbClr val="181818"/>
                </a:solidFill>
                <a:latin typeface="Arial"/>
                <a:cs typeface="Arial"/>
              </a:rPr>
              <a:t>i</a:t>
            </a:r>
            <a:r>
              <a:rPr dirty="0" sz="1200" spc="20">
                <a:solidFill>
                  <a:srgbClr val="181818"/>
                </a:solidFill>
                <a:latin typeface="Arial"/>
                <a:cs typeface="Arial"/>
              </a:rPr>
              <a:t>s</a:t>
            </a:r>
            <a:r>
              <a:rPr dirty="0" sz="1200" spc="20">
                <a:solidFill>
                  <a:srgbClr val="181818"/>
                </a:solidFill>
                <a:latin typeface="Arial"/>
                <a:cs typeface="Arial"/>
              </a:rPr>
              <a:t> </a:t>
            </a:r>
            <a:r>
              <a:rPr dirty="0" sz="1200" spc="5">
                <a:solidFill>
                  <a:srgbClr val="181818"/>
                </a:solidFill>
                <a:latin typeface="Arial"/>
                <a:cs typeface="Arial"/>
              </a:rPr>
              <a:t>a</a:t>
            </a:r>
            <a:r>
              <a:rPr dirty="0" sz="1200" spc="30">
                <a:solidFill>
                  <a:srgbClr val="181818"/>
                </a:solidFill>
                <a:latin typeface="Arial"/>
                <a:cs typeface="Arial"/>
              </a:rPr>
              <a:t>n</a:t>
            </a:r>
            <a:r>
              <a:rPr dirty="0" sz="1200" spc="30">
                <a:solidFill>
                  <a:srgbClr val="181818"/>
                </a:solidFill>
                <a:latin typeface="Arial"/>
                <a:cs typeface="Arial"/>
              </a:rPr>
              <a:t> </a:t>
            </a:r>
            <a:r>
              <a:rPr dirty="0" sz="1200" spc="25">
                <a:solidFill>
                  <a:srgbClr val="181818"/>
                </a:solidFill>
                <a:latin typeface="Arial"/>
                <a:cs typeface="Arial"/>
              </a:rPr>
              <a:t>u</a:t>
            </a:r>
            <a:r>
              <a:rPr dirty="0" sz="1200" spc="60">
                <a:solidFill>
                  <a:srgbClr val="181818"/>
                </a:solidFill>
                <a:latin typeface="Arial"/>
                <a:cs typeface="Arial"/>
              </a:rPr>
              <a:t>p</a:t>
            </a:r>
            <a:r>
              <a:rPr dirty="0" sz="1200" spc="65">
                <a:solidFill>
                  <a:srgbClr val="181818"/>
                </a:solidFill>
                <a:latin typeface="Arial"/>
                <a:cs typeface="Arial"/>
              </a:rPr>
              <a:t>c</a:t>
            </a:r>
            <a:r>
              <a:rPr dirty="0" sz="1200" spc="45">
                <a:solidFill>
                  <a:srgbClr val="181818"/>
                </a:solidFill>
                <a:latin typeface="Arial"/>
                <a:cs typeface="Arial"/>
              </a:rPr>
              <a:t>o</a:t>
            </a:r>
            <a:r>
              <a:rPr dirty="0" sz="1200" spc="40">
                <a:solidFill>
                  <a:srgbClr val="181818"/>
                </a:solidFill>
                <a:latin typeface="Arial"/>
                <a:cs typeface="Arial"/>
              </a:rPr>
              <a:t>m</a:t>
            </a:r>
            <a:r>
              <a:rPr dirty="0" sz="1200" spc="15">
                <a:solidFill>
                  <a:srgbClr val="181818"/>
                </a:solidFill>
                <a:latin typeface="Arial"/>
                <a:cs typeface="Arial"/>
              </a:rPr>
              <a:t>i</a:t>
            </a:r>
            <a:r>
              <a:rPr dirty="0" sz="1200" spc="30">
                <a:solidFill>
                  <a:srgbClr val="181818"/>
                </a:solidFill>
                <a:latin typeface="Arial"/>
                <a:cs typeface="Arial"/>
              </a:rPr>
              <a:t>n</a:t>
            </a:r>
            <a:r>
              <a:rPr dirty="0" sz="1200" spc="60">
                <a:solidFill>
                  <a:srgbClr val="181818"/>
                </a:solidFill>
                <a:latin typeface="Arial"/>
                <a:cs typeface="Arial"/>
              </a:rPr>
              <a:t>g</a:t>
            </a:r>
            <a:r>
              <a:rPr dirty="0" sz="1200" spc="60">
                <a:solidFill>
                  <a:srgbClr val="181818"/>
                </a:solidFill>
                <a:latin typeface="Arial"/>
                <a:cs typeface="Arial"/>
              </a:rPr>
              <a:t> </a:t>
            </a:r>
            <a:r>
              <a:rPr dirty="0" sz="1200" spc="-20">
                <a:solidFill>
                  <a:srgbClr val="181818"/>
                </a:solidFill>
                <a:latin typeface="Arial"/>
                <a:cs typeface="Arial"/>
              </a:rPr>
              <a:t>I</a:t>
            </a:r>
            <a:r>
              <a:rPr dirty="0" sz="1200" spc="20">
                <a:solidFill>
                  <a:srgbClr val="181818"/>
                </a:solidFill>
                <a:latin typeface="Arial"/>
                <a:cs typeface="Arial"/>
              </a:rPr>
              <a:t>s</a:t>
            </a:r>
            <a:r>
              <a:rPr dirty="0" sz="1200" spc="15">
                <a:solidFill>
                  <a:srgbClr val="181818"/>
                </a:solidFill>
                <a:latin typeface="Arial"/>
                <a:cs typeface="Arial"/>
              </a:rPr>
              <a:t>l</a:t>
            </a:r>
            <a:r>
              <a:rPr dirty="0" sz="1200" spc="5">
                <a:solidFill>
                  <a:srgbClr val="181818"/>
                </a:solidFill>
                <a:latin typeface="Arial"/>
                <a:cs typeface="Arial"/>
              </a:rPr>
              <a:t>a</a:t>
            </a:r>
            <a:r>
              <a:rPr dirty="0" sz="1200" spc="40">
                <a:solidFill>
                  <a:srgbClr val="181818"/>
                </a:solidFill>
                <a:latin typeface="Arial"/>
                <a:cs typeface="Arial"/>
              </a:rPr>
              <a:t>m</a:t>
            </a:r>
            <a:r>
              <a:rPr dirty="0" sz="1200" spc="15">
                <a:solidFill>
                  <a:srgbClr val="181818"/>
                </a:solidFill>
                <a:latin typeface="Arial"/>
                <a:cs typeface="Arial"/>
              </a:rPr>
              <a:t>i</a:t>
            </a:r>
            <a:r>
              <a:rPr dirty="0" sz="1200" spc="65">
                <a:solidFill>
                  <a:srgbClr val="181818"/>
                </a:solidFill>
                <a:latin typeface="Arial"/>
                <a:cs typeface="Arial"/>
              </a:rPr>
              <a:t>c</a:t>
            </a:r>
            <a:r>
              <a:rPr dirty="0" sz="1200" spc="65">
                <a:solidFill>
                  <a:srgbClr val="181818"/>
                </a:solidFill>
                <a:latin typeface="Arial"/>
                <a:cs typeface="Arial"/>
              </a:rPr>
              <a:t> </a:t>
            </a:r>
            <a:r>
              <a:rPr dirty="0" sz="1200" spc="-40">
                <a:solidFill>
                  <a:srgbClr val="181818"/>
                </a:solidFill>
                <a:latin typeface="Arial"/>
                <a:cs typeface="Arial"/>
              </a:rPr>
              <a:t>P</a:t>
            </a:r>
            <a:r>
              <a:rPr dirty="0" sz="1200" spc="60">
                <a:solidFill>
                  <a:srgbClr val="181818"/>
                </a:solidFill>
                <a:latin typeface="Arial"/>
                <a:cs typeface="Arial"/>
              </a:rPr>
              <a:t>r</a:t>
            </a:r>
            <a:r>
              <a:rPr dirty="0" sz="1200" spc="15">
                <a:solidFill>
                  <a:srgbClr val="181818"/>
                </a:solidFill>
                <a:latin typeface="Arial"/>
                <a:cs typeface="Arial"/>
              </a:rPr>
              <a:t>i</a:t>
            </a:r>
            <a:r>
              <a:rPr dirty="0" sz="1200" spc="65">
                <a:solidFill>
                  <a:srgbClr val="181818"/>
                </a:solidFill>
                <a:latin typeface="Arial"/>
                <a:cs typeface="Arial"/>
              </a:rPr>
              <a:t>v</a:t>
            </a:r>
            <a:r>
              <a:rPr dirty="0" sz="1200" spc="5">
                <a:solidFill>
                  <a:srgbClr val="181818"/>
                </a:solidFill>
                <a:latin typeface="Arial"/>
                <a:cs typeface="Arial"/>
              </a:rPr>
              <a:t>a</a:t>
            </a:r>
            <a:r>
              <a:rPr dirty="0" sz="1200" spc="100">
                <a:solidFill>
                  <a:srgbClr val="181818"/>
                </a:solidFill>
                <a:latin typeface="Arial"/>
                <a:cs typeface="Arial"/>
              </a:rPr>
              <a:t>t</a:t>
            </a:r>
            <a:r>
              <a:rPr dirty="0" sz="1200" spc="25">
                <a:solidFill>
                  <a:srgbClr val="181818"/>
                </a:solidFill>
                <a:latin typeface="Arial"/>
                <a:cs typeface="Arial"/>
              </a:rPr>
              <a:t>e</a:t>
            </a:r>
            <a:r>
              <a:rPr dirty="0" sz="1200" spc="25">
                <a:solidFill>
                  <a:srgbClr val="181818"/>
                </a:solidFill>
                <a:latin typeface="Arial"/>
                <a:cs typeface="Arial"/>
              </a:rPr>
              <a:t> </a:t>
            </a:r>
            <a:r>
              <a:rPr dirty="0" sz="1200" spc="-40">
                <a:solidFill>
                  <a:srgbClr val="181818"/>
                </a:solidFill>
                <a:latin typeface="Arial"/>
                <a:cs typeface="Arial"/>
              </a:rPr>
              <a:t>S</a:t>
            </a:r>
            <a:r>
              <a:rPr dirty="0" sz="1200" spc="65">
                <a:solidFill>
                  <a:srgbClr val="181818"/>
                </a:solidFill>
                <a:latin typeface="Arial"/>
                <a:cs typeface="Arial"/>
              </a:rPr>
              <a:t>c</a:t>
            </a:r>
            <a:r>
              <a:rPr dirty="0" sz="1200" spc="40">
                <a:solidFill>
                  <a:srgbClr val="181818"/>
                </a:solidFill>
                <a:latin typeface="Arial"/>
                <a:cs typeface="Arial"/>
              </a:rPr>
              <a:t>h</a:t>
            </a:r>
            <a:r>
              <a:rPr dirty="0" sz="1200" spc="45">
                <a:solidFill>
                  <a:srgbClr val="181818"/>
                </a:solidFill>
                <a:latin typeface="Arial"/>
                <a:cs typeface="Arial"/>
              </a:rPr>
              <a:t>oo</a:t>
            </a:r>
            <a:r>
              <a:rPr dirty="0" sz="1200" spc="15">
                <a:solidFill>
                  <a:srgbClr val="181818"/>
                </a:solidFill>
                <a:latin typeface="Arial"/>
                <a:cs typeface="Arial"/>
              </a:rPr>
              <a:t>l</a:t>
            </a:r>
            <a:r>
              <a:rPr dirty="0" sz="1200" spc="15">
                <a:solidFill>
                  <a:srgbClr val="181818"/>
                </a:solidFill>
                <a:latin typeface="Arial"/>
                <a:cs typeface="Arial"/>
              </a:rPr>
              <a:t> </a:t>
            </a:r>
            <a:r>
              <a:rPr dirty="0" sz="1200" spc="15">
                <a:solidFill>
                  <a:srgbClr val="181818"/>
                </a:solidFill>
                <a:latin typeface="Arial"/>
                <a:cs typeface="Arial"/>
              </a:rPr>
              <a:t>l</a:t>
            </a:r>
            <a:r>
              <a:rPr dirty="0" sz="1200" spc="45">
                <a:solidFill>
                  <a:srgbClr val="181818"/>
                </a:solidFill>
                <a:latin typeface="Arial"/>
                <a:cs typeface="Arial"/>
              </a:rPr>
              <a:t>o</a:t>
            </a:r>
            <a:r>
              <a:rPr dirty="0" sz="1200" spc="65">
                <a:solidFill>
                  <a:srgbClr val="181818"/>
                </a:solidFill>
                <a:latin typeface="Arial"/>
                <a:cs typeface="Arial"/>
              </a:rPr>
              <a:t>c</a:t>
            </a:r>
            <a:r>
              <a:rPr dirty="0" sz="1200" spc="5">
                <a:solidFill>
                  <a:srgbClr val="181818"/>
                </a:solidFill>
                <a:latin typeface="Arial"/>
                <a:cs typeface="Arial"/>
              </a:rPr>
              <a:t>a</a:t>
            </a:r>
            <a:r>
              <a:rPr dirty="0" sz="1200" spc="100">
                <a:solidFill>
                  <a:srgbClr val="181818"/>
                </a:solidFill>
                <a:latin typeface="Arial"/>
                <a:cs typeface="Arial"/>
              </a:rPr>
              <a:t>t</a:t>
            </a:r>
            <a:r>
              <a:rPr dirty="0" sz="1200" spc="25">
                <a:solidFill>
                  <a:srgbClr val="181818"/>
                </a:solidFill>
                <a:latin typeface="Arial"/>
                <a:cs typeface="Arial"/>
              </a:rPr>
              <a:t>e</a:t>
            </a:r>
            <a:r>
              <a:rPr dirty="0" sz="1200" spc="70">
                <a:solidFill>
                  <a:srgbClr val="181818"/>
                </a:solidFill>
                <a:latin typeface="Arial"/>
                <a:cs typeface="Arial"/>
              </a:rPr>
              <a:t>d</a:t>
            </a:r>
            <a:r>
              <a:rPr dirty="0" sz="1200" spc="70">
                <a:solidFill>
                  <a:srgbClr val="181818"/>
                </a:solidFill>
                <a:latin typeface="Arial"/>
                <a:cs typeface="Arial"/>
              </a:rPr>
              <a:t> </a:t>
            </a:r>
            <a:r>
              <a:rPr dirty="0" sz="1200" spc="15">
                <a:solidFill>
                  <a:srgbClr val="181818"/>
                </a:solidFill>
                <a:latin typeface="Arial"/>
                <a:cs typeface="Arial"/>
              </a:rPr>
              <a:t>i</a:t>
            </a:r>
            <a:r>
              <a:rPr dirty="0" sz="1200" spc="30">
                <a:solidFill>
                  <a:srgbClr val="181818"/>
                </a:solidFill>
                <a:latin typeface="Arial"/>
                <a:cs typeface="Arial"/>
              </a:rPr>
              <a:t>n</a:t>
            </a:r>
            <a:r>
              <a:rPr dirty="0" sz="1200" spc="30">
                <a:solidFill>
                  <a:srgbClr val="181818"/>
                </a:solidFill>
                <a:latin typeface="Arial"/>
                <a:cs typeface="Arial"/>
              </a:rPr>
              <a:t> </a:t>
            </a:r>
            <a:r>
              <a:rPr dirty="0" sz="1200" spc="30">
                <a:solidFill>
                  <a:srgbClr val="181818"/>
                </a:solidFill>
                <a:latin typeface="Arial"/>
                <a:cs typeface="Arial"/>
              </a:rPr>
              <a:t>Ne</a:t>
            </a:r>
            <a:r>
              <a:rPr dirty="0" sz="1200" spc="100">
                <a:solidFill>
                  <a:srgbClr val="181818"/>
                </a:solidFill>
                <a:latin typeface="Arial"/>
                <a:cs typeface="Arial"/>
              </a:rPr>
              <a:t>w</a:t>
            </a:r>
            <a:r>
              <a:rPr dirty="0" sz="1200" spc="100">
                <a:solidFill>
                  <a:srgbClr val="181818"/>
                </a:solidFill>
                <a:latin typeface="Arial"/>
                <a:cs typeface="Arial"/>
              </a:rPr>
              <a:t> </a:t>
            </a:r>
            <a:r>
              <a:rPr dirty="0" sz="1200" spc="-10">
                <a:solidFill>
                  <a:srgbClr val="181818"/>
                </a:solidFill>
                <a:latin typeface="Arial"/>
                <a:cs typeface="Arial"/>
              </a:rPr>
              <a:t>Y</a:t>
            </a:r>
            <a:r>
              <a:rPr dirty="0" sz="1200" spc="45">
                <a:solidFill>
                  <a:srgbClr val="181818"/>
                </a:solidFill>
                <a:latin typeface="Arial"/>
                <a:cs typeface="Arial"/>
              </a:rPr>
              <a:t>o</a:t>
            </a:r>
            <a:r>
              <a:rPr dirty="0" sz="1200" spc="60">
                <a:solidFill>
                  <a:srgbClr val="181818"/>
                </a:solidFill>
                <a:latin typeface="Arial"/>
                <a:cs typeface="Arial"/>
              </a:rPr>
              <a:t>r</a:t>
            </a:r>
            <a:r>
              <a:rPr dirty="0" sz="1200" spc="45">
                <a:solidFill>
                  <a:srgbClr val="181818"/>
                </a:solidFill>
                <a:latin typeface="Arial"/>
                <a:cs typeface="Arial"/>
              </a:rPr>
              <a:t>k</a:t>
            </a:r>
            <a:r>
              <a:rPr dirty="0" sz="1200" spc="45">
                <a:solidFill>
                  <a:srgbClr val="181818"/>
                </a:solidFill>
                <a:latin typeface="Arial"/>
                <a:cs typeface="Arial"/>
              </a:rPr>
              <a:t>,</a:t>
            </a:r>
            <a:r>
              <a:rPr dirty="0" sz="1200" spc="45">
                <a:solidFill>
                  <a:srgbClr val="181818"/>
                </a:solidFill>
                <a:latin typeface="Arial"/>
                <a:cs typeface="Arial"/>
              </a:rPr>
              <a:t> </a:t>
            </a:r>
            <a:r>
              <a:rPr dirty="0" sz="1200" spc="15">
                <a:solidFill>
                  <a:srgbClr val="181818"/>
                </a:solidFill>
                <a:latin typeface="Arial"/>
                <a:cs typeface="Arial"/>
              </a:rPr>
              <a:t>U</a:t>
            </a:r>
            <a:r>
              <a:rPr dirty="0" sz="1200" spc="-40">
                <a:solidFill>
                  <a:srgbClr val="181818"/>
                </a:solidFill>
                <a:latin typeface="Arial"/>
                <a:cs typeface="Arial"/>
              </a:rPr>
              <a:t>S</a:t>
            </a:r>
            <a:r>
              <a:rPr dirty="0" sz="1200" spc="5">
                <a:solidFill>
                  <a:srgbClr val="181818"/>
                </a:solidFill>
                <a:latin typeface="Arial"/>
                <a:cs typeface="Arial"/>
              </a:rPr>
              <a:t>A</a:t>
            </a:r>
            <a:r>
              <a:rPr dirty="0" sz="1200" spc="-5">
                <a:solidFill>
                  <a:srgbClr val="181818"/>
                </a:solidFill>
                <a:latin typeface="Arial"/>
                <a:cs typeface="Arial"/>
              </a:rPr>
              <a:t>.</a:t>
            </a:r>
            <a:r>
              <a:rPr dirty="0" sz="1200" spc="-5">
                <a:solidFill>
                  <a:srgbClr val="181818"/>
                </a:solidFill>
                <a:latin typeface="Arial"/>
                <a:cs typeface="Arial"/>
              </a:rPr>
              <a:t> </a:t>
            </a:r>
            <a:r>
              <a:rPr dirty="0" sz="1200" spc="-30">
                <a:solidFill>
                  <a:srgbClr val="181818"/>
                </a:solidFill>
                <a:latin typeface="Arial"/>
                <a:cs typeface="Arial"/>
              </a:rPr>
              <a:t>O</a:t>
            </a:r>
            <a:r>
              <a:rPr dirty="0" sz="1200" spc="25">
                <a:solidFill>
                  <a:srgbClr val="181818"/>
                </a:solidFill>
                <a:latin typeface="Arial"/>
                <a:cs typeface="Arial"/>
              </a:rPr>
              <a:t>u</a:t>
            </a:r>
            <a:r>
              <a:rPr dirty="0" sz="1200" spc="60">
                <a:solidFill>
                  <a:srgbClr val="181818"/>
                </a:solidFill>
                <a:latin typeface="Arial"/>
                <a:cs typeface="Arial"/>
              </a:rPr>
              <a:t>r</a:t>
            </a:r>
            <a:r>
              <a:rPr dirty="0" sz="1200" spc="60">
                <a:solidFill>
                  <a:srgbClr val="181818"/>
                </a:solidFill>
                <a:latin typeface="Arial"/>
                <a:cs typeface="Arial"/>
              </a:rPr>
              <a:t> </a:t>
            </a:r>
            <a:r>
              <a:rPr dirty="0" sz="1200" spc="40">
                <a:solidFill>
                  <a:srgbClr val="181818"/>
                </a:solidFill>
                <a:latin typeface="Arial"/>
                <a:cs typeface="Arial"/>
              </a:rPr>
              <a:t>m</a:t>
            </a:r>
            <a:r>
              <a:rPr dirty="0" sz="1200" spc="15">
                <a:solidFill>
                  <a:srgbClr val="181818"/>
                </a:solidFill>
                <a:latin typeface="Arial"/>
                <a:cs typeface="Arial"/>
              </a:rPr>
              <a:t>i</a:t>
            </a:r>
            <a:r>
              <a:rPr dirty="0" sz="1200" spc="20">
                <a:solidFill>
                  <a:srgbClr val="181818"/>
                </a:solidFill>
                <a:latin typeface="Arial"/>
                <a:cs typeface="Arial"/>
              </a:rPr>
              <a:t>ss</a:t>
            </a:r>
            <a:r>
              <a:rPr dirty="0" sz="1200" spc="15">
                <a:solidFill>
                  <a:srgbClr val="181818"/>
                </a:solidFill>
                <a:latin typeface="Arial"/>
                <a:cs typeface="Arial"/>
              </a:rPr>
              <a:t>i</a:t>
            </a:r>
            <a:r>
              <a:rPr dirty="0" sz="1200" spc="45">
                <a:solidFill>
                  <a:srgbClr val="181818"/>
                </a:solidFill>
                <a:latin typeface="Arial"/>
                <a:cs typeface="Arial"/>
              </a:rPr>
              <a:t>o</a:t>
            </a:r>
            <a:r>
              <a:rPr dirty="0" sz="1200" spc="30">
                <a:solidFill>
                  <a:srgbClr val="181818"/>
                </a:solidFill>
                <a:latin typeface="Arial"/>
                <a:cs typeface="Arial"/>
              </a:rPr>
              <a:t>n</a:t>
            </a:r>
            <a:r>
              <a:rPr dirty="0" sz="1200" spc="30">
                <a:solidFill>
                  <a:srgbClr val="181818"/>
                </a:solidFill>
                <a:latin typeface="Arial"/>
                <a:cs typeface="Arial"/>
              </a:rPr>
              <a:t> </a:t>
            </a:r>
            <a:r>
              <a:rPr dirty="0" sz="1200" spc="15">
                <a:solidFill>
                  <a:srgbClr val="181818"/>
                </a:solidFill>
                <a:latin typeface="Arial"/>
                <a:cs typeface="Arial"/>
              </a:rPr>
              <a:t>i</a:t>
            </a:r>
            <a:r>
              <a:rPr dirty="0" sz="1200" spc="20">
                <a:solidFill>
                  <a:srgbClr val="181818"/>
                </a:solidFill>
                <a:latin typeface="Arial"/>
                <a:cs typeface="Arial"/>
              </a:rPr>
              <a:t>s</a:t>
            </a:r>
            <a:r>
              <a:rPr dirty="0" sz="1200" spc="20">
                <a:solidFill>
                  <a:srgbClr val="181818"/>
                </a:solidFill>
                <a:latin typeface="Arial"/>
                <a:cs typeface="Arial"/>
              </a:rPr>
              <a:t> </a:t>
            </a:r>
            <a:r>
              <a:rPr dirty="0" sz="1200" spc="100">
                <a:solidFill>
                  <a:srgbClr val="181818"/>
                </a:solidFill>
                <a:latin typeface="Arial"/>
                <a:cs typeface="Arial"/>
              </a:rPr>
              <a:t>t</a:t>
            </a:r>
            <a:r>
              <a:rPr dirty="0" sz="1200" spc="45">
                <a:solidFill>
                  <a:srgbClr val="181818"/>
                </a:solidFill>
                <a:latin typeface="Arial"/>
                <a:cs typeface="Arial"/>
              </a:rPr>
              <a:t>o</a:t>
            </a:r>
            <a:r>
              <a:rPr dirty="0" sz="1200" spc="45">
                <a:solidFill>
                  <a:srgbClr val="181818"/>
                </a:solidFill>
                <a:latin typeface="Arial"/>
                <a:cs typeface="Arial"/>
              </a:rPr>
              <a:t> </a:t>
            </a:r>
            <a:r>
              <a:rPr dirty="0" sz="1200" spc="60">
                <a:solidFill>
                  <a:srgbClr val="181818"/>
                </a:solidFill>
                <a:latin typeface="Arial"/>
                <a:cs typeface="Arial"/>
              </a:rPr>
              <a:t>p</a:t>
            </a:r>
            <a:r>
              <a:rPr dirty="0" sz="1200" spc="60">
                <a:solidFill>
                  <a:srgbClr val="181818"/>
                </a:solidFill>
                <a:latin typeface="Arial"/>
                <a:cs typeface="Arial"/>
              </a:rPr>
              <a:t>r</a:t>
            </a:r>
            <a:r>
              <a:rPr dirty="0" sz="1200" spc="45">
                <a:solidFill>
                  <a:srgbClr val="181818"/>
                </a:solidFill>
                <a:latin typeface="Arial"/>
                <a:cs typeface="Arial"/>
              </a:rPr>
              <a:t>o</a:t>
            </a:r>
            <a:r>
              <a:rPr dirty="0" sz="1200" spc="65">
                <a:solidFill>
                  <a:srgbClr val="181818"/>
                </a:solidFill>
                <a:latin typeface="Arial"/>
                <a:cs typeface="Arial"/>
              </a:rPr>
              <a:t>v</a:t>
            </a:r>
            <a:r>
              <a:rPr dirty="0" sz="1200" spc="15">
                <a:solidFill>
                  <a:srgbClr val="181818"/>
                </a:solidFill>
                <a:latin typeface="Arial"/>
                <a:cs typeface="Arial"/>
              </a:rPr>
              <a:t>i</a:t>
            </a:r>
            <a:r>
              <a:rPr dirty="0" sz="1200" spc="70">
                <a:solidFill>
                  <a:srgbClr val="181818"/>
                </a:solidFill>
                <a:latin typeface="Arial"/>
                <a:cs typeface="Arial"/>
              </a:rPr>
              <a:t>d</a:t>
            </a:r>
            <a:r>
              <a:rPr dirty="0" sz="1200" spc="25">
                <a:solidFill>
                  <a:srgbClr val="181818"/>
                </a:solidFill>
                <a:latin typeface="Arial"/>
                <a:cs typeface="Arial"/>
              </a:rPr>
              <a:t>e</a:t>
            </a:r>
            <a:r>
              <a:rPr dirty="0" sz="1200" spc="25">
                <a:solidFill>
                  <a:srgbClr val="181818"/>
                </a:solidFill>
                <a:latin typeface="Arial"/>
                <a:cs typeface="Arial"/>
              </a:rPr>
              <a:t> </a:t>
            </a:r>
            <a:r>
              <a:rPr dirty="0" sz="1200" spc="5">
                <a:solidFill>
                  <a:srgbClr val="181818"/>
                </a:solidFill>
                <a:latin typeface="Arial"/>
                <a:cs typeface="Arial"/>
              </a:rPr>
              <a:t>a</a:t>
            </a:r>
            <a:r>
              <a:rPr dirty="0" sz="1200" spc="5">
                <a:solidFill>
                  <a:srgbClr val="181818"/>
                </a:solidFill>
                <a:latin typeface="Arial"/>
                <a:cs typeface="Arial"/>
              </a:rPr>
              <a:t> </a:t>
            </a:r>
            <a:r>
              <a:rPr dirty="0" sz="1200" spc="65">
                <a:solidFill>
                  <a:srgbClr val="181818"/>
                </a:solidFill>
                <a:latin typeface="Arial"/>
                <a:cs typeface="Arial"/>
              </a:rPr>
              <a:t>c</a:t>
            </a:r>
            <a:r>
              <a:rPr dirty="0" sz="1200" spc="45">
                <a:solidFill>
                  <a:srgbClr val="181818"/>
                </a:solidFill>
                <a:latin typeface="Arial"/>
                <a:cs typeface="Arial"/>
              </a:rPr>
              <a:t>o</a:t>
            </a:r>
            <a:r>
              <a:rPr dirty="0" sz="1200" spc="40">
                <a:solidFill>
                  <a:srgbClr val="181818"/>
                </a:solidFill>
                <a:latin typeface="Arial"/>
                <a:cs typeface="Arial"/>
              </a:rPr>
              <a:t>m</a:t>
            </a:r>
            <a:r>
              <a:rPr dirty="0" sz="1200" spc="60">
                <a:solidFill>
                  <a:srgbClr val="181818"/>
                </a:solidFill>
                <a:latin typeface="Arial"/>
                <a:cs typeface="Arial"/>
              </a:rPr>
              <a:t>p</a:t>
            </a:r>
            <a:r>
              <a:rPr dirty="0" sz="1200" spc="60">
                <a:solidFill>
                  <a:srgbClr val="181818"/>
                </a:solidFill>
                <a:latin typeface="Arial"/>
                <a:cs typeface="Arial"/>
              </a:rPr>
              <a:t>r</a:t>
            </a:r>
            <a:r>
              <a:rPr dirty="0" sz="1200" spc="25">
                <a:solidFill>
                  <a:srgbClr val="181818"/>
                </a:solidFill>
                <a:latin typeface="Arial"/>
                <a:cs typeface="Arial"/>
              </a:rPr>
              <a:t>e</a:t>
            </a:r>
            <a:r>
              <a:rPr dirty="0" sz="1200" spc="40">
                <a:solidFill>
                  <a:srgbClr val="181818"/>
                </a:solidFill>
                <a:latin typeface="Arial"/>
                <a:cs typeface="Arial"/>
              </a:rPr>
              <a:t>h</a:t>
            </a:r>
            <a:r>
              <a:rPr dirty="0" sz="1200" spc="25">
                <a:solidFill>
                  <a:srgbClr val="181818"/>
                </a:solidFill>
                <a:latin typeface="Arial"/>
                <a:cs typeface="Arial"/>
              </a:rPr>
              <a:t>e</a:t>
            </a:r>
            <a:r>
              <a:rPr dirty="0" sz="1200" spc="30">
                <a:solidFill>
                  <a:srgbClr val="181818"/>
                </a:solidFill>
                <a:latin typeface="Arial"/>
                <a:cs typeface="Arial"/>
              </a:rPr>
              <a:t>n</a:t>
            </a:r>
            <a:r>
              <a:rPr dirty="0" sz="1200" spc="20">
                <a:solidFill>
                  <a:srgbClr val="181818"/>
                </a:solidFill>
                <a:latin typeface="Arial"/>
                <a:cs typeface="Arial"/>
              </a:rPr>
              <a:t>s</a:t>
            </a:r>
            <a:r>
              <a:rPr dirty="0" sz="1200" spc="15">
                <a:solidFill>
                  <a:srgbClr val="181818"/>
                </a:solidFill>
                <a:latin typeface="Arial"/>
                <a:cs typeface="Arial"/>
              </a:rPr>
              <a:t>i</a:t>
            </a:r>
            <a:r>
              <a:rPr dirty="0" sz="1200" spc="65">
                <a:solidFill>
                  <a:srgbClr val="181818"/>
                </a:solidFill>
                <a:latin typeface="Arial"/>
                <a:cs typeface="Arial"/>
              </a:rPr>
              <a:t>v</a:t>
            </a:r>
            <a:r>
              <a:rPr dirty="0" sz="1200" spc="25">
                <a:solidFill>
                  <a:srgbClr val="181818"/>
                </a:solidFill>
                <a:latin typeface="Arial"/>
                <a:cs typeface="Arial"/>
              </a:rPr>
              <a:t>e</a:t>
            </a:r>
            <a:r>
              <a:rPr dirty="0" sz="1200" spc="25">
                <a:solidFill>
                  <a:srgbClr val="181818"/>
                </a:solidFill>
                <a:latin typeface="Arial"/>
                <a:cs typeface="Arial"/>
              </a:rPr>
              <a:t> </a:t>
            </a:r>
            <a:r>
              <a:rPr dirty="0" sz="1200" spc="-20">
                <a:solidFill>
                  <a:srgbClr val="181818"/>
                </a:solidFill>
                <a:latin typeface="Arial"/>
                <a:cs typeface="Arial"/>
              </a:rPr>
              <a:t>I</a:t>
            </a:r>
            <a:r>
              <a:rPr dirty="0" sz="1200" spc="20">
                <a:solidFill>
                  <a:srgbClr val="181818"/>
                </a:solidFill>
                <a:latin typeface="Arial"/>
                <a:cs typeface="Arial"/>
              </a:rPr>
              <a:t>s</a:t>
            </a:r>
            <a:r>
              <a:rPr dirty="0" sz="1200" spc="15">
                <a:solidFill>
                  <a:srgbClr val="181818"/>
                </a:solidFill>
                <a:latin typeface="Arial"/>
                <a:cs typeface="Arial"/>
              </a:rPr>
              <a:t>l</a:t>
            </a:r>
            <a:r>
              <a:rPr dirty="0" sz="1200" spc="5">
                <a:solidFill>
                  <a:srgbClr val="181818"/>
                </a:solidFill>
                <a:latin typeface="Arial"/>
                <a:cs typeface="Arial"/>
              </a:rPr>
              <a:t>a</a:t>
            </a:r>
            <a:r>
              <a:rPr dirty="0" sz="1200" spc="40">
                <a:solidFill>
                  <a:srgbClr val="181818"/>
                </a:solidFill>
                <a:latin typeface="Arial"/>
                <a:cs typeface="Arial"/>
              </a:rPr>
              <a:t>m</a:t>
            </a:r>
            <a:r>
              <a:rPr dirty="0" sz="1200" spc="15">
                <a:solidFill>
                  <a:srgbClr val="181818"/>
                </a:solidFill>
                <a:latin typeface="Arial"/>
                <a:cs typeface="Arial"/>
              </a:rPr>
              <a:t>i</a:t>
            </a:r>
            <a:r>
              <a:rPr dirty="0" sz="1200" spc="65">
                <a:solidFill>
                  <a:srgbClr val="181818"/>
                </a:solidFill>
                <a:latin typeface="Arial"/>
                <a:cs typeface="Arial"/>
              </a:rPr>
              <a:t>c</a:t>
            </a:r>
            <a:r>
              <a:rPr dirty="0" sz="1200" spc="65">
                <a:solidFill>
                  <a:srgbClr val="181818"/>
                </a:solidFill>
                <a:latin typeface="Arial"/>
                <a:cs typeface="Arial"/>
              </a:rPr>
              <a:t> </a:t>
            </a:r>
            <a:r>
              <a:rPr dirty="0" sz="1200" spc="25">
                <a:solidFill>
                  <a:srgbClr val="181818"/>
                </a:solidFill>
                <a:latin typeface="Arial"/>
                <a:cs typeface="Arial"/>
              </a:rPr>
              <a:t>e</a:t>
            </a:r>
            <a:r>
              <a:rPr dirty="0" sz="1200" spc="70">
                <a:solidFill>
                  <a:srgbClr val="181818"/>
                </a:solidFill>
                <a:latin typeface="Arial"/>
                <a:cs typeface="Arial"/>
              </a:rPr>
              <a:t>d</a:t>
            </a:r>
            <a:r>
              <a:rPr dirty="0" sz="1200" spc="25">
                <a:solidFill>
                  <a:srgbClr val="181818"/>
                </a:solidFill>
                <a:latin typeface="Arial"/>
                <a:cs typeface="Arial"/>
              </a:rPr>
              <a:t>u</a:t>
            </a:r>
            <a:r>
              <a:rPr dirty="0" sz="1200" spc="65">
                <a:solidFill>
                  <a:srgbClr val="181818"/>
                </a:solidFill>
                <a:latin typeface="Arial"/>
                <a:cs typeface="Arial"/>
              </a:rPr>
              <a:t>c</a:t>
            </a:r>
            <a:r>
              <a:rPr dirty="0" sz="1200" spc="5">
                <a:solidFill>
                  <a:srgbClr val="181818"/>
                </a:solidFill>
                <a:latin typeface="Arial"/>
                <a:cs typeface="Arial"/>
              </a:rPr>
              <a:t>a</a:t>
            </a:r>
            <a:r>
              <a:rPr dirty="0" sz="1200" spc="100">
                <a:solidFill>
                  <a:srgbClr val="181818"/>
                </a:solidFill>
                <a:latin typeface="Arial"/>
                <a:cs typeface="Arial"/>
              </a:rPr>
              <a:t>t</a:t>
            </a:r>
            <a:r>
              <a:rPr dirty="0" sz="1200" spc="15">
                <a:solidFill>
                  <a:srgbClr val="181818"/>
                </a:solidFill>
                <a:latin typeface="Arial"/>
                <a:cs typeface="Arial"/>
              </a:rPr>
              <a:t>i</a:t>
            </a:r>
            <a:r>
              <a:rPr dirty="0" sz="1200" spc="45">
                <a:solidFill>
                  <a:srgbClr val="181818"/>
                </a:solidFill>
                <a:latin typeface="Arial"/>
                <a:cs typeface="Arial"/>
              </a:rPr>
              <a:t>o</a:t>
            </a:r>
            <a:r>
              <a:rPr dirty="0" sz="1200" spc="30">
                <a:solidFill>
                  <a:srgbClr val="181818"/>
                </a:solidFill>
                <a:latin typeface="Arial"/>
                <a:cs typeface="Arial"/>
              </a:rPr>
              <a:t>n</a:t>
            </a:r>
            <a:r>
              <a:rPr dirty="0" sz="1200" spc="30">
                <a:solidFill>
                  <a:srgbClr val="181818"/>
                </a:solidFill>
                <a:latin typeface="Arial"/>
                <a:cs typeface="Arial"/>
              </a:rPr>
              <a:t> </a:t>
            </a:r>
            <a:r>
              <a:rPr dirty="0" sz="1200" spc="100">
                <a:solidFill>
                  <a:srgbClr val="181818"/>
                </a:solidFill>
                <a:latin typeface="Arial"/>
                <a:cs typeface="Arial"/>
              </a:rPr>
              <a:t>t</a:t>
            </a:r>
            <a:r>
              <a:rPr dirty="0" sz="1200" spc="45">
                <a:solidFill>
                  <a:srgbClr val="181818"/>
                </a:solidFill>
                <a:latin typeface="Arial"/>
                <a:cs typeface="Arial"/>
              </a:rPr>
              <a:t>o</a:t>
            </a:r>
            <a:r>
              <a:rPr dirty="0" sz="1200" spc="45">
                <a:solidFill>
                  <a:srgbClr val="181818"/>
                </a:solidFill>
                <a:latin typeface="Arial"/>
                <a:cs typeface="Arial"/>
              </a:rPr>
              <a:t> </a:t>
            </a:r>
            <a:r>
              <a:rPr dirty="0" sz="1200" spc="90">
                <a:solidFill>
                  <a:srgbClr val="181818"/>
                </a:solidFill>
                <a:latin typeface="Arial"/>
                <a:cs typeface="Arial"/>
              </a:rPr>
              <a:t>M</a:t>
            </a:r>
            <a:r>
              <a:rPr dirty="0" sz="1200" spc="25">
                <a:solidFill>
                  <a:srgbClr val="181818"/>
                </a:solidFill>
                <a:latin typeface="Arial"/>
                <a:cs typeface="Arial"/>
              </a:rPr>
              <a:t>us</a:t>
            </a:r>
            <a:r>
              <a:rPr dirty="0" sz="1200" spc="15">
                <a:solidFill>
                  <a:srgbClr val="181818"/>
                </a:solidFill>
                <a:latin typeface="Arial"/>
                <a:cs typeface="Arial"/>
              </a:rPr>
              <a:t>li</a:t>
            </a:r>
            <a:r>
              <a:rPr dirty="0" sz="1200" spc="40">
                <a:solidFill>
                  <a:srgbClr val="181818"/>
                </a:solidFill>
                <a:latin typeface="Arial"/>
                <a:cs typeface="Arial"/>
              </a:rPr>
              <a:t>m</a:t>
            </a:r>
            <a:r>
              <a:rPr dirty="0" sz="1200" spc="10">
                <a:solidFill>
                  <a:srgbClr val="181818"/>
                </a:solidFill>
                <a:latin typeface="Arial"/>
                <a:cs typeface="Arial"/>
              </a:rPr>
              <a:t> </a:t>
            </a:r>
            <a:r>
              <a:rPr dirty="0" sz="1200" spc="95">
                <a:solidFill>
                  <a:srgbClr val="181818"/>
                </a:solidFill>
                <a:latin typeface="Arial"/>
                <a:cs typeface="Arial"/>
              </a:rPr>
              <a:t>f</a:t>
            </a:r>
            <a:r>
              <a:rPr dirty="0" sz="1200" spc="5">
                <a:solidFill>
                  <a:srgbClr val="181818"/>
                </a:solidFill>
                <a:latin typeface="Arial"/>
                <a:cs typeface="Arial"/>
              </a:rPr>
              <a:t>a</a:t>
            </a:r>
            <a:r>
              <a:rPr dirty="0" sz="1200" spc="40">
                <a:solidFill>
                  <a:srgbClr val="181818"/>
                </a:solidFill>
                <a:latin typeface="Arial"/>
                <a:cs typeface="Arial"/>
              </a:rPr>
              <a:t>m</a:t>
            </a:r>
            <a:r>
              <a:rPr dirty="0" sz="1200" spc="15">
                <a:solidFill>
                  <a:srgbClr val="181818"/>
                </a:solidFill>
                <a:latin typeface="Arial"/>
                <a:cs typeface="Arial"/>
              </a:rPr>
              <a:t>ili</a:t>
            </a:r>
            <a:r>
              <a:rPr dirty="0" sz="1200" spc="25">
                <a:solidFill>
                  <a:srgbClr val="181818"/>
                </a:solidFill>
                <a:latin typeface="Arial"/>
                <a:cs typeface="Arial"/>
              </a:rPr>
              <a:t>es</a:t>
            </a:r>
            <a:r>
              <a:rPr dirty="0" sz="1200" spc="25">
                <a:solidFill>
                  <a:srgbClr val="181818"/>
                </a:solidFill>
                <a:latin typeface="Arial"/>
                <a:cs typeface="Arial"/>
              </a:rPr>
              <a:t> </a:t>
            </a:r>
            <a:r>
              <a:rPr dirty="0" sz="1200" spc="15">
                <a:solidFill>
                  <a:srgbClr val="181818"/>
                </a:solidFill>
                <a:latin typeface="Arial"/>
                <a:cs typeface="Arial"/>
              </a:rPr>
              <a:t>i</a:t>
            </a:r>
            <a:r>
              <a:rPr dirty="0" sz="1200" spc="30">
                <a:solidFill>
                  <a:srgbClr val="181818"/>
                </a:solidFill>
                <a:latin typeface="Arial"/>
                <a:cs typeface="Arial"/>
              </a:rPr>
              <a:t>n</a:t>
            </a:r>
            <a:r>
              <a:rPr dirty="0" sz="1200" spc="30">
                <a:solidFill>
                  <a:srgbClr val="181818"/>
                </a:solidFill>
                <a:latin typeface="Arial"/>
                <a:cs typeface="Arial"/>
              </a:rPr>
              <a:t> </a:t>
            </a:r>
            <a:r>
              <a:rPr dirty="0" sz="1200" spc="100">
                <a:solidFill>
                  <a:srgbClr val="181818"/>
                </a:solidFill>
                <a:latin typeface="Arial"/>
                <a:cs typeface="Arial"/>
              </a:rPr>
              <a:t>t</a:t>
            </a:r>
            <a:r>
              <a:rPr dirty="0" sz="1200" spc="40">
                <a:solidFill>
                  <a:srgbClr val="181818"/>
                </a:solidFill>
                <a:latin typeface="Arial"/>
                <a:cs typeface="Arial"/>
              </a:rPr>
              <a:t>h</a:t>
            </a:r>
            <a:r>
              <a:rPr dirty="0" sz="1200" spc="25">
                <a:solidFill>
                  <a:srgbClr val="181818"/>
                </a:solidFill>
                <a:latin typeface="Arial"/>
                <a:cs typeface="Arial"/>
              </a:rPr>
              <a:t>e</a:t>
            </a:r>
            <a:r>
              <a:rPr dirty="0" sz="1200" spc="25">
                <a:solidFill>
                  <a:srgbClr val="181818"/>
                </a:solidFill>
                <a:latin typeface="Arial"/>
                <a:cs typeface="Arial"/>
              </a:rPr>
              <a:t> </a:t>
            </a:r>
            <a:r>
              <a:rPr dirty="0" sz="1200" spc="15">
                <a:solidFill>
                  <a:srgbClr val="181818"/>
                </a:solidFill>
                <a:latin typeface="Arial"/>
                <a:cs typeface="Arial"/>
              </a:rPr>
              <a:t>l</a:t>
            </a:r>
            <a:r>
              <a:rPr dirty="0" sz="1200" spc="45">
                <a:solidFill>
                  <a:srgbClr val="181818"/>
                </a:solidFill>
                <a:latin typeface="Arial"/>
                <a:cs typeface="Arial"/>
              </a:rPr>
              <a:t>o</a:t>
            </a:r>
            <a:r>
              <a:rPr dirty="0" sz="1200" spc="65">
                <a:solidFill>
                  <a:srgbClr val="181818"/>
                </a:solidFill>
                <a:latin typeface="Arial"/>
                <a:cs typeface="Arial"/>
              </a:rPr>
              <a:t>c</a:t>
            </a:r>
            <a:r>
              <a:rPr dirty="0" sz="1200" spc="5">
                <a:solidFill>
                  <a:srgbClr val="181818"/>
                </a:solidFill>
                <a:latin typeface="Arial"/>
                <a:cs typeface="Arial"/>
              </a:rPr>
              <a:t>a</a:t>
            </a:r>
            <a:r>
              <a:rPr dirty="0" sz="1200" spc="15">
                <a:solidFill>
                  <a:srgbClr val="181818"/>
                </a:solidFill>
                <a:latin typeface="Arial"/>
                <a:cs typeface="Arial"/>
              </a:rPr>
              <a:t>l</a:t>
            </a:r>
            <a:r>
              <a:rPr dirty="0" sz="1200" spc="15">
                <a:solidFill>
                  <a:srgbClr val="181818"/>
                </a:solidFill>
                <a:latin typeface="Arial"/>
                <a:cs typeface="Arial"/>
              </a:rPr>
              <a:t> </a:t>
            </a:r>
            <a:r>
              <a:rPr dirty="0" sz="1200" spc="65">
                <a:solidFill>
                  <a:srgbClr val="181818"/>
                </a:solidFill>
                <a:latin typeface="Arial"/>
                <a:cs typeface="Arial"/>
              </a:rPr>
              <a:t>c</a:t>
            </a:r>
            <a:r>
              <a:rPr dirty="0" sz="1200" spc="45">
                <a:solidFill>
                  <a:srgbClr val="181818"/>
                </a:solidFill>
                <a:latin typeface="Arial"/>
                <a:cs typeface="Arial"/>
              </a:rPr>
              <a:t>o</a:t>
            </a:r>
            <a:r>
              <a:rPr dirty="0" sz="1200" spc="35">
                <a:solidFill>
                  <a:srgbClr val="181818"/>
                </a:solidFill>
                <a:latin typeface="Arial"/>
                <a:cs typeface="Arial"/>
              </a:rPr>
              <a:t>mmu</a:t>
            </a:r>
            <a:r>
              <a:rPr dirty="0" sz="1200" spc="30">
                <a:solidFill>
                  <a:srgbClr val="181818"/>
                </a:solidFill>
                <a:latin typeface="Arial"/>
                <a:cs typeface="Arial"/>
              </a:rPr>
              <a:t>n</a:t>
            </a:r>
            <a:r>
              <a:rPr dirty="0" sz="1200" spc="15">
                <a:solidFill>
                  <a:srgbClr val="181818"/>
                </a:solidFill>
                <a:latin typeface="Arial"/>
                <a:cs typeface="Arial"/>
              </a:rPr>
              <a:t>i</a:t>
            </a:r>
            <a:r>
              <a:rPr dirty="0" sz="1200" spc="100">
                <a:solidFill>
                  <a:srgbClr val="181818"/>
                </a:solidFill>
                <a:latin typeface="Arial"/>
                <a:cs typeface="Arial"/>
              </a:rPr>
              <a:t>t</a:t>
            </a:r>
            <a:r>
              <a:rPr dirty="0" sz="1200" spc="65">
                <a:solidFill>
                  <a:srgbClr val="181818"/>
                </a:solidFill>
                <a:latin typeface="Arial"/>
                <a:cs typeface="Arial"/>
              </a:rPr>
              <a:t>y</a:t>
            </a:r>
            <a:r>
              <a:rPr dirty="0" sz="1200" spc="-5">
                <a:solidFill>
                  <a:srgbClr val="181818"/>
                </a:solidFill>
                <a:latin typeface="Arial"/>
                <a:cs typeface="Arial"/>
              </a:rPr>
              <a:t>.</a:t>
            </a:r>
            <a:r>
              <a:rPr dirty="0" sz="1200" spc="-5">
                <a:solidFill>
                  <a:srgbClr val="181818"/>
                </a:solidFill>
                <a:latin typeface="Arial"/>
                <a:cs typeface="Arial"/>
              </a:rPr>
              <a:t> W</a:t>
            </a:r>
            <a:r>
              <a:rPr dirty="0" sz="1200" spc="25">
                <a:solidFill>
                  <a:srgbClr val="181818"/>
                </a:solidFill>
                <a:latin typeface="Arial"/>
                <a:cs typeface="Arial"/>
              </a:rPr>
              <a:t>e</a:t>
            </a:r>
            <a:r>
              <a:rPr dirty="0" sz="1200" spc="25">
                <a:solidFill>
                  <a:srgbClr val="181818"/>
                </a:solidFill>
                <a:latin typeface="Arial"/>
                <a:cs typeface="Arial"/>
              </a:rPr>
              <a:t> </a:t>
            </a:r>
            <a:r>
              <a:rPr dirty="0" sz="1200" spc="70">
                <a:solidFill>
                  <a:srgbClr val="181818"/>
                </a:solidFill>
                <a:latin typeface="Arial"/>
                <a:cs typeface="Arial"/>
              </a:rPr>
              <a:t>b</a:t>
            </a:r>
            <a:r>
              <a:rPr dirty="0" sz="1200" spc="25">
                <a:solidFill>
                  <a:srgbClr val="181818"/>
                </a:solidFill>
                <a:latin typeface="Arial"/>
                <a:cs typeface="Arial"/>
              </a:rPr>
              <a:t>e</a:t>
            </a:r>
            <a:r>
              <a:rPr dirty="0" sz="1200" spc="15">
                <a:solidFill>
                  <a:srgbClr val="181818"/>
                </a:solidFill>
                <a:latin typeface="Arial"/>
                <a:cs typeface="Arial"/>
              </a:rPr>
              <a:t>li</a:t>
            </a:r>
            <a:r>
              <a:rPr dirty="0" sz="1200" spc="25">
                <a:solidFill>
                  <a:srgbClr val="181818"/>
                </a:solidFill>
                <a:latin typeface="Arial"/>
                <a:cs typeface="Arial"/>
              </a:rPr>
              <a:t>e</a:t>
            </a:r>
            <a:r>
              <a:rPr dirty="0" sz="1200" spc="65">
                <a:solidFill>
                  <a:srgbClr val="181818"/>
                </a:solidFill>
                <a:latin typeface="Arial"/>
                <a:cs typeface="Arial"/>
              </a:rPr>
              <a:t>v</a:t>
            </a:r>
            <a:r>
              <a:rPr dirty="0" sz="1200" spc="25">
                <a:solidFill>
                  <a:srgbClr val="181818"/>
                </a:solidFill>
                <a:latin typeface="Arial"/>
                <a:cs typeface="Arial"/>
              </a:rPr>
              <a:t>e</a:t>
            </a:r>
            <a:r>
              <a:rPr dirty="0" sz="1200" spc="25">
                <a:solidFill>
                  <a:srgbClr val="181818"/>
                </a:solidFill>
                <a:latin typeface="Arial"/>
                <a:cs typeface="Arial"/>
              </a:rPr>
              <a:t> </a:t>
            </a:r>
            <a:r>
              <a:rPr dirty="0" sz="1200" spc="15">
                <a:solidFill>
                  <a:srgbClr val="181818"/>
                </a:solidFill>
                <a:latin typeface="Arial"/>
                <a:cs typeface="Arial"/>
              </a:rPr>
              <a:t>i</a:t>
            </a:r>
            <a:r>
              <a:rPr dirty="0" sz="1200" spc="30">
                <a:solidFill>
                  <a:srgbClr val="181818"/>
                </a:solidFill>
                <a:latin typeface="Arial"/>
                <a:cs typeface="Arial"/>
              </a:rPr>
              <a:t>n</a:t>
            </a:r>
            <a:r>
              <a:rPr dirty="0" sz="1200" spc="30">
                <a:solidFill>
                  <a:srgbClr val="181818"/>
                </a:solidFill>
                <a:latin typeface="Arial"/>
                <a:cs typeface="Arial"/>
              </a:rPr>
              <a:t> </a:t>
            </a:r>
            <a:r>
              <a:rPr dirty="0" sz="1200" spc="30">
                <a:solidFill>
                  <a:srgbClr val="181818"/>
                </a:solidFill>
                <a:latin typeface="Arial"/>
                <a:cs typeface="Arial"/>
              </a:rPr>
              <a:t>n</a:t>
            </a:r>
            <a:r>
              <a:rPr dirty="0" sz="1200" spc="25">
                <a:solidFill>
                  <a:srgbClr val="181818"/>
                </a:solidFill>
                <a:latin typeface="Arial"/>
                <a:cs typeface="Arial"/>
              </a:rPr>
              <a:t>u</a:t>
            </a:r>
            <a:r>
              <a:rPr dirty="0" sz="1200" spc="60">
                <a:solidFill>
                  <a:srgbClr val="181818"/>
                </a:solidFill>
                <a:latin typeface="Arial"/>
                <a:cs typeface="Arial"/>
              </a:rPr>
              <a:t>r</a:t>
            </a:r>
            <a:r>
              <a:rPr dirty="0" sz="1200" spc="100">
                <a:solidFill>
                  <a:srgbClr val="181818"/>
                </a:solidFill>
                <a:latin typeface="Arial"/>
                <a:cs typeface="Arial"/>
              </a:rPr>
              <a:t>t</a:t>
            </a:r>
            <a:r>
              <a:rPr dirty="0" sz="1200" spc="25">
                <a:solidFill>
                  <a:srgbClr val="181818"/>
                </a:solidFill>
                <a:latin typeface="Arial"/>
                <a:cs typeface="Arial"/>
              </a:rPr>
              <a:t>u</a:t>
            </a:r>
            <a:r>
              <a:rPr dirty="0" sz="1200" spc="60">
                <a:solidFill>
                  <a:srgbClr val="181818"/>
                </a:solidFill>
                <a:latin typeface="Arial"/>
                <a:cs typeface="Arial"/>
              </a:rPr>
              <a:t>r</a:t>
            </a:r>
            <a:r>
              <a:rPr dirty="0" sz="1200" spc="15">
                <a:solidFill>
                  <a:srgbClr val="181818"/>
                </a:solidFill>
                <a:latin typeface="Arial"/>
                <a:cs typeface="Arial"/>
              </a:rPr>
              <a:t>i</a:t>
            </a:r>
            <a:r>
              <a:rPr dirty="0" sz="1200" spc="30">
                <a:solidFill>
                  <a:srgbClr val="181818"/>
                </a:solidFill>
                <a:latin typeface="Arial"/>
                <a:cs typeface="Arial"/>
              </a:rPr>
              <a:t>n</a:t>
            </a:r>
            <a:r>
              <a:rPr dirty="0" sz="1200" spc="60">
                <a:solidFill>
                  <a:srgbClr val="181818"/>
                </a:solidFill>
                <a:latin typeface="Arial"/>
                <a:cs typeface="Arial"/>
              </a:rPr>
              <a:t>g</a:t>
            </a:r>
            <a:r>
              <a:rPr dirty="0" sz="1200" spc="60">
                <a:solidFill>
                  <a:srgbClr val="181818"/>
                </a:solidFill>
                <a:latin typeface="Arial"/>
                <a:cs typeface="Arial"/>
              </a:rPr>
              <a:t> </a:t>
            </a:r>
            <a:r>
              <a:rPr dirty="0" sz="1200" spc="100">
                <a:solidFill>
                  <a:srgbClr val="181818"/>
                </a:solidFill>
                <a:latin typeface="Arial"/>
                <a:cs typeface="Arial"/>
              </a:rPr>
              <a:t>t</a:t>
            </a:r>
            <a:r>
              <a:rPr dirty="0" sz="1200" spc="40">
                <a:solidFill>
                  <a:srgbClr val="181818"/>
                </a:solidFill>
                <a:latin typeface="Arial"/>
                <a:cs typeface="Arial"/>
              </a:rPr>
              <a:t>h</a:t>
            </a:r>
            <a:r>
              <a:rPr dirty="0" sz="1200" spc="25">
                <a:solidFill>
                  <a:srgbClr val="181818"/>
                </a:solidFill>
                <a:latin typeface="Arial"/>
                <a:cs typeface="Arial"/>
              </a:rPr>
              <a:t>e</a:t>
            </a:r>
            <a:r>
              <a:rPr dirty="0" sz="1200" spc="25">
                <a:solidFill>
                  <a:srgbClr val="181818"/>
                </a:solidFill>
                <a:latin typeface="Arial"/>
                <a:cs typeface="Arial"/>
              </a:rPr>
              <a:t> </a:t>
            </a:r>
            <a:r>
              <a:rPr dirty="0" sz="1200" spc="40">
                <a:solidFill>
                  <a:srgbClr val="181818"/>
                </a:solidFill>
                <a:latin typeface="Arial"/>
                <a:cs typeface="Arial"/>
              </a:rPr>
              <a:t>m</a:t>
            </a:r>
            <a:r>
              <a:rPr dirty="0" sz="1200" spc="15">
                <a:solidFill>
                  <a:srgbClr val="181818"/>
                </a:solidFill>
                <a:latin typeface="Arial"/>
                <a:cs typeface="Arial"/>
              </a:rPr>
              <a:t>i</a:t>
            </a:r>
            <a:r>
              <a:rPr dirty="0" sz="1200" spc="30">
                <a:solidFill>
                  <a:srgbClr val="181818"/>
                </a:solidFill>
                <a:latin typeface="Arial"/>
                <a:cs typeface="Arial"/>
              </a:rPr>
              <a:t>n</a:t>
            </a:r>
            <a:r>
              <a:rPr dirty="0" sz="1200" spc="70">
                <a:solidFill>
                  <a:srgbClr val="181818"/>
                </a:solidFill>
                <a:latin typeface="Arial"/>
                <a:cs typeface="Arial"/>
              </a:rPr>
              <a:t>d</a:t>
            </a:r>
            <a:r>
              <a:rPr dirty="0" sz="1200" spc="20">
                <a:solidFill>
                  <a:srgbClr val="181818"/>
                </a:solidFill>
                <a:latin typeface="Arial"/>
                <a:cs typeface="Arial"/>
              </a:rPr>
              <a:t>s</a:t>
            </a:r>
            <a:r>
              <a:rPr dirty="0" sz="1200" spc="20">
                <a:solidFill>
                  <a:srgbClr val="181818"/>
                </a:solidFill>
                <a:latin typeface="Arial"/>
                <a:cs typeface="Arial"/>
              </a:rPr>
              <a:t> </a:t>
            </a:r>
            <a:r>
              <a:rPr dirty="0" sz="1200" spc="5">
                <a:solidFill>
                  <a:srgbClr val="181818"/>
                </a:solidFill>
                <a:latin typeface="Arial"/>
                <a:cs typeface="Arial"/>
              </a:rPr>
              <a:t>a</a:t>
            </a:r>
            <a:r>
              <a:rPr dirty="0" sz="1200" spc="30">
                <a:solidFill>
                  <a:srgbClr val="181818"/>
                </a:solidFill>
                <a:latin typeface="Arial"/>
                <a:cs typeface="Arial"/>
              </a:rPr>
              <a:t>n</a:t>
            </a:r>
            <a:r>
              <a:rPr dirty="0" sz="1200" spc="70">
                <a:solidFill>
                  <a:srgbClr val="181818"/>
                </a:solidFill>
                <a:latin typeface="Arial"/>
                <a:cs typeface="Arial"/>
              </a:rPr>
              <a:t>d</a:t>
            </a:r>
            <a:r>
              <a:rPr dirty="0" sz="1200" spc="70">
                <a:solidFill>
                  <a:srgbClr val="181818"/>
                </a:solidFill>
                <a:latin typeface="Arial"/>
                <a:cs typeface="Arial"/>
              </a:rPr>
              <a:t> </a:t>
            </a:r>
            <a:r>
              <a:rPr dirty="0" sz="1200" spc="40">
                <a:solidFill>
                  <a:srgbClr val="181818"/>
                </a:solidFill>
                <a:latin typeface="Arial"/>
                <a:cs typeface="Arial"/>
              </a:rPr>
              <a:t>h</a:t>
            </a:r>
            <a:r>
              <a:rPr dirty="0" sz="1200" spc="25">
                <a:solidFill>
                  <a:srgbClr val="181818"/>
                </a:solidFill>
                <a:latin typeface="Arial"/>
                <a:cs typeface="Arial"/>
              </a:rPr>
              <a:t>e</a:t>
            </a:r>
            <a:r>
              <a:rPr dirty="0" sz="1200" spc="5">
                <a:solidFill>
                  <a:srgbClr val="181818"/>
                </a:solidFill>
                <a:latin typeface="Arial"/>
                <a:cs typeface="Arial"/>
              </a:rPr>
              <a:t>a</a:t>
            </a:r>
            <a:r>
              <a:rPr dirty="0" sz="1200" spc="60">
                <a:solidFill>
                  <a:srgbClr val="181818"/>
                </a:solidFill>
                <a:latin typeface="Arial"/>
                <a:cs typeface="Arial"/>
              </a:rPr>
              <a:t>r</a:t>
            </a:r>
            <a:r>
              <a:rPr dirty="0" sz="1200" spc="100">
                <a:solidFill>
                  <a:srgbClr val="181818"/>
                </a:solidFill>
                <a:latin typeface="Arial"/>
                <a:cs typeface="Arial"/>
              </a:rPr>
              <a:t>t</a:t>
            </a:r>
            <a:r>
              <a:rPr dirty="0" sz="1200" spc="20">
                <a:solidFill>
                  <a:srgbClr val="181818"/>
                </a:solidFill>
                <a:latin typeface="Arial"/>
                <a:cs typeface="Arial"/>
              </a:rPr>
              <a:t>s</a:t>
            </a:r>
            <a:r>
              <a:rPr dirty="0" sz="1200" spc="20">
                <a:solidFill>
                  <a:srgbClr val="181818"/>
                </a:solidFill>
                <a:latin typeface="Arial"/>
                <a:cs typeface="Arial"/>
              </a:rPr>
              <a:t> </a:t>
            </a:r>
            <a:r>
              <a:rPr dirty="0" sz="1200" spc="45">
                <a:solidFill>
                  <a:srgbClr val="181818"/>
                </a:solidFill>
                <a:latin typeface="Arial"/>
                <a:cs typeface="Arial"/>
              </a:rPr>
              <a:t>o</a:t>
            </a:r>
            <a:r>
              <a:rPr dirty="0" sz="1200" spc="95">
                <a:solidFill>
                  <a:srgbClr val="181818"/>
                </a:solidFill>
                <a:latin typeface="Arial"/>
                <a:cs typeface="Arial"/>
              </a:rPr>
              <a:t>f</a:t>
            </a:r>
            <a:r>
              <a:rPr dirty="0" sz="1200" spc="95">
                <a:solidFill>
                  <a:srgbClr val="181818"/>
                </a:solidFill>
                <a:latin typeface="Arial"/>
                <a:cs typeface="Arial"/>
              </a:rPr>
              <a:t> </a:t>
            </a:r>
            <a:r>
              <a:rPr dirty="0" sz="1200" spc="45">
                <a:solidFill>
                  <a:srgbClr val="181818"/>
                </a:solidFill>
                <a:latin typeface="Arial"/>
                <a:cs typeface="Arial"/>
              </a:rPr>
              <a:t>o</a:t>
            </a:r>
            <a:r>
              <a:rPr dirty="0" sz="1200" spc="25">
                <a:solidFill>
                  <a:srgbClr val="181818"/>
                </a:solidFill>
                <a:latin typeface="Arial"/>
                <a:cs typeface="Arial"/>
              </a:rPr>
              <a:t>u</a:t>
            </a:r>
            <a:r>
              <a:rPr dirty="0" sz="1200" spc="60">
                <a:solidFill>
                  <a:srgbClr val="181818"/>
                </a:solidFill>
                <a:latin typeface="Arial"/>
                <a:cs typeface="Arial"/>
              </a:rPr>
              <a:t>r</a:t>
            </a:r>
            <a:r>
              <a:rPr dirty="0" sz="1200" spc="60">
                <a:solidFill>
                  <a:srgbClr val="181818"/>
                </a:solidFill>
                <a:latin typeface="Arial"/>
                <a:cs typeface="Arial"/>
              </a:rPr>
              <a:t> </a:t>
            </a:r>
            <a:r>
              <a:rPr dirty="0" sz="1200" spc="20">
                <a:solidFill>
                  <a:srgbClr val="181818"/>
                </a:solidFill>
                <a:latin typeface="Arial"/>
                <a:cs typeface="Arial"/>
              </a:rPr>
              <a:t>s</a:t>
            </a:r>
            <a:r>
              <a:rPr dirty="0" sz="1200" spc="100">
                <a:solidFill>
                  <a:srgbClr val="181818"/>
                </a:solidFill>
                <a:latin typeface="Arial"/>
                <a:cs typeface="Arial"/>
              </a:rPr>
              <a:t>t</a:t>
            </a:r>
            <a:r>
              <a:rPr dirty="0" sz="1200" spc="25">
                <a:solidFill>
                  <a:srgbClr val="181818"/>
                </a:solidFill>
                <a:latin typeface="Arial"/>
                <a:cs typeface="Arial"/>
              </a:rPr>
              <a:t>u</a:t>
            </a:r>
            <a:r>
              <a:rPr dirty="0" sz="1200" spc="70">
                <a:solidFill>
                  <a:srgbClr val="181818"/>
                </a:solidFill>
                <a:latin typeface="Arial"/>
                <a:cs typeface="Arial"/>
              </a:rPr>
              <a:t>d</a:t>
            </a:r>
            <a:r>
              <a:rPr dirty="0" sz="1200" spc="25">
                <a:solidFill>
                  <a:srgbClr val="181818"/>
                </a:solidFill>
                <a:latin typeface="Arial"/>
                <a:cs typeface="Arial"/>
              </a:rPr>
              <a:t>e</a:t>
            </a:r>
            <a:r>
              <a:rPr dirty="0" sz="1200" spc="30">
                <a:solidFill>
                  <a:srgbClr val="181818"/>
                </a:solidFill>
                <a:latin typeface="Arial"/>
                <a:cs typeface="Arial"/>
              </a:rPr>
              <a:t>n</a:t>
            </a:r>
            <a:r>
              <a:rPr dirty="0" sz="1200" spc="100">
                <a:solidFill>
                  <a:srgbClr val="181818"/>
                </a:solidFill>
                <a:latin typeface="Arial"/>
                <a:cs typeface="Arial"/>
              </a:rPr>
              <a:t>t</a:t>
            </a:r>
            <a:r>
              <a:rPr dirty="0" sz="1200" spc="20">
                <a:solidFill>
                  <a:srgbClr val="181818"/>
                </a:solidFill>
                <a:latin typeface="Arial"/>
                <a:cs typeface="Arial"/>
              </a:rPr>
              <a:t>s</a:t>
            </a:r>
            <a:r>
              <a:rPr dirty="0" sz="1200" spc="20">
                <a:solidFill>
                  <a:srgbClr val="181818"/>
                </a:solidFill>
                <a:latin typeface="Arial"/>
                <a:cs typeface="Arial"/>
              </a:rPr>
              <a:t>, </a:t>
            </a:r>
            <a:r>
              <a:rPr dirty="0" sz="1200" spc="25">
                <a:solidFill>
                  <a:srgbClr val="181818"/>
                </a:solidFill>
                <a:latin typeface="Arial"/>
                <a:cs typeface="Arial"/>
              </a:rPr>
              <a:t>e</a:t>
            </a:r>
            <a:r>
              <a:rPr dirty="0" sz="1200" spc="60">
                <a:solidFill>
                  <a:srgbClr val="181818"/>
                </a:solidFill>
                <a:latin typeface="Arial"/>
                <a:cs typeface="Arial"/>
              </a:rPr>
              <a:t>q</a:t>
            </a:r>
            <a:r>
              <a:rPr dirty="0" sz="1200" spc="25">
                <a:solidFill>
                  <a:srgbClr val="181818"/>
                </a:solidFill>
                <a:latin typeface="Arial"/>
                <a:cs typeface="Arial"/>
              </a:rPr>
              <a:t>u</a:t>
            </a:r>
            <a:r>
              <a:rPr dirty="0" sz="1200" spc="15">
                <a:solidFill>
                  <a:srgbClr val="181818"/>
                </a:solidFill>
                <a:latin typeface="Arial"/>
                <a:cs typeface="Arial"/>
              </a:rPr>
              <a:t>i</a:t>
            </a:r>
            <a:r>
              <a:rPr dirty="0" sz="1200" spc="60">
                <a:solidFill>
                  <a:srgbClr val="181818"/>
                </a:solidFill>
                <a:latin typeface="Arial"/>
                <a:cs typeface="Arial"/>
              </a:rPr>
              <a:t>pp</a:t>
            </a:r>
            <a:r>
              <a:rPr dirty="0" sz="1200" spc="15">
                <a:solidFill>
                  <a:srgbClr val="181818"/>
                </a:solidFill>
                <a:latin typeface="Arial"/>
                <a:cs typeface="Arial"/>
              </a:rPr>
              <a:t>i</a:t>
            </a:r>
            <a:r>
              <a:rPr dirty="0" sz="1200" spc="30">
                <a:solidFill>
                  <a:srgbClr val="181818"/>
                </a:solidFill>
                <a:latin typeface="Arial"/>
                <a:cs typeface="Arial"/>
              </a:rPr>
              <a:t>n</a:t>
            </a:r>
            <a:r>
              <a:rPr dirty="0" sz="1200" spc="60">
                <a:solidFill>
                  <a:srgbClr val="181818"/>
                </a:solidFill>
                <a:latin typeface="Arial"/>
                <a:cs typeface="Arial"/>
              </a:rPr>
              <a:t>g</a:t>
            </a:r>
            <a:r>
              <a:rPr dirty="0" sz="1200" spc="60">
                <a:solidFill>
                  <a:srgbClr val="181818"/>
                </a:solidFill>
                <a:latin typeface="Arial"/>
                <a:cs typeface="Arial"/>
              </a:rPr>
              <a:t> </a:t>
            </a:r>
            <a:r>
              <a:rPr dirty="0" sz="1200" spc="100">
                <a:solidFill>
                  <a:srgbClr val="181818"/>
                </a:solidFill>
                <a:latin typeface="Arial"/>
                <a:cs typeface="Arial"/>
              </a:rPr>
              <a:t>t</a:t>
            </a:r>
            <a:r>
              <a:rPr dirty="0" sz="1200" spc="40">
                <a:solidFill>
                  <a:srgbClr val="181818"/>
                </a:solidFill>
                <a:latin typeface="Arial"/>
                <a:cs typeface="Arial"/>
              </a:rPr>
              <a:t>h</a:t>
            </a:r>
            <a:r>
              <a:rPr dirty="0" sz="1200" spc="30">
                <a:solidFill>
                  <a:srgbClr val="181818"/>
                </a:solidFill>
                <a:latin typeface="Arial"/>
                <a:cs typeface="Arial"/>
              </a:rPr>
              <a:t>em</a:t>
            </a:r>
            <a:r>
              <a:rPr dirty="0" sz="1200" spc="30">
                <a:solidFill>
                  <a:srgbClr val="181818"/>
                </a:solidFill>
                <a:latin typeface="Arial"/>
                <a:cs typeface="Arial"/>
              </a:rPr>
              <a:t> </a:t>
            </a:r>
            <a:r>
              <a:rPr dirty="0" sz="1200" spc="100">
                <a:solidFill>
                  <a:srgbClr val="181818"/>
                </a:solidFill>
                <a:latin typeface="Arial"/>
                <a:cs typeface="Arial"/>
              </a:rPr>
              <a:t>w</a:t>
            </a:r>
            <a:r>
              <a:rPr dirty="0" sz="1200" spc="15">
                <a:solidFill>
                  <a:srgbClr val="181818"/>
                </a:solidFill>
                <a:latin typeface="Arial"/>
                <a:cs typeface="Arial"/>
              </a:rPr>
              <a:t>i</a:t>
            </a:r>
            <a:r>
              <a:rPr dirty="0" sz="1200" spc="100">
                <a:solidFill>
                  <a:srgbClr val="181818"/>
                </a:solidFill>
                <a:latin typeface="Arial"/>
                <a:cs typeface="Arial"/>
              </a:rPr>
              <a:t>t</a:t>
            </a:r>
            <a:r>
              <a:rPr dirty="0" sz="1200" spc="40">
                <a:solidFill>
                  <a:srgbClr val="181818"/>
                </a:solidFill>
                <a:latin typeface="Arial"/>
                <a:cs typeface="Arial"/>
              </a:rPr>
              <a:t>h</a:t>
            </a:r>
            <a:r>
              <a:rPr dirty="0" sz="1200" spc="40">
                <a:solidFill>
                  <a:srgbClr val="181818"/>
                </a:solidFill>
                <a:latin typeface="Arial"/>
                <a:cs typeface="Arial"/>
              </a:rPr>
              <a:t> </a:t>
            </a:r>
            <a:r>
              <a:rPr dirty="0" sz="1200" spc="100">
                <a:solidFill>
                  <a:srgbClr val="181818"/>
                </a:solidFill>
                <a:latin typeface="Arial"/>
                <a:cs typeface="Arial"/>
              </a:rPr>
              <a:t>t</a:t>
            </a:r>
            <a:r>
              <a:rPr dirty="0" sz="1200" spc="40">
                <a:solidFill>
                  <a:srgbClr val="181818"/>
                </a:solidFill>
                <a:latin typeface="Arial"/>
                <a:cs typeface="Arial"/>
              </a:rPr>
              <a:t>h</a:t>
            </a:r>
            <a:r>
              <a:rPr dirty="0" sz="1200" spc="25">
                <a:solidFill>
                  <a:srgbClr val="181818"/>
                </a:solidFill>
                <a:latin typeface="Arial"/>
                <a:cs typeface="Arial"/>
              </a:rPr>
              <a:t>e</a:t>
            </a:r>
            <a:r>
              <a:rPr dirty="0" sz="1200" spc="25">
                <a:solidFill>
                  <a:srgbClr val="181818"/>
                </a:solidFill>
                <a:latin typeface="Arial"/>
                <a:cs typeface="Arial"/>
              </a:rPr>
              <a:t> </a:t>
            </a:r>
            <a:r>
              <a:rPr dirty="0" sz="1200" spc="45">
                <a:solidFill>
                  <a:srgbClr val="181818"/>
                </a:solidFill>
                <a:latin typeface="Arial"/>
                <a:cs typeface="Arial"/>
              </a:rPr>
              <a:t>k</a:t>
            </a:r>
            <a:r>
              <a:rPr dirty="0" sz="1200" spc="30">
                <a:solidFill>
                  <a:srgbClr val="181818"/>
                </a:solidFill>
                <a:latin typeface="Arial"/>
                <a:cs typeface="Arial"/>
              </a:rPr>
              <a:t>n</a:t>
            </a:r>
            <a:r>
              <a:rPr dirty="0" sz="1200" spc="45">
                <a:solidFill>
                  <a:srgbClr val="181818"/>
                </a:solidFill>
                <a:latin typeface="Arial"/>
                <a:cs typeface="Arial"/>
              </a:rPr>
              <a:t>o</a:t>
            </a:r>
            <a:r>
              <a:rPr dirty="0" sz="1200" spc="100">
                <a:solidFill>
                  <a:srgbClr val="181818"/>
                </a:solidFill>
                <a:latin typeface="Arial"/>
                <a:cs typeface="Arial"/>
              </a:rPr>
              <a:t>w</a:t>
            </a:r>
            <a:r>
              <a:rPr dirty="0" sz="1200" spc="15">
                <a:solidFill>
                  <a:srgbClr val="181818"/>
                </a:solidFill>
                <a:latin typeface="Arial"/>
                <a:cs typeface="Arial"/>
              </a:rPr>
              <a:t>l</a:t>
            </a:r>
            <a:r>
              <a:rPr dirty="0" sz="1200" spc="25">
                <a:solidFill>
                  <a:srgbClr val="181818"/>
                </a:solidFill>
                <a:latin typeface="Arial"/>
                <a:cs typeface="Arial"/>
              </a:rPr>
              <a:t>e</a:t>
            </a:r>
            <a:r>
              <a:rPr dirty="0" sz="1200" spc="70">
                <a:solidFill>
                  <a:srgbClr val="181818"/>
                </a:solidFill>
                <a:latin typeface="Arial"/>
                <a:cs typeface="Arial"/>
              </a:rPr>
              <a:t>d</a:t>
            </a:r>
            <a:r>
              <a:rPr dirty="0" sz="1200" spc="60">
                <a:solidFill>
                  <a:srgbClr val="181818"/>
                </a:solidFill>
                <a:latin typeface="Arial"/>
                <a:cs typeface="Arial"/>
              </a:rPr>
              <a:t>g</a:t>
            </a:r>
            <a:r>
              <a:rPr dirty="0" sz="1200" spc="25">
                <a:solidFill>
                  <a:srgbClr val="181818"/>
                </a:solidFill>
                <a:latin typeface="Arial"/>
                <a:cs typeface="Arial"/>
              </a:rPr>
              <a:t>e</a:t>
            </a:r>
            <a:r>
              <a:rPr dirty="0" sz="1200" spc="25">
                <a:solidFill>
                  <a:srgbClr val="181818"/>
                </a:solidFill>
                <a:latin typeface="Arial"/>
                <a:cs typeface="Arial"/>
              </a:rPr>
              <a:t> </a:t>
            </a:r>
            <a:r>
              <a:rPr dirty="0" sz="1200" spc="5">
                <a:solidFill>
                  <a:srgbClr val="181818"/>
                </a:solidFill>
                <a:latin typeface="Arial"/>
                <a:cs typeface="Arial"/>
              </a:rPr>
              <a:t>a</a:t>
            </a:r>
            <a:r>
              <a:rPr dirty="0" sz="1200" spc="30">
                <a:solidFill>
                  <a:srgbClr val="181818"/>
                </a:solidFill>
                <a:latin typeface="Arial"/>
                <a:cs typeface="Arial"/>
              </a:rPr>
              <a:t>n</a:t>
            </a:r>
            <a:r>
              <a:rPr dirty="0" sz="1200" spc="70">
                <a:solidFill>
                  <a:srgbClr val="181818"/>
                </a:solidFill>
                <a:latin typeface="Arial"/>
                <a:cs typeface="Arial"/>
              </a:rPr>
              <a:t>d</a:t>
            </a:r>
            <a:r>
              <a:rPr dirty="0" sz="1200" spc="70">
                <a:solidFill>
                  <a:srgbClr val="181818"/>
                </a:solidFill>
                <a:latin typeface="Arial"/>
                <a:cs typeface="Arial"/>
              </a:rPr>
              <a:t> </a:t>
            </a:r>
            <a:r>
              <a:rPr dirty="0" sz="1200" spc="65">
                <a:solidFill>
                  <a:srgbClr val="181818"/>
                </a:solidFill>
                <a:latin typeface="Arial"/>
                <a:cs typeface="Arial"/>
              </a:rPr>
              <a:t>v</a:t>
            </a:r>
            <a:r>
              <a:rPr dirty="0" sz="1200" spc="5">
                <a:solidFill>
                  <a:srgbClr val="181818"/>
                </a:solidFill>
                <a:latin typeface="Arial"/>
                <a:cs typeface="Arial"/>
              </a:rPr>
              <a:t>a</a:t>
            </a:r>
            <a:r>
              <a:rPr dirty="0" sz="1200" spc="15">
                <a:solidFill>
                  <a:srgbClr val="181818"/>
                </a:solidFill>
                <a:latin typeface="Arial"/>
                <a:cs typeface="Arial"/>
              </a:rPr>
              <a:t>l</a:t>
            </a:r>
            <a:r>
              <a:rPr dirty="0" sz="1200" spc="25">
                <a:solidFill>
                  <a:srgbClr val="181818"/>
                </a:solidFill>
                <a:latin typeface="Arial"/>
                <a:cs typeface="Arial"/>
              </a:rPr>
              <a:t>ues</a:t>
            </a:r>
            <a:r>
              <a:rPr dirty="0" sz="1200" spc="25">
                <a:solidFill>
                  <a:srgbClr val="181818"/>
                </a:solidFill>
                <a:latin typeface="Arial"/>
                <a:cs typeface="Arial"/>
              </a:rPr>
              <a:t> </a:t>
            </a:r>
            <a:r>
              <a:rPr dirty="0" sz="1200" spc="30">
                <a:solidFill>
                  <a:srgbClr val="181818"/>
                </a:solidFill>
                <a:latin typeface="Arial"/>
                <a:cs typeface="Arial"/>
              </a:rPr>
              <a:t>n</a:t>
            </a:r>
            <a:r>
              <a:rPr dirty="0" sz="1200" spc="25">
                <a:solidFill>
                  <a:srgbClr val="181818"/>
                </a:solidFill>
                <a:latin typeface="Arial"/>
                <a:cs typeface="Arial"/>
              </a:rPr>
              <a:t>e</a:t>
            </a:r>
            <a:r>
              <a:rPr dirty="0" sz="1200" spc="65">
                <a:solidFill>
                  <a:srgbClr val="181818"/>
                </a:solidFill>
                <a:latin typeface="Arial"/>
                <a:cs typeface="Arial"/>
              </a:rPr>
              <a:t>c</a:t>
            </a:r>
            <a:r>
              <a:rPr dirty="0" sz="1200" spc="20">
                <a:solidFill>
                  <a:srgbClr val="181818"/>
                </a:solidFill>
                <a:latin typeface="Arial"/>
                <a:cs typeface="Arial"/>
              </a:rPr>
              <a:t>ess</a:t>
            </a:r>
            <a:r>
              <a:rPr dirty="0" sz="1200" spc="5">
                <a:solidFill>
                  <a:srgbClr val="181818"/>
                </a:solidFill>
                <a:latin typeface="Arial"/>
                <a:cs typeface="Arial"/>
              </a:rPr>
              <a:t>a</a:t>
            </a:r>
            <a:r>
              <a:rPr dirty="0" sz="1200" spc="60">
                <a:solidFill>
                  <a:srgbClr val="181818"/>
                </a:solidFill>
                <a:latin typeface="Arial"/>
                <a:cs typeface="Arial"/>
              </a:rPr>
              <a:t>r</a:t>
            </a:r>
            <a:r>
              <a:rPr dirty="0" sz="1200" spc="65">
                <a:solidFill>
                  <a:srgbClr val="181818"/>
                </a:solidFill>
                <a:latin typeface="Arial"/>
                <a:cs typeface="Arial"/>
              </a:rPr>
              <a:t>y</a:t>
            </a:r>
            <a:r>
              <a:rPr dirty="0" sz="1200" spc="65">
                <a:solidFill>
                  <a:srgbClr val="181818"/>
                </a:solidFill>
                <a:latin typeface="Arial"/>
                <a:cs typeface="Arial"/>
              </a:rPr>
              <a:t> </a:t>
            </a:r>
            <a:r>
              <a:rPr dirty="0" sz="1200" spc="100">
                <a:solidFill>
                  <a:srgbClr val="181818"/>
                </a:solidFill>
                <a:latin typeface="Arial"/>
                <a:cs typeface="Arial"/>
              </a:rPr>
              <a:t>t</a:t>
            </a:r>
            <a:r>
              <a:rPr dirty="0" sz="1200" spc="45">
                <a:solidFill>
                  <a:srgbClr val="181818"/>
                </a:solidFill>
                <a:latin typeface="Arial"/>
                <a:cs typeface="Arial"/>
              </a:rPr>
              <a:t>o</a:t>
            </a:r>
            <a:r>
              <a:rPr dirty="0" sz="1200" spc="20">
                <a:solidFill>
                  <a:srgbClr val="181818"/>
                </a:solidFill>
                <a:latin typeface="Arial"/>
                <a:cs typeface="Arial"/>
              </a:rPr>
              <a:t> </a:t>
            </a:r>
            <a:r>
              <a:rPr dirty="0" sz="1200" spc="70">
                <a:solidFill>
                  <a:srgbClr val="181818"/>
                </a:solidFill>
                <a:latin typeface="Arial"/>
                <a:cs typeface="Arial"/>
              </a:rPr>
              <a:t>b</a:t>
            </a:r>
            <a:r>
              <a:rPr dirty="0" sz="1200" spc="25">
                <a:solidFill>
                  <a:srgbClr val="181818"/>
                </a:solidFill>
                <a:latin typeface="Arial"/>
                <a:cs typeface="Arial"/>
              </a:rPr>
              <a:t>e</a:t>
            </a:r>
            <a:r>
              <a:rPr dirty="0" sz="1200" spc="65">
                <a:solidFill>
                  <a:srgbClr val="181818"/>
                </a:solidFill>
                <a:latin typeface="Arial"/>
                <a:cs typeface="Arial"/>
              </a:rPr>
              <a:t>c</a:t>
            </a:r>
            <a:r>
              <a:rPr dirty="0" sz="1200" spc="45">
                <a:solidFill>
                  <a:srgbClr val="181818"/>
                </a:solidFill>
                <a:latin typeface="Arial"/>
                <a:cs typeface="Arial"/>
              </a:rPr>
              <a:t>o</a:t>
            </a:r>
            <a:r>
              <a:rPr dirty="0" sz="1200" spc="30">
                <a:solidFill>
                  <a:srgbClr val="181818"/>
                </a:solidFill>
                <a:latin typeface="Arial"/>
                <a:cs typeface="Arial"/>
              </a:rPr>
              <a:t>me</a:t>
            </a:r>
            <a:r>
              <a:rPr dirty="0" sz="1200" spc="30">
                <a:solidFill>
                  <a:srgbClr val="181818"/>
                </a:solidFill>
                <a:latin typeface="Arial"/>
                <a:cs typeface="Arial"/>
              </a:rPr>
              <a:t> </a:t>
            </a:r>
            <a:r>
              <a:rPr dirty="0" sz="1200" spc="25">
                <a:solidFill>
                  <a:srgbClr val="181818"/>
                </a:solidFill>
                <a:latin typeface="Arial"/>
                <a:cs typeface="Arial"/>
              </a:rPr>
              <a:t>su</a:t>
            </a:r>
            <a:r>
              <a:rPr dirty="0" sz="1200" spc="65">
                <a:solidFill>
                  <a:srgbClr val="181818"/>
                </a:solidFill>
                <a:latin typeface="Arial"/>
                <a:cs typeface="Arial"/>
              </a:rPr>
              <a:t>cc</a:t>
            </a:r>
            <a:r>
              <a:rPr dirty="0" sz="1200" spc="20">
                <a:solidFill>
                  <a:srgbClr val="181818"/>
                </a:solidFill>
                <a:latin typeface="Arial"/>
                <a:cs typeface="Arial"/>
              </a:rPr>
              <a:t>ess</a:t>
            </a:r>
            <a:r>
              <a:rPr dirty="0" sz="1200" spc="95">
                <a:solidFill>
                  <a:srgbClr val="181818"/>
                </a:solidFill>
                <a:latin typeface="Arial"/>
                <a:cs typeface="Arial"/>
              </a:rPr>
              <a:t>f</a:t>
            </a:r>
            <a:r>
              <a:rPr dirty="0" sz="1200" spc="25">
                <a:solidFill>
                  <a:srgbClr val="181818"/>
                </a:solidFill>
                <a:latin typeface="Arial"/>
                <a:cs typeface="Arial"/>
              </a:rPr>
              <a:t>u</a:t>
            </a:r>
            <a:r>
              <a:rPr dirty="0" sz="1200" spc="15">
                <a:solidFill>
                  <a:srgbClr val="181818"/>
                </a:solidFill>
                <a:latin typeface="Arial"/>
                <a:cs typeface="Arial"/>
              </a:rPr>
              <a:t>l</a:t>
            </a:r>
            <a:r>
              <a:rPr dirty="0" sz="1200" spc="15">
                <a:solidFill>
                  <a:srgbClr val="181818"/>
                </a:solidFill>
                <a:latin typeface="Arial"/>
                <a:cs typeface="Arial"/>
              </a:rPr>
              <a:t> </a:t>
            </a:r>
            <a:r>
              <a:rPr dirty="0" sz="1200" spc="15">
                <a:solidFill>
                  <a:srgbClr val="181818"/>
                </a:solidFill>
                <a:latin typeface="Arial"/>
                <a:cs typeface="Arial"/>
              </a:rPr>
              <a:t>i</a:t>
            </a:r>
            <a:r>
              <a:rPr dirty="0" sz="1200" spc="30">
                <a:solidFill>
                  <a:srgbClr val="181818"/>
                </a:solidFill>
                <a:latin typeface="Arial"/>
                <a:cs typeface="Arial"/>
              </a:rPr>
              <a:t>n</a:t>
            </a:r>
            <a:r>
              <a:rPr dirty="0" sz="1200" spc="70">
                <a:solidFill>
                  <a:srgbClr val="181818"/>
                </a:solidFill>
                <a:latin typeface="Arial"/>
                <a:cs typeface="Arial"/>
              </a:rPr>
              <a:t>d</a:t>
            </a:r>
            <a:r>
              <a:rPr dirty="0" sz="1200" spc="15">
                <a:solidFill>
                  <a:srgbClr val="181818"/>
                </a:solidFill>
                <a:latin typeface="Arial"/>
                <a:cs typeface="Arial"/>
              </a:rPr>
              <a:t>i</a:t>
            </a:r>
            <a:r>
              <a:rPr dirty="0" sz="1200" spc="65">
                <a:solidFill>
                  <a:srgbClr val="181818"/>
                </a:solidFill>
                <a:latin typeface="Arial"/>
                <a:cs typeface="Arial"/>
              </a:rPr>
              <a:t>v</a:t>
            </a:r>
            <a:r>
              <a:rPr dirty="0" sz="1200" spc="15">
                <a:solidFill>
                  <a:srgbClr val="181818"/>
                </a:solidFill>
                <a:latin typeface="Arial"/>
                <a:cs typeface="Arial"/>
              </a:rPr>
              <a:t>i</a:t>
            </a:r>
            <a:r>
              <a:rPr dirty="0" sz="1200" spc="70">
                <a:solidFill>
                  <a:srgbClr val="181818"/>
                </a:solidFill>
                <a:latin typeface="Arial"/>
                <a:cs typeface="Arial"/>
              </a:rPr>
              <a:t>d</a:t>
            </a:r>
            <a:r>
              <a:rPr dirty="0" sz="1200" spc="25">
                <a:solidFill>
                  <a:srgbClr val="181818"/>
                </a:solidFill>
                <a:latin typeface="Arial"/>
                <a:cs typeface="Arial"/>
              </a:rPr>
              <a:t>u</a:t>
            </a:r>
            <a:r>
              <a:rPr dirty="0" sz="1200" spc="5">
                <a:solidFill>
                  <a:srgbClr val="181818"/>
                </a:solidFill>
                <a:latin typeface="Arial"/>
                <a:cs typeface="Arial"/>
              </a:rPr>
              <a:t>a</a:t>
            </a:r>
            <a:r>
              <a:rPr dirty="0" sz="1200" spc="15">
                <a:solidFill>
                  <a:srgbClr val="181818"/>
                </a:solidFill>
                <a:latin typeface="Arial"/>
                <a:cs typeface="Arial"/>
              </a:rPr>
              <a:t>l</a:t>
            </a:r>
            <a:r>
              <a:rPr dirty="0" sz="1200" spc="20">
                <a:solidFill>
                  <a:srgbClr val="181818"/>
                </a:solidFill>
                <a:latin typeface="Arial"/>
                <a:cs typeface="Arial"/>
              </a:rPr>
              <a:t>s</a:t>
            </a:r>
            <a:r>
              <a:rPr dirty="0" sz="1200" spc="20">
                <a:solidFill>
                  <a:srgbClr val="181818"/>
                </a:solidFill>
                <a:latin typeface="Arial"/>
                <a:cs typeface="Arial"/>
              </a:rPr>
              <a:t> </a:t>
            </a:r>
            <a:r>
              <a:rPr dirty="0" sz="1200" spc="15">
                <a:solidFill>
                  <a:srgbClr val="181818"/>
                </a:solidFill>
                <a:latin typeface="Arial"/>
                <a:cs typeface="Arial"/>
              </a:rPr>
              <a:t>i</a:t>
            </a:r>
            <a:r>
              <a:rPr dirty="0" sz="1200" spc="30">
                <a:solidFill>
                  <a:srgbClr val="181818"/>
                </a:solidFill>
                <a:latin typeface="Arial"/>
                <a:cs typeface="Arial"/>
              </a:rPr>
              <a:t>n</a:t>
            </a:r>
            <a:r>
              <a:rPr dirty="0" sz="1200" spc="30">
                <a:solidFill>
                  <a:srgbClr val="181818"/>
                </a:solidFill>
                <a:latin typeface="Arial"/>
                <a:cs typeface="Arial"/>
              </a:rPr>
              <a:t> </a:t>
            </a:r>
            <a:r>
              <a:rPr dirty="0" sz="1200" spc="70">
                <a:solidFill>
                  <a:srgbClr val="181818"/>
                </a:solidFill>
                <a:latin typeface="Arial"/>
                <a:cs typeface="Arial"/>
              </a:rPr>
              <a:t>b</a:t>
            </a:r>
            <a:r>
              <a:rPr dirty="0" sz="1200" spc="45">
                <a:solidFill>
                  <a:srgbClr val="181818"/>
                </a:solidFill>
                <a:latin typeface="Arial"/>
                <a:cs typeface="Arial"/>
              </a:rPr>
              <a:t>o</a:t>
            </a:r>
            <a:r>
              <a:rPr dirty="0" sz="1200" spc="100">
                <a:solidFill>
                  <a:srgbClr val="181818"/>
                </a:solidFill>
                <a:latin typeface="Arial"/>
                <a:cs typeface="Arial"/>
              </a:rPr>
              <a:t>t</a:t>
            </a:r>
            <a:r>
              <a:rPr dirty="0" sz="1200" spc="40">
                <a:solidFill>
                  <a:srgbClr val="181818"/>
                </a:solidFill>
                <a:latin typeface="Arial"/>
                <a:cs typeface="Arial"/>
              </a:rPr>
              <a:t>h</a:t>
            </a:r>
            <a:r>
              <a:rPr dirty="0" sz="1200" spc="40">
                <a:solidFill>
                  <a:srgbClr val="181818"/>
                </a:solidFill>
                <a:latin typeface="Arial"/>
                <a:cs typeface="Arial"/>
              </a:rPr>
              <a:t> </a:t>
            </a:r>
            <a:r>
              <a:rPr dirty="0" sz="1200" spc="100">
                <a:solidFill>
                  <a:srgbClr val="181818"/>
                </a:solidFill>
                <a:latin typeface="Arial"/>
                <a:cs typeface="Arial"/>
              </a:rPr>
              <a:t>t</a:t>
            </a:r>
            <a:r>
              <a:rPr dirty="0" sz="1200" spc="25">
                <a:solidFill>
                  <a:srgbClr val="181818"/>
                </a:solidFill>
                <a:latin typeface="Arial"/>
                <a:cs typeface="Arial"/>
              </a:rPr>
              <a:t>hi</a:t>
            </a:r>
            <a:r>
              <a:rPr dirty="0" sz="1200" spc="20">
                <a:solidFill>
                  <a:srgbClr val="181818"/>
                </a:solidFill>
                <a:latin typeface="Arial"/>
                <a:cs typeface="Arial"/>
              </a:rPr>
              <a:t>s</a:t>
            </a:r>
            <a:r>
              <a:rPr dirty="0" sz="1200" spc="20">
                <a:solidFill>
                  <a:srgbClr val="181818"/>
                </a:solidFill>
                <a:latin typeface="Arial"/>
                <a:cs typeface="Arial"/>
              </a:rPr>
              <a:t> </a:t>
            </a:r>
            <a:r>
              <a:rPr dirty="0" sz="1200" spc="100">
                <a:solidFill>
                  <a:srgbClr val="181818"/>
                </a:solidFill>
                <a:latin typeface="Arial"/>
                <a:cs typeface="Arial"/>
              </a:rPr>
              <a:t>w</a:t>
            </a:r>
            <a:r>
              <a:rPr dirty="0" sz="1200" spc="45">
                <a:solidFill>
                  <a:srgbClr val="181818"/>
                </a:solidFill>
                <a:latin typeface="Arial"/>
                <a:cs typeface="Arial"/>
              </a:rPr>
              <a:t>o</a:t>
            </a:r>
            <a:r>
              <a:rPr dirty="0" sz="1200" spc="60">
                <a:solidFill>
                  <a:srgbClr val="181818"/>
                </a:solidFill>
                <a:latin typeface="Arial"/>
                <a:cs typeface="Arial"/>
              </a:rPr>
              <a:t>r</a:t>
            </a:r>
            <a:r>
              <a:rPr dirty="0" sz="1200" spc="15">
                <a:solidFill>
                  <a:srgbClr val="181818"/>
                </a:solidFill>
                <a:latin typeface="Arial"/>
                <a:cs typeface="Arial"/>
              </a:rPr>
              <a:t>l</a:t>
            </a:r>
            <a:r>
              <a:rPr dirty="0" sz="1200" spc="70">
                <a:solidFill>
                  <a:srgbClr val="181818"/>
                </a:solidFill>
                <a:latin typeface="Arial"/>
                <a:cs typeface="Arial"/>
              </a:rPr>
              <a:t>d</a:t>
            </a:r>
            <a:r>
              <a:rPr dirty="0" sz="1200" spc="70">
                <a:solidFill>
                  <a:srgbClr val="181818"/>
                </a:solidFill>
                <a:latin typeface="Arial"/>
                <a:cs typeface="Arial"/>
              </a:rPr>
              <a:t> </a:t>
            </a:r>
            <a:r>
              <a:rPr dirty="0" sz="1200" spc="5">
                <a:solidFill>
                  <a:srgbClr val="181818"/>
                </a:solidFill>
                <a:latin typeface="Arial"/>
                <a:cs typeface="Arial"/>
              </a:rPr>
              <a:t>a</a:t>
            </a:r>
            <a:r>
              <a:rPr dirty="0" sz="1200" spc="30">
                <a:solidFill>
                  <a:srgbClr val="181818"/>
                </a:solidFill>
                <a:latin typeface="Arial"/>
                <a:cs typeface="Arial"/>
              </a:rPr>
              <a:t>n</a:t>
            </a:r>
            <a:r>
              <a:rPr dirty="0" sz="1200" spc="70">
                <a:solidFill>
                  <a:srgbClr val="181818"/>
                </a:solidFill>
                <a:latin typeface="Arial"/>
                <a:cs typeface="Arial"/>
              </a:rPr>
              <a:t>d</a:t>
            </a:r>
            <a:r>
              <a:rPr dirty="0" sz="1200" spc="70">
                <a:solidFill>
                  <a:srgbClr val="181818"/>
                </a:solidFill>
                <a:latin typeface="Arial"/>
                <a:cs typeface="Arial"/>
              </a:rPr>
              <a:t> </a:t>
            </a:r>
            <a:r>
              <a:rPr dirty="0" sz="1200" spc="100">
                <a:solidFill>
                  <a:srgbClr val="181818"/>
                </a:solidFill>
                <a:latin typeface="Arial"/>
                <a:cs typeface="Arial"/>
              </a:rPr>
              <a:t>t</a:t>
            </a:r>
            <a:r>
              <a:rPr dirty="0" sz="1200" spc="40">
                <a:solidFill>
                  <a:srgbClr val="181818"/>
                </a:solidFill>
                <a:latin typeface="Arial"/>
                <a:cs typeface="Arial"/>
              </a:rPr>
              <a:t>h</a:t>
            </a:r>
            <a:r>
              <a:rPr dirty="0" sz="1200" spc="25">
                <a:solidFill>
                  <a:srgbClr val="181818"/>
                </a:solidFill>
                <a:latin typeface="Arial"/>
                <a:cs typeface="Arial"/>
              </a:rPr>
              <a:t>e</a:t>
            </a:r>
            <a:r>
              <a:rPr dirty="0" sz="1200" spc="25">
                <a:solidFill>
                  <a:srgbClr val="181818"/>
                </a:solidFill>
                <a:latin typeface="Arial"/>
                <a:cs typeface="Arial"/>
              </a:rPr>
              <a:t> </a:t>
            </a:r>
            <a:r>
              <a:rPr dirty="0" sz="1200" spc="40">
                <a:solidFill>
                  <a:srgbClr val="181818"/>
                </a:solidFill>
                <a:latin typeface="Arial"/>
                <a:cs typeface="Arial"/>
              </a:rPr>
              <a:t>h</a:t>
            </a:r>
            <a:r>
              <a:rPr dirty="0" sz="1200" spc="25">
                <a:solidFill>
                  <a:srgbClr val="181818"/>
                </a:solidFill>
                <a:latin typeface="Arial"/>
                <a:cs typeface="Arial"/>
              </a:rPr>
              <a:t>e</a:t>
            </a:r>
            <a:r>
              <a:rPr dirty="0" sz="1200" spc="60">
                <a:solidFill>
                  <a:srgbClr val="181818"/>
                </a:solidFill>
                <a:latin typeface="Arial"/>
                <a:cs typeface="Arial"/>
              </a:rPr>
              <a:t>r</a:t>
            </a:r>
            <a:r>
              <a:rPr dirty="0" sz="1200" spc="25">
                <a:solidFill>
                  <a:srgbClr val="181818"/>
                </a:solidFill>
                <a:latin typeface="Arial"/>
                <a:cs typeface="Arial"/>
              </a:rPr>
              <a:t>e</a:t>
            </a:r>
            <a:r>
              <a:rPr dirty="0" sz="1200" spc="5">
                <a:solidFill>
                  <a:srgbClr val="181818"/>
                </a:solidFill>
                <a:latin typeface="Arial"/>
                <a:cs typeface="Arial"/>
              </a:rPr>
              <a:t>a</a:t>
            </a:r>
            <a:r>
              <a:rPr dirty="0" sz="1200" spc="95">
                <a:solidFill>
                  <a:srgbClr val="181818"/>
                </a:solidFill>
                <a:latin typeface="Arial"/>
                <a:cs typeface="Arial"/>
              </a:rPr>
              <a:t>f</a:t>
            </a:r>
            <a:r>
              <a:rPr dirty="0" sz="1200" spc="100">
                <a:solidFill>
                  <a:srgbClr val="181818"/>
                </a:solidFill>
                <a:latin typeface="Arial"/>
                <a:cs typeface="Arial"/>
              </a:rPr>
              <a:t>t</a:t>
            </a:r>
            <a:r>
              <a:rPr dirty="0" sz="1200" spc="25">
                <a:solidFill>
                  <a:srgbClr val="181818"/>
                </a:solidFill>
                <a:latin typeface="Arial"/>
                <a:cs typeface="Arial"/>
              </a:rPr>
              <a:t>e</a:t>
            </a:r>
            <a:r>
              <a:rPr dirty="0" sz="1200" spc="60">
                <a:solidFill>
                  <a:srgbClr val="181818"/>
                </a:solidFill>
                <a:latin typeface="Arial"/>
                <a:cs typeface="Arial"/>
              </a:rPr>
              <a:t>r</a:t>
            </a:r>
            <a:r>
              <a:rPr dirty="0" sz="1200" spc="-5">
                <a:solidFill>
                  <a:srgbClr val="181818"/>
                </a:solidFill>
                <a:latin typeface="Arial"/>
                <a:cs typeface="Arial"/>
              </a:rPr>
              <a:t>.</a:t>
            </a:r>
            <a:r>
              <a:rPr dirty="0" sz="1200" spc="-5">
                <a:solidFill>
                  <a:srgbClr val="181818"/>
                </a:solidFill>
                <a:latin typeface="Arial"/>
                <a:cs typeface="Arial"/>
              </a:rPr>
              <a:t> </a:t>
            </a:r>
            <a:r>
              <a:rPr dirty="0" sz="1200" spc="5">
                <a:solidFill>
                  <a:srgbClr val="181818"/>
                </a:solidFill>
                <a:latin typeface="Arial"/>
                <a:cs typeface="Arial"/>
              </a:rPr>
              <a:t>A</a:t>
            </a:r>
            <a:r>
              <a:rPr dirty="0" sz="1200" spc="20">
                <a:solidFill>
                  <a:srgbClr val="181818"/>
                </a:solidFill>
                <a:latin typeface="Arial"/>
                <a:cs typeface="Arial"/>
              </a:rPr>
              <a:t>s</a:t>
            </a:r>
            <a:r>
              <a:rPr dirty="0" sz="1200" spc="20">
                <a:solidFill>
                  <a:srgbClr val="181818"/>
                </a:solidFill>
                <a:latin typeface="Arial"/>
                <a:cs typeface="Arial"/>
              </a:rPr>
              <a:t> </a:t>
            </a:r>
            <a:r>
              <a:rPr dirty="0" sz="1200" spc="5">
                <a:solidFill>
                  <a:srgbClr val="181818"/>
                </a:solidFill>
                <a:latin typeface="Arial"/>
                <a:cs typeface="Arial"/>
              </a:rPr>
              <a:t>a</a:t>
            </a:r>
            <a:r>
              <a:rPr dirty="0" sz="1200" spc="30">
                <a:solidFill>
                  <a:srgbClr val="181818"/>
                </a:solidFill>
                <a:latin typeface="Arial"/>
                <a:cs typeface="Arial"/>
              </a:rPr>
              <a:t>n</a:t>
            </a:r>
            <a:r>
              <a:rPr dirty="0" sz="1200" spc="30">
                <a:solidFill>
                  <a:srgbClr val="181818"/>
                </a:solidFill>
                <a:latin typeface="Arial"/>
                <a:cs typeface="Arial"/>
              </a:rPr>
              <a:t> </a:t>
            </a:r>
            <a:r>
              <a:rPr dirty="0" sz="1200" spc="-20">
                <a:solidFill>
                  <a:srgbClr val="181818"/>
                </a:solidFill>
                <a:latin typeface="Arial"/>
                <a:cs typeface="Arial"/>
              </a:rPr>
              <a:t>I</a:t>
            </a:r>
            <a:r>
              <a:rPr dirty="0" sz="1200" spc="20">
                <a:solidFill>
                  <a:srgbClr val="181818"/>
                </a:solidFill>
                <a:latin typeface="Arial"/>
                <a:cs typeface="Arial"/>
              </a:rPr>
              <a:t>s</a:t>
            </a:r>
            <a:r>
              <a:rPr dirty="0" sz="1200" spc="15">
                <a:solidFill>
                  <a:srgbClr val="181818"/>
                </a:solidFill>
                <a:latin typeface="Arial"/>
                <a:cs typeface="Arial"/>
              </a:rPr>
              <a:t>l</a:t>
            </a:r>
            <a:r>
              <a:rPr dirty="0" sz="1200" spc="5">
                <a:solidFill>
                  <a:srgbClr val="181818"/>
                </a:solidFill>
                <a:latin typeface="Arial"/>
                <a:cs typeface="Arial"/>
              </a:rPr>
              <a:t>a</a:t>
            </a:r>
            <a:r>
              <a:rPr dirty="0" sz="1200" spc="40">
                <a:solidFill>
                  <a:srgbClr val="181818"/>
                </a:solidFill>
                <a:latin typeface="Arial"/>
                <a:cs typeface="Arial"/>
              </a:rPr>
              <a:t>m</a:t>
            </a:r>
            <a:r>
              <a:rPr dirty="0" sz="1200" spc="15">
                <a:solidFill>
                  <a:srgbClr val="181818"/>
                </a:solidFill>
                <a:latin typeface="Arial"/>
                <a:cs typeface="Arial"/>
              </a:rPr>
              <a:t>i</a:t>
            </a:r>
            <a:r>
              <a:rPr dirty="0" sz="1200" spc="65">
                <a:solidFill>
                  <a:srgbClr val="181818"/>
                </a:solidFill>
                <a:latin typeface="Arial"/>
                <a:cs typeface="Arial"/>
              </a:rPr>
              <a:t>c</a:t>
            </a:r>
            <a:r>
              <a:rPr dirty="0" sz="1200" spc="35">
                <a:solidFill>
                  <a:srgbClr val="181818"/>
                </a:solidFill>
                <a:latin typeface="Arial"/>
                <a:cs typeface="Arial"/>
              </a:rPr>
              <a:t> </a:t>
            </a:r>
            <a:r>
              <a:rPr dirty="0" sz="1200" spc="-40">
                <a:solidFill>
                  <a:srgbClr val="181818"/>
                </a:solidFill>
                <a:latin typeface="Arial"/>
                <a:cs typeface="Arial"/>
              </a:rPr>
              <a:t>P</a:t>
            </a:r>
            <a:r>
              <a:rPr dirty="0" sz="1200" spc="60">
                <a:solidFill>
                  <a:srgbClr val="181818"/>
                </a:solidFill>
                <a:latin typeface="Arial"/>
                <a:cs typeface="Arial"/>
              </a:rPr>
              <a:t>r</a:t>
            </a:r>
            <a:r>
              <a:rPr dirty="0" sz="1200" spc="15">
                <a:solidFill>
                  <a:srgbClr val="181818"/>
                </a:solidFill>
                <a:latin typeface="Arial"/>
                <a:cs typeface="Arial"/>
              </a:rPr>
              <a:t>i</a:t>
            </a:r>
            <a:r>
              <a:rPr dirty="0" sz="1200" spc="65">
                <a:solidFill>
                  <a:srgbClr val="181818"/>
                </a:solidFill>
                <a:latin typeface="Arial"/>
                <a:cs typeface="Arial"/>
              </a:rPr>
              <a:t>v</a:t>
            </a:r>
            <a:r>
              <a:rPr dirty="0" sz="1200" spc="5">
                <a:solidFill>
                  <a:srgbClr val="181818"/>
                </a:solidFill>
                <a:latin typeface="Arial"/>
                <a:cs typeface="Arial"/>
              </a:rPr>
              <a:t>a</a:t>
            </a:r>
            <a:r>
              <a:rPr dirty="0" sz="1200" spc="100">
                <a:solidFill>
                  <a:srgbClr val="181818"/>
                </a:solidFill>
                <a:latin typeface="Arial"/>
                <a:cs typeface="Arial"/>
              </a:rPr>
              <a:t>t</a:t>
            </a:r>
            <a:r>
              <a:rPr dirty="0" sz="1200" spc="25">
                <a:solidFill>
                  <a:srgbClr val="181818"/>
                </a:solidFill>
                <a:latin typeface="Arial"/>
                <a:cs typeface="Arial"/>
              </a:rPr>
              <a:t>e</a:t>
            </a:r>
            <a:r>
              <a:rPr dirty="0" sz="1200" spc="25">
                <a:solidFill>
                  <a:srgbClr val="181818"/>
                </a:solidFill>
                <a:latin typeface="Arial"/>
                <a:cs typeface="Arial"/>
              </a:rPr>
              <a:t> </a:t>
            </a:r>
            <a:r>
              <a:rPr dirty="0" sz="1200" spc="-40">
                <a:solidFill>
                  <a:srgbClr val="181818"/>
                </a:solidFill>
                <a:latin typeface="Arial"/>
                <a:cs typeface="Arial"/>
              </a:rPr>
              <a:t>S</a:t>
            </a:r>
            <a:r>
              <a:rPr dirty="0" sz="1200" spc="65">
                <a:solidFill>
                  <a:srgbClr val="181818"/>
                </a:solidFill>
                <a:latin typeface="Arial"/>
                <a:cs typeface="Arial"/>
              </a:rPr>
              <a:t>c</a:t>
            </a:r>
            <a:r>
              <a:rPr dirty="0" sz="1200" spc="40">
                <a:solidFill>
                  <a:srgbClr val="181818"/>
                </a:solidFill>
                <a:latin typeface="Arial"/>
                <a:cs typeface="Arial"/>
              </a:rPr>
              <a:t>h</a:t>
            </a:r>
            <a:r>
              <a:rPr dirty="0" sz="1200" spc="45">
                <a:solidFill>
                  <a:srgbClr val="181818"/>
                </a:solidFill>
                <a:latin typeface="Arial"/>
                <a:cs typeface="Arial"/>
              </a:rPr>
              <a:t>oo</a:t>
            </a:r>
            <a:r>
              <a:rPr dirty="0" sz="1200" spc="15">
                <a:solidFill>
                  <a:srgbClr val="181818"/>
                </a:solidFill>
                <a:latin typeface="Arial"/>
                <a:cs typeface="Arial"/>
              </a:rPr>
              <a:t>l</a:t>
            </a:r>
            <a:r>
              <a:rPr dirty="0" sz="1200" spc="15">
                <a:solidFill>
                  <a:srgbClr val="181818"/>
                </a:solidFill>
                <a:latin typeface="Arial"/>
                <a:cs typeface="Arial"/>
              </a:rPr>
              <a:t>, </a:t>
            </a:r>
            <a:r>
              <a:rPr dirty="0" sz="1200" spc="45">
                <a:solidFill>
                  <a:srgbClr val="181818"/>
                </a:solidFill>
                <a:latin typeface="Arial"/>
                <a:cs typeface="Arial"/>
              </a:rPr>
              <a:t>o</a:t>
            </a:r>
            <a:r>
              <a:rPr dirty="0" sz="1200" spc="25">
                <a:solidFill>
                  <a:srgbClr val="181818"/>
                </a:solidFill>
                <a:latin typeface="Arial"/>
                <a:cs typeface="Arial"/>
              </a:rPr>
              <a:t>u</a:t>
            </a:r>
            <a:r>
              <a:rPr dirty="0" sz="1200" spc="60">
                <a:solidFill>
                  <a:srgbClr val="181818"/>
                </a:solidFill>
                <a:latin typeface="Arial"/>
                <a:cs typeface="Arial"/>
              </a:rPr>
              <a:t>r</a:t>
            </a:r>
            <a:r>
              <a:rPr dirty="0" sz="1200" spc="60">
                <a:solidFill>
                  <a:srgbClr val="181818"/>
                </a:solidFill>
                <a:latin typeface="Arial"/>
                <a:cs typeface="Arial"/>
              </a:rPr>
              <a:t> </a:t>
            </a:r>
            <a:r>
              <a:rPr dirty="0" sz="1200" spc="60">
                <a:solidFill>
                  <a:srgbClr val="181818"/>
                </a:solidFill>
                <a:latin typeface="Arial"/>
                <a:cs typeface="Arial"/>
              </a:rPr>
              <a:t>p</a:t>
            </a:r>
            <a:r>
              <a:rPr dirty="0" sz="1200" spc="60">
                <a:solidFill>
                  <a:srgbClr val="181818"/>
                </a:solidFill>
                <a:latin typeface="Arial"/>
                <a:cs typeface="Arial"/>
              </a:rPr>
              <a:t>r</a:t>
            </a:r>
            <a:r>
              <a:rPr dirty="0" sz="1200" spc="15">
                <a:solidFill>
                  <a:srgbClr val="181818"/>
                </a:solidFill>
                <a:latin typeface="Arial"/>
                <a:cs typeface="Arial"/>
              </a:rPr>
              <a:t>i</a:t>
            </a:r>
            <a:r>
              <a:rPr dirty="0" sz="1200" spc="40">
                <a:solidFill>
                  <a:srgbClr val="181818"/>
                </a:solidFill>
                <a:latin typeface="Arial"/>
                <a:cs typeface="Arial"/>
              </a:rPr>
              <a:t>m</a:t>
            </a:r>
            <a:r>
              <a:rPr dirty="0" sz="1200" spc="5">
                <a:solidFill>
                  <a:srgbClr val="181818"/>
                </a:solidFill>
                <a:latin typeface="Arial"/>
                <a:cs typeface="Arial"/>
              </a:rPr>
              <a:t>a</a:t>
            </a:r>
            <a:r>
              <a:rPr dirty="0" sz="1200" spc="60">
                <a:solidFill>
                  <a:srgbClr val="181818"/>
                </a:solidFill>
                <a:latin typeface="Arial"/>
                <a:cs typeface="Arial"/>
              </a:rPr>
              <a:t>r</a:t>
            </a:r>
            <a:r>
              <a:rPr dirty="0" sz="1200" spc="65">
                <a:solidFill>
                  <a:srgbClr val="181818"/>
                </a:solidFill>
                <a:latin typeface="Arial"/>
                <a:cs typeface="Arial"/>
              </a:rPr>
              <a:t>y</a:t>
            </a:r>
            <a:r>
              <a:rPr dirty="0" sz="1200" spc="65">
                <a:solidFill>
                  <a:srgbClr val="181818"/>
                </a:solidFill>
                <a:latin typeface="Arial"/>
                <a:cs typeface="Arial"/>
              </a:rPr>
              <a:t> </a:t>
            </a:r>
            <a:r>
              <a:rPr dirty="0" sz="1200" spc="95">
                <a:solidFill>
                  <a:srgbClr val="181818"/>
                </a:solidFill>
                <a:latin typeface="Arial"/>
                <a:cs typeface="Arial"/>
              </a:rPr>
              <a:t>f</a:t>
            </a:r>
            <a:r>
              <a:rPr dirty="0" sz="1200" spc="45">
                <a:solidFill>
                  <a:srgbClr val="181818"/>
                </a:solidFill>
                <a:latin typeface="Arial"/>
                <a:cs typeface="Arial"/>
              </a:rPr>
              <a:t>o</a:t>
            </a:r>
            <a:r>
              <a:rPr dirty="0" sz="1200" spc="65">
                <a:solidFill>
                  <a:srgbClr val="181818"/>
                </a:solidFill>
                <a:latin typeface="Arial"/>
                <a:cs typeface="Arial"/>
              </a:rPr>
              <a:t>c</a:t>
            </a:r>
            <a:r>
              <a:rPr dirty="0" sz="1200" spc="25">
                <a:solidFill>
                  <a:srgbClr val="181818"/>
                </a:solidFill>
                <a:latin typeface="Arial"/>
                <a:cs typeface="Arial"/>
              </a:rPr>
              <a:t>us</a:t>
            </a:r>
            <a:r>
              <a:rPr dirty="0" sz="1200" spc="25">
                <a:solidFill>
                  <a:srgbClr val="181818"/>
                </a:solidFill>
                <a:latin typeface="Arial"/>
                <a:cs typeface="Arial"/>
              </a:rPr>
              <a:t> </a:t>
            </a:r>
            <a:r>
              <a:rPr dirty="0" sz="1200" spc="15">
                <a:solidFill>
                  <a:srgbClr val="181818"/>
                </a:solidFill>
                <a:latin typeface="Arial"/>
                <a:cs typeface="Arial"/>
              </a:rPr>
              <a:t>i</a:t>
            </a:r>
            <a:r>
              <a:rPr dirty="0" sz="1200" spc="20">
                <a:solidFill>
                  <a:srgbClr val="181818"/>
                </a:solidFill>
                <a:latin typeface="Arial"/>
                <a:cs typeface="Arial"/>
              </a:rPr>
              <a:t>s</a:t>
            </a:r>
            <a:r>
              <a:rPr dirty="0" sz="1200" spc="20">
                <a:solidFill>
                  <a:srgbClr val="181818"/>
                </a:solidFill>
                <a:latin typeface="Arial"/>
                <a:cs typeface="Arial"/>
              </a:rPr>
              <a:t> </a:t>
            </a:r>
            <a:r>
              <a:rPr dirty="0" sz="1200" spc="45">
                <a:solidFill>
                  <a:srgbClr val="181818"/>
                </a:solidFill>
                <a:latin typeface="Arial"/>
                <a:cs typeface="Arial"/>
              </a:rPr>
              <a:t>o</a:t>
            </a:r>
            <a:r>
              <a:rPr dirty="0" sz="1200" spc="30">
                <a:solidFill>
                  <a:srgbClr val="181818"/>
                </a:solidFill>
                <a:latin typeface="Arial"/>
                <a:cs typeface="Arial"/>
              </a:rPr>
              <a:t>n</a:t>
            </a:r>
            <a:r>
              <a:rPr dirty="0" sz="1200" spc="30">
                <a:solidFill>
                  <a:srgbClr val="181818"/>
                </a:solidFill>
                <a:latin typeface="Arial"/>
                <a:cs typeface="Arial"/>
              </a:rPr>
              <a:t> </a:t>
            </a:r>
            <a:r>
              <a:rPr dirty="0" sz="1200" spc="45">
                <a:solidFill>
                  <a:srgbClr val="181818"/>
                </a:solidFill>
                <a:latin typeface="Arial"/>
                <a:cs typeface="Arial"/>
              </a:rPr>
              <a:t>o</a:t>
            </a:r>
            <a:r>
              <a:rPr dirty="0" sz="1200" spc="95">
                <a:solidFill>
                  <a:srgbClr val="181818"/>
                </a:solidFill>
                <a:latin typeface="Arial"/>
                <a:cs typeface="Arial"/>
              </a:rPr>
              <a:t>ff</a:t>
            </a:r>
            <a:r>
              <a:rPr dirty="0" sz="1200" spc="25">
                <a:solidFill>
                  <a:srgbClr val="181818"/>
                </a:solidFill>
                <a:latin typeface="Arial"/>
                <a:cs typeface="Arial"/>
              </a:rPr>
              <a:t>e</a:t>
            </a:r>
            <a:r>
              <a:rPr dirty="0" sz="1200" spc="60">
                <a:solidFill>
                  <a:srgbClr val="181818"/>
                </a:solidFill>
                <a:latin typeface="Arial"/>
                <a:cs typeface="Arial"/>
              </a:rPr>
              <a:t>r</a:t>
            </a:r>
            <a:r>
              <a:rPr dirty="0" sz="1200" spc="15">
                <a:solidFill>
                  <a:srgbClr val="181818"/>
                </a:solidFill>
                <a:latin typeface="Arial"/>
                <a:cs typeface="Arial"/>
              </a:rPr>
              <a:t>i</a:t>
            </a:r>
            <a:r>
              <a:rPr dirty="0" sz="1200" spc="30">
                <a:solidFill>
                  <a:srgbClr val="181818"/>
                </a:solidFill>
                <a:latin typeface="Arial"/>
                <a:cs typeface="Arial"/>
              </a:rPr>
              <a:t>n</a:t>
            </a:r>
            <a:r>
              <a:rPr dirty="0" sz="1200" spc="60">
                <a:solidFill>
                  <a:srgbClr val="181818"/>
                </a:solidFill>
                <a:latin typeface="Arial"/>
                <a:cs typeface="Arial"/>
              </a:rPr>
              <a:t>g</a:t>
            </a:r>
            <a:r>
              <a:rPr dirty="0" sz="1200" spc="60">
                <a:solidFill>
                  <a:srgbClr val="181818"/>
                </a:solidFill>
                <a:latin typeface="Arial"/>
                <a:cs typeface="Arial"/>
              </a:rPr>
              <a:t> </a:t>
            </a:r>
            <a:r>
              <a:rPr dirty="0" sz="1200" spc="5">
                <a:solidFill>
                  <a:srgbClr val="181818"/>
                </a:solidFill>
                <a:latin typeface="Arial"/>
                <a:cs typeface="Arial"/>
              </a:rPr>
              <a:t>a</a:t>
            </a:r>
            <a:r>
              <a:rPr dirty="0" sz="1200" spc="30">
                <a:solidFill>
                  <a:srgbClr val="181818"/>
                </a:solidFill>
                <a:latin typeface="Arial"/>
                <a:cs typeface="Arial"/>
              </a:rPr>
              <a:t>n</a:t>
            </a:r>
            <a:r>
              <a:rPr dirty="0" sz="1200" spc="30">
                <a:solidFill>
                  <a:srgbClr val="181818"/>
                </a:solidFill>
                <a:latin typeface="Arial"/>
                <a:cs typeface="Arial"/>
              </a:rPr>
              <a:t> </a:t>
            </a:r>
            <a:r>
              <a:rPr dirty="0" sz="1200" spc="25">
                <a:solidFill>
                  <a:srgbClr val="181818"/>
                </a:solidFill>
                <a:latin typeface="Arial"/>
                <a:cs typeface="Arial"/>
              </a:rPr>
              <a:t>e</a:t>
            </a:r>
            <a:r>
              <a:rPr dirty="0" sz="1200" spc="40">
                <a:solidFill>
                  <a:srgbClr val="181818"/>
                </a:solidFill>
                <a:latin typeface="Arial"/>
                <a:cs typeface="Arial"/>
              </a:rPr>
              <a:t>x</a:t>
            </a:r>
            <a:r>
              <a:rPr dirty="0" sz="1200" spc="65">
                <a:solidFill>
                  <a:srgbClr val="181818"/>
                </a:solidFill>
                <a:latin typeface="Arial"/>
                <a:cs typeface="Arial"/>
              </a:rPr>
              <a:t>c</a:t>
            </a:r>
            <a:r>
              <a:rPr dirty="0" sz="1200" spc="25">
                <a:solidFill>
                  <a:srgbClr val="181818"/>
                </a:solidFill>
                <a:latin typeface="Arial"/>
                <a:cs typeface="Arial"/>
              </a:rPr>
              <a:t>e</a:t>
            </a:r>
            <a:r>
              <a:rPr dirty="0" sz="1200" spc="60">
                <a:solidFill>
                  <a:srgbClr val="181818"/>
                </a:solidFill>
                <a:latin typeface="Arial"/>
                <a:cs typeface="Arial"/>
              </a:rPr>
              <a:t>p</a:t>
            </a:r>
            <a:r>
              <a:rPr dirty="0" sz="1200" spc="100">
                <a:solidFill>
                  <a:srgbClr val="181818"/>
                </a:solidFill>
                <a:latin typeface="Arial"/>
                <a:cs typeface="Arial"/>
              </a:rPr>
              <a:t>t</a:t>
            </a:r>
            <a:r>
              <a:rPr dirty="0" sz="1200" spc="15">
                <a:solidFill>
                  <a:srgbClr val="181818"/>
                </a:solidFill>
                <a:latin typeface="Arial"/>
                <a:cs typeface="Arial"/>
              </a:rPr>
              <a:t>i</a:t>
            </a:r>
            <a:r>
              <a:rPr dirty="0" sz="1200" spc="45">
                <a:solidFill>
                  <a:srgbClr val="181818"/>
                </a:solidFill>
                <a:latin typeface="Arial"/>
                <a:cs typeface="Arial"/>
              </a:rPr>
              <a:t>o</a:t>
            </a:r>
            <a:r>
              <a:rPr dirty="0" sz="1200" spc="30">
                <a:solidFill>
                  <a:srgbClr val="181818"/>
                </a:solidFill>
                <a:latin typeface="Arial"/>
                <a:cs typeface="Arial"/>
              </a:rPr>
              <a:t>n</a:t>
            </a:r>
            <a:r>
              <a:rPr dirty="0" sz="1200" spc="5">
                <a:solidFill>
                  <a:srgbClr val="181818"/>
                </a:solidFill>
                <a:latin typeface="Arial"/>
                <a:cs typeface="Arial"/>
              </a:rPr>
              <a:t>a</a:t>
            </a:r>
            <a:r>
              <a:rPr dirty="0" sz="1200" spc="15">
                <a:solidFill>
                  <a:srgbClr val="181818"/>
                </a:solidFill>
                <a:latin typeface="Arial"/>
                <a:cs typeface="Arial"/>
              </a:rPr>
              <a:t>l</a:t>
            </a:r>
            <a:r>
              <a:rPr dirty="0" sz="1200" spc="15">
                <a:solidFill>
                  <a:srgbClr val="181818"/>
                </a:solidFill>
                <a:latin typeface="Arial"/>
                <a:cs typeface="Arial"/>
              </a:rPr>
              <a:t> </a:t>
            </a:r>
            <a:r>
              <a:rPr dirty="0" sz="1200" spc="-20">
                <a:solidFill>
                  <a:srgbClr val="181818"/>
                </a:solidFill>
                <a:latin typeface="Arial"/>
                <a:cs typeface="Arial"/>
              </a:rPr>
              <a:t>I</a:t>
            </a:r>
            <a:r>
              <a:rPr dirty="0" sz="1200" spc="20">
                <a:solidFill>
                  <a:srgbClr val="181818"/>
                </a:solidFill>
                <a:latin typeface="Arial"/>
                <a:cs typeface="Arial"/>
              </a:rPr>
              <a:t>s</a:t>
            </a:r>
            <a:r>
              <a:rPr dirty="0" sz="1200" spc="15">
                <a:solidFill>
                  <a:srgbClr val="181818"/>
                </a:solidFill>
                <a:latin typeface="Arial"/>
                <a:cs typeface="Arial"/>
              </a:rPr>
              <a:t>l</a:t>
            </a:r>
            <a:r>
              <a:rPr dirty="0" sz="1200" spc="5">
                <a:solidFill>
                  <a:srgbClr val="181818"/>
                </a:solidFill>
                <a:latin typeface="Arial"/>
                <a:cs typeface="Arial"/>
              </a:rPr>
              <a:t>a</a:t>
            </a:r>
            <a:r>
              <a:rPr dirty="0" sz="1200" spc="40">
                <a:solidFill>
                  <a:srgbClr val="181818"/>
                </a:solidFill>
                <a:latin typeface="Arial"/>
                <a:cs typeface="Arial"/>
              </a:rPr>
              <a:t>m</a:t>
            </a:r>
            <a:r>
              <a:rPr dirty="0" sz="1200" spc="15">
                <a:solidFill>
                  <a:srgbClr val="181818"/>
                </a:solidFill>
                <a:latin typeface="Arial"/>
                <a:cs typeface="Arial"/>
              </a:rPr>
              <a:t>i</a:t>
            </a:r>
            <a:r>
              <a:rPr dirty="0" sz="1200" spc="65">
                <a:solidFill>
                  <a:srgbClr val="181818"/>
                </a:solidFill>
                <a:latin typeface="Arial"/>
                <a:cs typeface="Arial"/>
              </a:rPr>
              <a:t>c</a:t>
            </a:r>
            <a:r>
              <a:rPr dirty="0" sz="1200" spc="65">
                <a:solidFill>
                  <a:srgbClr val="181818"/>
                </a:solidFill>
                <a:latin typeface="Arial"/>
                <a:cs typeface="Arial"/>
              </a:rPr>
              <a:t> </a:t>
            </a:r>
            <a:r>
              <a:rPr dirty="0" sz="1200" spc="20">
                <a:solidFill>
                  <a:srgbClr val="181818"/>
                </a:solidFill>
                <a:latin typeface="Arial"/>
                <a:cs typeface="Arial"/>
              </a:rPr>
              <a:t>s</a:t>
            </a:r>
            <a:r>
              <a:rPr dirty="0" sz="1200" spc="100">
                <a:solidFill>
                  <a:srgbClr val="181818"/>
                </a:solidFill>
                <a:latin typeface="Arial"/>
                <a:cs typeface="Arial"/>
              </a:rPr>
              <a:t>t</a:t>
            </a:r>
            <a:r>
              <a:rPr dirty="0" sz="1200" spc="25">
                <a:solidFill>
                  <a:srgbClr val="181818"/>
                </a:solidFill>
                <a:latin typeface="Arial"/>
                <a:cs typeface="Arial"/>
              </a:rPr>
              <a:t>u</a:t>
            </a:r>
            <a:r>
              <a:rPr dirty="0" sz="1200" spc="70">
                <a:solidFill>
                  <a:srgbClr val="181818"/>
                </a:solidFill>
                <a:latin typeface="Arial"/>
                <a:cs typeface="Arial"/>
              </a:rPr>
              <a:t>d</a:t>
            </a:r>
            <a:r>
              <a:rPr dirty="0" sz="1200" spc="15">
                <a:solidFill>
                  <a:srgbClr val="181818"/>
                </a:solidFill>
                <a:latin typeface="Arial"/>
                <a:cs typeface="Arial"/>
              </a:rPr>
              <a:t>i</a:t>
            </a:r>
            <a:r>
              <a:rPr dirty="0" sz="1200" spc="25">
                <a:solidFill>
                  <a:srgbClr val="181818"/>
                </a:solidFill>
                <a:latin typeface="Arial"/>
                <a:cs typeface="Arial"/>
              </a:rPr>
              <a:t>es</a:t>
            </a:r>
            <a:r>
              <a:rPr dirty="0" sz="1200" spc="10">
                <a:solidFill>
                  <a:srgbClr val="181818"/>
                </a:solidFill>
                <a:latin typeface="Arial"/>
                <a:cs typeface="Arial"/>
              </a:rPr>
              <a:t> </a:t>
            </a:r>
            <a:r>
              <a:rPr dirty="0" sz="1200" spc="65">
                <a:solidFill>
                  <a:srgbClr val="181818"/>
                </a:solidFill>
                <a:latin typeface="Arial"/>
                <a:cs typeface="Arial"/>
              </a:rPr>
              <a:t>c</a:t>
            </a:r>
            <a:r>
              <a:rPr dirty="0" sz="1200" spc="25">
                <a:solidFill>
                  <a:srgbClr val="181818"/>
                </a:solidFill>
                <a:latin typeface="Arial"/>
                <a:cs typeface="Arial"/>
              </a:rPr>
              <a:t>u</a:t>
            </a:r>
            <a:r>
              <a:rPr dirty="0" sz="1200" spc="60">
                <a:solidFill>
                  <a:srgbClr val="181818"/>
                </a:solidFill>
                <a:latin typeface="Arial"/>
                <a:cs typeface="Arial"/>
              </a:rPr>
              <a:t>rr</a:t>
            </a:r>
            <a:r>
              <a:rPr dirty="0" sz="1200" spc="15">
                <a:solidFill>
                  <a:srgbClr val="181818"/>
                </a:solidFill>
                <a:latin typeface="Arial"/>
                <a:cs typeface="Arial"/>
              </a:rPr>
              <a:t>i</a:t>
            </a:r>
            <a:r>
              <a:rPr dirty="0" sz="1200" spc="65">
                <a:solidFill>
                  <a:srgbClr val="181818"/>
                </a:solidFill>
                <a:latin typeface="Arial"/>
                <a:cs typeface="Arial"/>
              </a:rPr>
              <a:t>c</a:t>
            </a:r>
            <a:r>
              <a:rPr dirty="0" sz="1200" spc="25">
                <a:solidFill>
                  <a:srgbClr val="181818"/>
                </a:solidFill>
                <a:latin typeface="Arial"/>
                <a:cs typeface="Arial"/>
              </a:rPr>
              <a:t>u</a:t>
            </a:r>
            <a:r>
              <a:rPr dirty="0" sz="1200" spc="15">
                <a:solidFill>
                  <a:srgbClr val="181818"/>
                </a:solidFill>
                <a:latin typeface="Arial"/>
                <a:cs typeface="Arial"/>
              </a:rPr>
              <a:t>l</a:t>
            </a:r>
            <a:r>
              <a:rPr dirty="0" sz="1200" spc="30">
                <a:solidFill>
                  <a:srgbClr val="181818"/>
                </a:solidFill>
                <a:latin typeface="Arial"/>
                <a:cs typeface="Arial"/>
              </a:rPr>
              <a:t>um</a:t>
            </a:r>
            <a:r>
              <a:rPr dirty="0" sz="1200" spc="30">
                <a:solidFill>
                  <a:srgbClr val="181818"/>
                </a:solidFill>
                <a:latin typeface="Arial"/>
                <a:cs typeface="Arial"/>
              </a:rPr>
              <a:t> </a:t>
            </a:r>
            <a:r>
              <a:rPr dirty="0" sz="1200" spc="95">
                <a:solidFill>
                  <a:srgbClr val="181818"/>
                </a:solidFill>
                <a:latin typeface="Arial"/>
                <a:cs typeface="Arial"/>
              </a:rPr>
              <a:t>f</a:t>
            </a:r>
            <a:r>
              <a:rPr dirty="0" sz="1200" spc="45">
                <a:solidFill>
                  <a:srgbClr val="181818"/>
                </a:solidFill>
                <a:latin typeface="Arial"/>
                <a:cs typeface="Arial"/>
              </a:rPr>
              <a:t>o</a:t>
            </a:r>
            <a:r>
              <a:rPr dirty="0" sz="1200" spc="60">
                <a:solidFill>
                  <a:srgbClr val="181818"/>
                </a:solidFill>
                <a:latin typeface="Arial"/>
                <a:cs typeface="Arial"/>
              </a:rPr>
              <a:t>r</a:t>
            </a:r>
            <a:r>
              <a:rPr dirty="0" sz="1200" spc="60">
                <a:solidFill>
                  <a:srgbClr val="181818"/>
                </a:solidFill>
                <a:latin typeface="Arial"/>
                <a:cs typeface="Arial"/>
              </a:rPr>
              <a:t> </a:t>
            </a:r>
            <a:r>
              <a:rPr dirty="0" sz="1200" spc="20">
                <a:solidFill>
                  <a:srgbClr val="181818"/>
                </a:solidFill>
                <a:latin typeface="Arial"/>
                <a:cs typeface="Arial"/>
              </a:rPr>
              <a:t>s</a:t>
            </a:r>
            <a:r>
              <a:rPr dirty="0" sz="1200" spc="100">
                <a:solidFill>
                  <a:srgbClr val="181818"/>
                </a:solidFill>
                <a:latin typeface="Arial"/>
                <a:cs typeface="Arial"/>
              </a:rPr>
              <a:t>t</a:t>
            </a:r>
            <a:r>
              <a:rPr dirty="0" sz="1200" spc="25">
                <a:solidFill>
                  <a:srgbClr val="181818"/>
                </a:solidFill>
                <a:latin typeface="Arial"/>
                <a:cs typeface="Arial"/>
              </a:rPr>
              <a:t>u</a:t>
            </a:r>
            <a:r>
              <a:rPr dirty="0" sz="1200" spc="70">
                <a:solidFill>
                  <a:srgbClr val="181818"/>
                </a:solidFill>
                <a:latin typeface="Arial"/>
                <a:cs typeface="Arial"/>
              </a:rPr>
              <a:t>d</a:t>
            </a:r>
            <a:r>
              <a:rPr dirty="0" sz="1200" spc="25">
                <a:solidFill>
                  <a:srgbClr val="181818"/>
                </a:solidFill>
                <a:latin typeface="Arial"/>
                <a:cs typeface="Arial"/>
              </a:rPr>
              <a:t>e</a:t>
            </a:r>
            <a:r>
              <a:rPr dirty="0" sz="1200" spc="30">
                <a:solidFill>
                  <a:srgbClr val="181818"/>
                </a:solidFill>
                <a:latin typeface="Arial"/>
                <a:cs typeface="Arial"/>
              </a:rPr>
              <a:t>n</a:t>
            </a:r>
            <a:r>
              <a:rPr dirty="0" sz="1200" spc="100">
                <a:solidFill>
                  <a:srgbClr val="181818"/>
                </a:solidFill>
                <a:latin typeface="Arial"/>
                <a:cs typeface="Arial"/>
              </a:rPr>
              <a:t>t</a:t>
            </a:r>
            <a:r>
              <a:rPr dirty="0" sz="1200" spc="20">
                <a:solidFill>
                  <a:srgbClr val="181818"/>
                </a:solidFill>
                <a:latin typeface="Arial"/>
                <a:cs typeface="Arial"/>
              </a:rPr>
              <a:t>s</a:t>
            </a:r>
            <a:r>
              <a:rPr dirty="0" sz="1200" spc="20">
                <a:solidFill>
                  <a:srgbClr val="181818"/>
                </a:solidFill>
                <a:latin typeface="Arial"/>
                <a:cs typeface="Arial"/>
              </a:rPr>
              <a:t> </a:t>
            </a:r>
            <a:r>
              <a:rPr dirty="0" sz="1200" spc="95">
                <a:solidFill>
                  <a:srgbClr val="181818"/>
                </a:solidFill>
                <a:latin typeface="Arial"/>
                <a:cs typeface="Arial"/>
              </a:rPr>
              <a:t>f</a:t>
            </a:r>
            <a:r>
              <a:rPr dirty="0" sz="1200" spc="60">
                <a:solidFill>
                  <a:srgbClr val="181818"/>
                </a:solidFill>
                <a:latin typeface="Arial"/>
                <a:cs typeface="Arial"/>
              </a:rPr>
              <a:t>r</a:t>
            </a:r>
            <a:r>
              <a:rPr dirty="0" sz="1200" spc="45">
                <a:solidFill>
                  <a:srgbClr val="181818"/>
                </a:solidFill>
                <a:latin typeface="Arial"/>
                <a:cs typeface="Arial"/>
              </a:rPr>
              <a:t>o</a:t>
            </a:r>
            <a:r>
              <a:rPr dirty="0" sz="1200" spc="40">
                <a:solidFill>
                  <a:srgbClr val="181818"/>
                </a:solidFill>
                <a:latin typeface="Arial"/>
                <a:cs typeface="Arial"/>
              </a:rPr>
              <a:t>m</a:t>
            </a:r>
            <a:r>
              <a:rPr dirty="0" sz="1200" spc="40">
                <a:solidFill>
                  <a:srgbClr val="181818"/>
                </a:solidFill>
                <a:latin typeface="Arial"/>
                <a:cs typeface="Arial"/>
              </a:rPr>
              <a:t> </a:t>
            </a:r>
            <a:r>
              <a:rPr dirty="0" sz="1200" spc="-25">
                <a:solidFill>
                  <a:srgbClr val="181818"/>
                </a:solidFill>
                <a:latin typeface="Arial"/>
                <a:cs typeface="Arial"/>
              </a:rPr>
              <a:t>K</a:t>
            </a:r>
            <a:r>
              <a:rPr dirty="0" sz="1200" spc="15">
                <a:solidFill>
                  <a:srgbClr val="181818"/>
                </a:solidFill>
                <a:latin typeface="Arial"/>
                <a:cs typeface="Arial"/>
              </a:rPr>
              <a:t>i</a:t>
            </a:r>
            <a:r>
              <a:rPr dirty="0" sz="1200" spc="30">
                <a:solidFill>
                  <a:srgbClr val="181818"/>
                </a:solidFill>
                <a:latin typeface="Arial"/>
                <a:cs typeface="Arial"/>
              </a:rPr>
              <a:t>n</a:t>
            </a:r>
            <a:r>
              <a:rPr dirty="0" sz="1200" spc="70">
                <a:solidFill>
                  <a:srgbClr val="181818"/>
                </a:solidFill>
                <a:latin typeface="Arial"/>
                <a:cs typeface="Arial"/>
              </a:rPr>
              <a:t>d</a:t>
            </a:r>
            <a:r>
              <a:rPr dirty="0" sz="1200" spc="25">
                <a:solidFill>
                  <a:srgbClr val="181818"/>
                </a:solidFill>
                <a:latin typeface="Arial"/>
                <a:cs typeface="Arial"/>
              </a:rPr>
              <a:t>e</a:t>
            </a:r>
            <a:r>
              <a:rPr dirty="0" sz="1200" spc="60">
                <a:solidFill>
                  <a:srgbClr val="181818"/>
                </a:solidFill>
                <a:latin typeface="Arial"/>
                <a:cs typeface="Arial"/>
              </a:rPr>
              <a:t>r</a:t>
            </a:r>
            <a:r>
              <a:rPr dirty="0" sz="1200" spc="60">
                <a:solidFill>
                  <a:srgbClr val="181818"/>
                </a:solidFill>
                <a:latin typeface="Arial"/>
                <a:cs typeface="Arial"/>
              </a:rPr>
              <a:t>g</a:t>
            </a:r>
            <a:r>
              <a:rPr dirty="0" sz="1200" spc="5">
                <a:solidFill>
                  <a:srgbClr val="181818"/>
                </a:solidFill>
                <a:latin typeface="Arial"/>
                <a:cs typeface="Arial"/>
              </a:rPr>
              <a:t>a</a:t>
            </a:r>
            <a:r>
              <a:rPr dirty="0" sz="1200" spc="60">
                <a:solidFill>
                  <a:srgbClr val="181818"/>
                </a:solidFill>
                <a:latin typeface="Arial"/>
                <a:cs typeface="Arial"/>
              </a:rPr>
              <a:t>r</a:t>
            </a:r>
            <a:r>
              <a:rPr dirty="0" sz="1200" spc="100">
                <a:solidFill>
                  <a:srgbClr val="181818"/>
                </a:solidFill>
                <a:latin typeface="Arial"/>
                <a:cs typeface="Arial"/>
              </a:rPr>
              <a:t>t</a:t>
            </a:r>
            <a:r>
              <a:rPr dirty="0" sz="1200" spc="25">
                <a:solidFill>
                  <a:srgbClr val="181818"/>
                </a:solidFill>
                <a:latin typeface="Arial"/>
                <a:cs typeface="Arial"/>
              </a:rPr>
              <a:t>e</a:t>
            </a:r>
            <a:r>
              <a:rPr dirty="0" sz="1200" spc="30">
                <a:solidFill>
                  <a:srgbClr val="181818"/>
                </a:solidFill>
                <a:latin typeface="Arial"/>
                <a:cs typeface="Arial"/>
              </a:rPr>
              <a:t>n</a:t>
            </a:r>
            <a:r>
              <a:rPr dirty="0" sz="1200" spc="30">
                <a:solidFill>
                  <a:srgbClr val="181818"/>
                </a:solidFill>
                <a:latin typeface="Arial"/>
                <a:cs typeface="Arial"/>
              </a:rPr>
              <a:t> </a:t>
            </a:r>
            <a:r>
              <a:rPr dirty="0" sz="1200" spc="100">
                <a:solidFill>
                  <a:srgbClr val="181818"/>
                </a:solidFill>
                <a:latin typeface="Arial"/>
                <a:cs typeface="Arial"/>
              </a:rPr>
              <a:t>t</a:t>
            </a:r>
            <a:r>
              <a:rPr dirty="0" sz="1200" spc="45">
                <a:solidFill>
                  <a:srgbClr val="181818"/>
                </a:solidFill>
                <a:latin typeface="Arial"/>
                <a:cs typeface="Arial"/>
              </a:rPr>
              <a:t>o</a:t>
            </a:r>
            <a:r>
              <a:rPr dirty="0" sz="1200" spc="45">
                <a:solidFill>
                  <a:srgbClr val="181818"/>
                </a:solidFill>
                <a:latin typeface="Arial"/>
                <a:cs typeface="Arial"/>
              </a:rPr>
              <a:t> </a:t>
            </a:r>
            <a:r>
              <a:rPr dirty="0" sz="1200" spc="-145">
                <a:solidFill>
                  <a:srgbClr val="181818"/>
                </a:solidFill>
                <a:latin typeface="Arial"/>
                <a:cs typeface="Arial"/>
              </a:rPr>
              <a:t>1</a:t>
            </a:r>
            <a:r>
              <a:rPr dirty="0" sz="1200" spc="50">
                <a:solidFill>
                  <a:srgbClr val="181818"/>
                </a:solidFill>
                <a:latin typeface="Arial"/>
                <a:cs typeface="Arial"/>
              </a:rPr>
              <a:t>2</a:t>
            </a:r>
            <a:r>
              <a:rPr dirty="0" sz="1200" spc="100">
                <a:solidFill>
                  <a:srgbClr val="181818"/>
                </a:solidFill>
                <a:latin typeface="Arial"/>
                <a:cs typeface="Arial"/>
              </a:rPr>
              <a:t>t</a:t>
            </a:r>
            <a:r>
              <a:rPr dirty="0" sz="1200" spc="40">
                <a:solidFill>
                  <a:srgbClr val="181818"/>
                </a:solidFill>
                <a:latin typeface="Arial"/>
                <a:cs typeface="Arial"/>
              </a:rPr>
              <a:t>h</a:t>
            </a:r>
            <a:r>
              <a:rPr dirty="0" sz="1200" spc="40">
                <a:solidFill>
                  <a:srgbClr val="181818"/>
                </a:solidFill>
                <a:latin typeface="Arial"/>
                <a:cs typeface="Arial"/>
              </a:rPr>
              <a:t> </a:t>
            </a:r>
            <a:r>
              <a:rPr dirty="0" sz="1200" spc="60">
                <a:solidFill>
                  <a:srgbClr val="181818"/>
                </a:solidFill>
                <a:latin typeface="Arial"/>
                <a:cs typeface="Arial"/>
              </a:rPr>
              <a:t>g</a:t>
            </a:r>
            <a:r>
              <a:rPr dirty="0" sz="1200" spc="60">
                <a:solidFill>
                  <a:srgbClr val="181818"/>
                </a:solidFill>
                <a:latin typeface="Arial"/>
                <a:cs typeface="Arial"/>
              </a:rPr>
              <a:t>r</a:t>
            </a:r>
            <a:r>
              <a:rPr dirty="0" sz="1200" spc="5">
                <a:solidFill>
                  <a:srgbClr val="181818"/>
                </a:solidFill>
                <a:latin typeface="Arial"/>
                <a:cs typeface="Arial"/>
              </a:rPr>
              <a:t>a</a:t>
            </a:r>
            <a:r>
              <a:rPr dirty="0" sz="1200" spc="70">
                <a:solidFill>
                  <a:srgbClr val="181818"/>
                </a:solidFill>
                <a:latin typeface="Arial"/>
                <a:cs typeface="Arial"/>
              </a:rPr>
              <a:t>d</a:t>
            </a:r>
            <a:r>
              <a:rPr dirty="0" sz="1200" spc="25">
                <a:solidFill>
                  <a:srgbClr val="181818"/>
                </a:solidFill>
                <a:latin typeface="Arial"/>
                <a:cs typeface="Arial"/>
              </a:rPr>
              <a:t>e</a:t>
            </a:r>
            <a:r>
              <a:rPr dirty="0" sz="1200" spc="-5">
                <a:solidFill>
                  <a:srgbClr val="181818"/>
                </a:solidFill>
                <a:latin typeface="Arial"/>
                <a:cs typeface="Arial"/>
              </a:rPr>
              <a:t>.</a:t>
            </a:r>
            <a:r>
              <a:rPr dirty="0" sz="1200" spc="-5">
                <a:solidFill>
                  <a:srgbClr val="181818"/>
                </a:solidFill>
                <a:latin typeface="Arial"/>
                <a:cs typeface="Arial"/>
              </a:rPr>
              <a:t> </a:t>
            </a:r>
            <a:r>
              <a:rPr dirty="0" sz="1200" spc="-30">
                <a:solidFill>
                  <a:srgbClr val="181818"/>
                </a:solidFill>
                <a:latin typeface="Arial"/>
                <a:cs typeface="Arial"/>
              </a:rPr>
              <a:t>O</a:t>
            </a:r>
            <a:r>
              <a:rPr dirty="0" sz="1200" spc="25">
                <a:solidFill>
                  <a:srgbClr val="181818"/>
                </a:solidFill>
                <a:latin typeface="Arial"/>
                <a:cs typeface="Arial"/>
              </a:rPr>
              <a:t>u</a:t>
            </a:r>
            <a:r>
              <a:rPr dirty="0" sz="1200" spc="60">
                <a:solidFill>
                  <a:srgbClr val="181818"/>
                </a:solidFill>
                <a:latin typeface="Arial"/>
                <a:cs typeface="Arial"/>
              </a:rPr>
              <a:t>r</a:t>
            </a:r>
            <a:r>
              <a:rPr dirty="0" sz="1200" spc="60">
                <a:solidFill>
                  <a:srgbClr val="181818"/>
                </a:solidFill>
                <a:latin typeface="Arial"/>
                <a:cs typeface="Arial"/>
              </a:rPr>
              <a:t> </a:t>
            </a:r>
            <a:r>
              <a:rPr dirty="0" sz="1200" spc="65">
                <a:solidFill>
                  <a:srgbClr val="181818"/>
                </a:solidFill>
                <a:latin typeface="Arial"/>
                <a:cs typeface="Arial"/>
              </a:rPr>
              <a:t>c</a:t>
            </a:r>
            <a:r>
              <a:rPr dirty="0" sz="1200" spc="25">
                <a:solidFill>
                  <a:srgbClr val="181818"/>
                </a:solidFill>
                <a:latin typeface="Arial"/>
                <a:cs typeface="Arial"/>
              </a:rPr>
              <a:t>u</a:t>
            </a:r>
            <a:r>
              <a:rPr dirty="0" sz="1200" spc="60">
                <a:solidFill>
                  <a:srgbClr val="181818"/>
                </a:solidFill>
                <a:latin typeface="Arial"/>
                <a:cs typeface="Arial"/>
              </a:rPr>
              <a:t>rr</a:t>
            </a:r>
            <a:r>
              <a:rPr dirty="0" sz="1200" spc="15">
                <a:solidFill>
                  <a:srgbClr val="181818"/>
                </a:solidFill>
                <a:latin typeface="Arial"/>
                <a:cs typeface="Arial"/>
              </a:rPr>
              <a:t>i</a:t>
            </a:r>
            <a:r>
              <a:rPr dirty="0" sz="1200" spc="65">
                <a:solidFill>
                  <a:srgbClr val="181818"/>
                </a:solidFill>
                <a:latin typeface="Arial"/>
                <a:cs typeface="Arial"/>
              </a:rPr>
              <a:t>c</a:t>
            </a:r>
            <a:r>
              <a:rPr dirty="0" sz="1200" spc="25">
                <a:solidFill>
                  <a:srgbClr val="181818"/>
                </a:solidFill>
                <a:latin typeface="Arial"/>
                <a:cs typeface="Arial"/>
              </a:rPr>
              <a:t>u</a:t>
            </a:r>
            <a:r>
              <a:rPr dirty="0" sz="1200" spc="15">
                <a:solidFill>
                  <a:srgbClr val="181818"/>
                </a:solidFill>
                <a:latin typeface="Arial"/>
                <a:cs typeface="Arial"/>
              </a:rPr>
              <a:t>l</a:t>
            </a:r>
            <a:r>
              <a:rPr dirty="0" sz="1200" spc="30">
                <a:solidFill>
                  <a:srgbClr val="181818"/>
                </a:solidFill>
                <a:latin typeface="Arial"/>
                <a:cs typeface="Arial"/>
              </a:rPr>
              <a:t>um</a:t>
            </a:r>
            <a:r>
              <a:rPr dirty="0" sz="1200" spc="30">
                <a:solidFill>
                  <a:srgbClr val="181818"/>
                </a:solidFill>
                <a:latin typeface="Arial"/>
                <a:cs typeface="Arial"/>
              </a:rPr>
              <a:t> </a:t>
            </a:r>
            <a:r>
              <a:rPr dirty="0" sz="1200" spc="15">
                <a:solidFill>
                  <a:srgbClr val="181818"/>
                </a:solidFill>
                <a:latin typeface="Arial"/>
                <a:cs typeface="Arial"/>
              </a:rPr>
              <a:t>i</a:t>
            </a:r>
            <a:r>
              <a:rPr dirty="0" sz="1200" spc="20">
                <a:solidFill>
                  <a:srgbClr val="181818"/>
                </a:solidFill>
                <a:latin typeface="Arial"/>
                <a:cs typeface="Arial"/>
              </a:rPr>
              <a:t>s</a:t>
            </a:r>
            <a:r>
              <a:rPr dirty="0" sz="1200" spc="10">
                <a:solidFill>
                  <a:srgbClr val="181818"/>
                </a:solidFill>
                <a:latin typeface="Arial"/>
                <a:cs typeface="Arial"/>
              </a:rPr>
              <a:t> </a:t>
            </a:r>
            <a:r>
              <a:rPr dirty="0" sz="1200" spc="65">
                <a:solidFill>
                  <a:srgbClr val="181818"/>
                </a:solidFill>
                <a:latin typeface="Arial"/>
                <a:cs typeface="Arial"/>
              </a:rPr>
              <a:t>c</a:t>
            </a:r>
            <a:r>
              <a:rPr dirty="0" sz="1200" spc="5">
                <a:solidFill>
                  <a:srgbClr val="181818"/>
                </a:solidFill>
                <a:latin typeface="Arial"/>
                <a:cs typeface="Arial"/>
              </a:rPr>
              <a:t>a</a:t>
            </a:r>
            <a:r>
              <a:rPr dirty="0" sz="1200" spc="60">
                <a:solidFill>
                  <a:srgbClr val="181818"/>
                </a:solidFill>
                <a:latin typeface="Arial"/>
                <a:cs typeface="Arial"/>
              </a:rPr>
              <a:t>r</a:t>
            </a:r>
            <a:r>
              <a:rPr dirty="0" sz="1200" spc="25">
                <a:solidFill>
                  <a:srgbClr val="181818"/>
                </a:solidFill>
                <a:latin typeface="Arial"/>
                <a:cs typeface="Arial"/>
              </a:rPr>
              <a:t>e</a:t>
            </a:r>
            <a:r>
              <a:rPr dirty="0" sz="1200" spc="95">
                <a:solidFill>
                  <a:srgbClr val="181818"/>
                </a:solidFill>
                <a:latin typeface="Arial"/>
                <a:cs typeface="Arial"/>
              </a:rPr>
              <a:t>f</a:t>
            </a:r>
            <a:r>
              <a:rPr dirty="0" sz="1200" spc="25">
                <a:solidFill>
                  <a:srgbClr val="181818"/>
                </a:solidFill>
                <a:latin typeface="Arial"/>
                <a:cs typeface="Arial"/>
              </a:rPr>
              <a:t>u</a:t>
            </a:r>
            <a:r>
              <a:rPr dirty="0" sz="1200" spc="15">
                <a:solidFill>
                  <a:srgbClr val="181818"/>
                </a:solidFill>
                <a:latin typeface="Arial"/>
                <a:cs typeface="Arial"/>
              </a:rPr>
              <a:t>ll</a:t>
            </a:r>
            <a:r>
              <a:rPr dirty="0" sz="1200" spc="65">
                <a:solidFill>
                  <a:srgbClr val="181818"/>
                </a:solidFill>
                <a:latin typeface="Arial"/>
                <a:cs typeface="Arial"/>
              </a:rPr>
              <a:t>y</a:t>
            </a:r>
            <a:r>
              <a:rPr dirty="0" sz="1200" spc="65">
                <a:solidFill>
                  <a:srgbClr val="181818"/>
                </a:solidFill>
                <a:latin typeface="Arial"/>
                <a:cs typeface="Arial"/>
              </a:rPr>
              <a:t> </a:t>
            </a:r>
            <a:r>
              <a:rPr dirty="0" sz="1200" spc="70">
                <a:solidFill>
                  <a:srgbClr val="181818"/>
                </a:solidFill>
                <a:latin typeface="Arial"/>
                <a:cs typeface="Arial"/>
              </a:rPr>
              <a:t>d</a:t>
            </a:r>
            <a:r>
              <a:rPr dirty="0" sz="1200" spc="25">
                <a:solidFill>
                  <a:srgbClr val="181818"/>
                </a:solidFill>
                <a:latin typeface="Arial"/>
                <a:cs typeface="Arial"/>
              </a:rPr>
              <a:t>es</a:t>
            </a:r>
            <a:r>
              <a:rPr dirty="0" sz="1200" spc="15">
                <a:solidFill>
                  <a:srgbClr val="181818"/>
                </a:solidFill>
                <a:latin typeface="Arial"/>
                <a:cs typeface="Arial"/>
              </a:rPr>
              <a:t>i</a:t>
            </a:r>
            <a:r>
              <a:rPr dirty="0" sz="1200" spc="60">
                <a:solidFill>
                  <a:srgbClr val="181818"/>
                </a:solidFill>
                <a:latin typeface="Arial"/>
                <a:cs typeface="Arial"/>
              </a:rPr>
              <a:t>g</a:t>
            </a:r>
            <a:r>
              <a:rPr dirty="0" sz="1200" spc="30">
                <a:solidFill>
                  <a:srgbClr val="181818"/>
                </a:solidFill>
                <a:latin typeface="Arial"/>
                <a:cs typeface="Arial"/>
              </a:rPr>
              <a:t>n</a:t>
            </a:r>
            <a:r>
              <a:rPr dirty="0" sz="1200" spc="25">
                <a:solidFill>
                  <a:srgbClr val="181818"/>
                </a:solidFill>
                <a:latin typeface="Arial"/>
                <a:cs typeface="Arial"/>
              </a:rPr>
              <a:t>e</a:t>
            </a:r>
            <a:r>
              <a:rPr dirty="0" sz="1200" spc="70">
                <a:solidFill>
                  <a:srgbClr val="181818"/>
                </a:solidFill>
                <a:latin typeface="Arial"/>
                <a:cs typeface="Arial"/>
              </a:rPr>
              <a:t>d</a:t>
            </a:r>
            <a:r>
              <a:rPr dirty="0" sz="1200" spc="70">
                <a:solidFill>
                  <a:srgbClr val="181818"/>
                </a:solidFill>
                <a:latin typeface="Arial"/>
                <a:cs typeface="Arial"/>
              </a:rPr>
              <a:t> </a:t>
            </a:r>
            <a:r>
              <a:rPr dirty="0" sz="1200" spc="100">
                <a:solidFill>
                  <a:srgbClr val="181818"/>
                </a:solidFill>
                <a:latin typeface="Arial"/>
                <a:cs typeface="Arial"/>
              </a:rPr>
              <a:t>t</a:t>
            </a:r>
            <a:r>
              <a:rPr dirty="0" sz="1200" spc="45">
                <a:solidFill>
                  <a:srgbClr val="181818"/>
                </a:solidFill>
                <a:latin typeface="Arial"/>
                <a:cs typeface="Arial"/>
              </a:rPr>
              <a:t>o</a:t>
            </a:r>
            <a:r>
              <a:rPr dirty="0" sz="1200" spc="45">
                <a:solidFill>
                  <a:srgbClr val="181818"/>
                </a:solidFill>
                <a:latin typeface="Arial"/>
                <a:cs typeface="Arial"/>
              </a:rPr>
              <a:t> </a:t>
            </a:r>
            <a:r>
              <a:rPr dirty="0" sz="1200" spc="60">
                <a:solidFill>
                  <a:srgbClr val="181818"/>
                </a:solidFill>
                <a:latin typeface="Arial"/>
                <a:cs typeface="Arial"/>
              </a:rPr>
              <a:t>p</a:t>
            </a:r>
            <a:r>
              <a:rPr dirty="0" sz="1200" spc="60">
                <a:solidFill>
                  <a:srgbClr val="181818"/>
                </a:solidFill>
                <a:latin typeface="Arial"/>
                <a:cs typeface="Arial"/>
              </a:rPr>
              <a:t>r</a:t>
            </a:r>
            <a:r>
              <a:rPr dirty="0" sz="1200" spc="45">
                <a:solidFill>
                  <a:srgbClr val="181818"/>
                </a:solidFill>
                <a:latin typeface="Arial"/>
                <a:cs typeface="Arial"/>
              </a:rPr>
              <a:t>o</a:t>
            </a:r>
            <a:r>
              <a:rPr dirty="0" sz="1200" spc="65">
                <a:solidFill>
                  <a:srgbClr val="181818"/>
                </a:solidFill>
                <a:latin typeface="Arial"/>
                <a:cs typeface="Arial"/>
              </a:rPr>
              <a:t>v</a:t>
            </a:r>
            <a:r>
              <a:rPr dirty="0" sz="1200" spc="15">
                <a:solidFill>
                  <a:srgbClr val="181818"/>
                </a:solidFill>
                <a:latin typeface="Arial"/>
                <a:cs typeface="Arial"/>
              </a:rPr>
              <a:t>i</a:t>
            </a:r>
            <a:r>
              <a:rPr dirty="0" sz="1200" spc="70">
                <a:solidFill>
                  <a:srgbClr val="181818"/>
                </a:solidFill>
                <a:latin typeface="Arial"/>
                <a:cs typeface="Arial"/>
              </a:rPr>
              <a:t>d</a:t>
            </a:r>
            <a:r>
              <a:rPr dirty="0" sz="1200" spc="25">
                <a:solidFill>
                  <a:srgbClr val="181818"/>
                </a:solidFill>
                <a:latin typeface="Arial"/>
                <a:cs typeface="Arial"/>
              </a:rPr>
              <a:t>e</a:t>
            </a:r>
            <a:r>
              <a:rPr dirty="0" sz="1200" spc="25">
                <a:solidFill>
                  <a:srgbClr val="181818"/>
                </a:solidFill>
                <a:latin typeface="Arial"/>
                <a:cs typeface="Arial"/>
              </a:rPr>
              <a:t> </a:t>
            </a:r>
            <a:r>
              <a:rPr dirty="0" sz="1200" spc="5">
                <a:solidFill>
                  <a:srgbClr val="181818"/>
                </a:solidFill>
                <a:latin typeface="Arial"/>
                <a:cs typeface="Arial"/>
              </a:rPr>
              <a:t>a</a:t>
            </a:r>
            <a:r>
              <a:rPr dirty="0" sz="1200" spc="5">
                <a:solidFill>
                  <a:srgbClr val="181818"/>
                </a:solidFill>
                <a:latin typeface="Arial"/>
                <a:cs typeface="Arial"/>
              </a:rPr>
              <a:t> </a:t>
            </a:r>
            <a:r>
              <a:rPr dirty="0" sz="1200" spc="65">
                <a:solidFill>
                  <a:srgbClr val="181818"/>
                </a:solidFill>
                <a:latin typeface="Arial"/>
                <a:cs typeface="Arial"/>
              </a:rPr>
              <a:t>c</a:t>
            </a:r>
            <a:r>
              <a:rPr dirty="0" sz="1200" spc="45">
                <a:solidFill>
                  <a:srgbClr val="181818"/>
                </a:solidFill>
                <a:latin typeface="Arial"/>
                <a:cs typeface="Arial"/>
              </a:rPr>
              <a:t>o</a:t>
            </a:r>
            <a:r>
              <a:rPr dirty="0" sz="1200" spc="40">
                <a:solidFill>
                  <a:srgbClr val="181818"/>
                </a:solidFill>
                <a:latin typeface="Arial"/>
                <a:cs typeface="Arial"/>
              </a:rPr>
              <a:t>m</a:t>
            </a:r>
            <a:r>
              <a:rPr dirty="0" sz="1200" spc="60">
                <a:solidFill>
                  <a:srgbClr val="181818"/>
                </a:solidFill>
                <a:latin typeface="Arial"/>
                <a:cs typeface="Arial"/>
              </a:rPr>
              <a:t>p</a:t>
            </a:r>
            <a:r>
              <a:rPr dirty="0" sz="1200" spc="60">
                <a:solidFill>
                  <a:srgbClr val="181818"/>
                </a:solidFill>
                <a:latin typeface="Arial"/>
                <a:cs typeface="Arial"/>
              </a:rPr>
              <a:t>r</a:t>
            </a:r>
            <a:r>
              <a:rPr dirty="0" sz="1200" spc="25">
                <a:solidFill>
                  <a:srgbClr val="181818"/>
                </a:solidFill>
                <a:latin typeface="Arial"/>
                <a:cs typeface="Arial"/>
              </a:rPr>
              <a:t>e</a:t>
            </a:r>
            <a:r>
              <a:rPr dirty="0" sz="1200" spc="40">
                <a:solidFill>
                  <a:srgbClr val="181818"/>
                </a:solidFill>
                <a:latin typeface="Arial"/>
                <a:cs typeface="Arial"/>
              </a:rPr>
              <a:t>h</a:t>
            </a:r>
            <a:r>
              <a:rPr dirty="0" sz="1200" spc="25">
                <a:solidFill>
                  <a:srgbClr val="181818"/>
                </a:solidFill>
                <a:latin typeface="Arial"/>
                <a:cs typeface="Arial"/>
              </a:rPr>
              <a:t>e</a:t>
            </a:r>
            <a:r>
              <a:rPr dirty="0" sz="1200" spc="30">
                <a:solidFill>
                  <a:srgbClr val="181818"/>
                </a:solidFill>
                <a:latin typeface="Arial"/>
                <a:cs typeface="Arial"/>
              </a:rPr>
              <a:t>n</a:t>
            </a:r>
            <a:r>
              <a:rPr dirty="0" sz="1200" spc="20">
                <a:solidFill>
                  <a:srgbClr val="181818"/>
                </a:solidFill>
                <a:latin typeface="Arial"/>
                <a:cs typeface="Arial"/>
              </a:rPr>
              <a:t>s</a:t>
            </a:r>
            <a:r>
              <a:rPr dirty="0" sz="1200" spc="15">
                <a:solidFill>
                  <a:srgbClr val="181818"/>
                </a:solidFill>
                <a:latin typeface="Arial"/>
                <a:cs typeface="Arial"/>
              </a:rPr>
              <a:t>i</a:t>
            </a:r>
            <a:r>
              <a:rPr dirty="0" sz="1200" spc="65">
                <a:solidFill>
                  <a:srgbClr val="181818"/>
                </a:solidFill>
                <a:latin typeface="Arial"/>
                <a:cs typeface="Arial"/>
              </a:rPr>
              <a:t>v</a:t>
            </a:r>
            <a:r>
              <a:rPr dirty="0" sz="1200" spc="25">
                <a:solidFill>
                  <a:srgbClr val="181818"/>
                </a:solidFill>
                <a:latin typeface="Arial"/>
                <a:cs typeface="Arial"/>
              </a:rPr>
              <a:t>e</a:t>
            </a:r>
            <a:r>
              <a:rPr dirty="0" sz="1200" spc="25">
                <a:solidFill>
                  <a:srgbClr val="181818"/>
                </a:solidFill>
                <a:latin typeface="Arial"/>
                <a:cs typeface="Arial"/>
              </a:rPr>
              <a:t> </a:t>
            </a:r>
            <a:r>
              <a:rPr dirty="0" sz="1200" spc="25">
                <a:solidFill>
                  <a:srgbClr val="181818"/>
                </a:solidFill>
                <a:latin typeface="Arial"/>
                <a:cs typeface="Arial"/>
              </a:rPr>
              <a:t>u</a:t>
            </a:r>
            <a:r>
              <a:rPr dirty="0" sz="1200" spc="30">
                <a:solidFill>
                  <a:srgbClr val="181818"/>
                </a:solidFill>
                <a:latin typeface="Arial"/>
                <a:cs typeface="Arial"/>
              </a:rPr>
              <a:t>n</a:t>
            </a:r>
            <a:r>
              <a:rPr dirty="0" sz="1200" spc="70">
                <a:solidFill>
                  <a:srgbClr val="181818"/>
                </a:solidFill>
                <a:latin typeface="Arial"/>
                <a:cs typeface="Arial"/>
              </a:rPr>
              <a:t>d</a:t>
            </a:r>
            <a:r>
              <a:rPr dirty="0" sz="1200" spc="25">
                <a:solidFill>
                  <a:srgbClr val="181818"/>
                </a:solidFill>
                <a:latin typeface="Arial"/>
                <a:cs typeface="Arial"/>
              </a:rPr>
              <a:t>e</a:t>
            </a:r>
            <a:r>
              <a:rPr dirty="0" sz="1200" spc="60">
                <a:solidFill>
                  <a:srgbClr val="181818"/>
                </a:solidFill>
                <a:latin typeface="Arial"/>
                <a:cs typeface="Arial"/>
              </a:rPr>
              <a:t>r</a:t>
            </a:r>
            <a:r>
              <a:rPr dirty="0" sz="1200" spc="20">
                <a:solidFill>
                  <a:srgbClr val="181818"/>
                </a:solidFill>
                <a:latin typeface="Arial"/>
                <a:cs typeface="Arial"/>
              </a:rPr>
              <a:t>s</a:t>
            </a:r>
            <a:r>
              <a:rPr dirty="0" sz="1200" spc="100">
                <a:solidFill>
                  <a:srgbClr val="181818"/>
                </a:solidFill>
                <a:latin typeface="Arial"/>
                <a:cs typeface="Arial"/>
              </a:rPr>
              <a:t>t</a:t>
            </a:r>
            <a:r>
              <a:rPr dirty="0" sz="1200" spc="5">
                <a:solidFill>
                  <a:srgbClr val="181818"/>
                </a:solidFill>
                <a:latin typeface="Arial"/>
                <a:cs typeface="Arial"/>
              </a:rPr>
              <a:t>a</a:t>
            </a:r>
            <a:r>
              <a:rPr dirty="0" sz="1200" spc="30">
                <a:solidFill>
                  <a:srgbClr val="181818"/>
                </a:solidFill>
                <a:latin typeface="Arial"/>
                <a:cs typeface="Arial"/>
              </a:rPr>
              <a:t>n</a:t>
            </a:r>
            <a:r>
              <a:rPr dirty="0" sz="1200" spc="70">
                <a:solidFill>
                  <a:srgbClr val="181818"/>
                </a:solidFill>
                <a:latin typeface="Arial"/>
                <a:cs typeface="Arial"/>
              </a:rPr>
              <a:t>d</a:t>
            </a:r>
            <a:r>
              <a:rPr dirty="0" sz="1200" spc="15">
                <a:solidFill>
                  <a:srgbClr val="181818"/>
                </a:solidFill>
                <a:latin typeface="Arial"/>
                <a:cs typeface="Arial"/>
              </a:rPr>
              <a:t>i</a:t>
            </a:r>
            <a:r>
              <a:rPr dirty="0" sz="1200" spc="30">
                <a:solidFill>
                  <a:srgbClr val="181818"/>
                </a:solidFill>
                <a:latin typeface="Arial"/>
                <a:cs typeface="Arial"/>
              </a:rPr>
              <a:t>n</a:t>
            </a:r>
            <a:r>
              <a:rPr dirty="0" sz="1200" spc="60">
                <a:solidFill>
                  <a:srgbClr val="181818"/>
                </a:solidFill>
                <a:latin typeface="Arial"/>
                <a:cs typeface="Arial"/>
              </a:rPr>
              <a:t>g</a:t>
            </a:r>
            <a:r>
              <a:rPr dirty="0" sz="1200" spc="60">
                <a:solidFill>
                  <a:srgbClr val="181818"/>
                </a:solidFill>
                <a:latin typeface="Arial"/>
                <a:cs typeface="Arial"/>
              </a:rPr>
              <a:t> </a:t>
            </a:r>
            <a:r>
              <a:rPr dirty="0" sz="1200" spc="45">
                <a:solidFill>
                  <a:srgbClr val="181818"/>
                </a:solidFill>
                <a:latin typeface="Arial"/>
                <a:cs typeface="Arial"/>
              </a:rPr>
              <a:t>o</a:t>
            </a:r>
            <a:r>
              <a:rPr dirty="0" sz="1200" spc="95">
                <a:solidFill>
                  <a:srgbClr val="181818"/>
                </a:solidFill>
                <a:latin typeface="Arial"/>
                <a:cs typeface="Arial"/>
              </a:rPr>
              <a:t>f</a:t>
            </a:r>
            <a:r>
              <a:rPr dirty="0" sz="1200" spc="95">
                <a:solidFill>
                  <a:srgbClr val="181818"/>
                </a:solidFill>
                <a:latin typeface="Arial"/>
                <a:cs typeface="Arial"/>
              </a:rPr>
              <a:t> </a:t>
            </a:r>
            <a:r>
              <a:rPr dirty="0" sz="1200" spc="-20">
                <a:solidFill>
                  <a:srgbClr val="181818"/>
                </a:solidFill>
                <a:latin typeface="Arial"/>
                <a:cs typeface="Arial"/>
              </a:rPr>
              <a:t>I</a:t>
            </a:r>
            <a:r>
              <a:rPr dirty="0" sz="1200" spc="20">
                <a:solidFill>
                  <a:srgbClr val="181818"/>
                </a:solidFill>
                <a:latin typeface="Arial"/>
                <a:cs typeface="Arial"/>
              </a:rPr>
              <a:t>s</a:t>
            </a:r>
            <a:r>
              <a:rPr dirty="0" sz="1200" spc="15">
                <a:solidFill>
                  <a:srgbClr val="181818"/>
                </a:solidFill>
                <a:latin typeface="Arial"/>
                <a:cs typeface="Arial"/>
              </a:rPr>
              <a:t>l</a:t>
            </a:r>
            <a:r>
              <a:rPr dirty="0" sz="1200" spc="5">
                <a:solidFill>
                  <a:srgbClr val="181818"/>
                </a:solidFill>
                <a:latin typeface="Arial"/>
                <a:cs typeface="Arial"/>
              </a:rPr>
              <a:t>a</a:t>
            </a:r>
            <a:r>
              <a:rPr dirty="0" sz="1200" spc="40">
                <a:solidFill>
                  <a:srgbClr val="181818"/>
                </a:solidFill>
                <a:latin typeface="Arial"/>
                <a:cs typeface="Arial"/>
              </a:rPr>
              <a:t>m</a:t>
            </a:r>
            <a:r>
              <a:rPr dirty="0" sz="1200" spc="15">
                <a:solidFill>
                  <a:srgbClr val="181818"/>
                </a:solidFill>
                <a:latin typeface="Arial"/>
                <a:cs typeface="Arial"/>
              </a:rPr>
              <a:t>i</a:t>
            </a:r>
            <a:r>
              <a:rPr dirty="0" sz="1200" spc="65">
                <a:solidFill>
                  <a:srgbClr val="181818"/>
                </a:solidFill>
                <a:latin typeface="Arial"/>
                <a:cs typeface="Arial"/>
              </a:rPr>
              <a:t>c</a:t>
            </a:r>
            <a:r>
              <a:rPr dirty="0" sz="1200" spc="35">
                <a:solidFill>
                  <a:srgbClr val="181818"/>
                </a:solidFill>
                <a:latin typeface="Arial"/>
                <a:cs typeface="Arial"/>
              </a:rPr>
              <a:t> </a:t>
            </a:r>
            <a:r>
              <a:rPr dirty="0" sz="1200" spc="100">
                <a:solidFill>
                  <a:srgbClr val="181818"/>
                </a:solidFill>
                <a:latin typeface="Arial"/>
                <a:cs typeface="Arial"/>
              </a:rPr>
              <a:t>t</a:t>
            </a:r>
            <a:r>
              <a:rPr dirty="0" sz="1200" spc="25">
                <a:solidFill>
                  <a:srgbClr val="181818"/>
                </a:solidFill>
                <a:latin typeface="Arial"/>
                <a:cs typeface="Arial"/>
              </a:rPr>
              <a:t>e</a:t>
            </a:r>
            <a:r>
              <a:rPr dirty="0" sz="1200" spc="5">
                <a:solidFill>
                  <a:srgbClr val="181818"/>
                </a:solidFill>
                <a:latin typeface="Arial"/>
                <a:cs typeface="Arial"/>
              </a:rPr>
              <a:t>a</a:t>
            </a:r>
            <a:r>
              <a:rPr dirty="0" sz="1200" spc="65">
                <a:solidFill>
                  <a:srgbClr val="181818"/>
                </a:solidFill>
                <a:latin typeface="Arial"/>
                <a:cs typeface="Arial"/>
              </a:rPr>
              <a:t>c</a:t>
            </a:r>
            <a:r>
              <a:rPr dirty="0" sz="1200" spc="25">
                <a:solidFill>
                  <a:srgbClr val="181818"/>
                </a:solidFill>
                <a:latin typeface="Arial"/>
                <a:cs typeface="Arial"/>
              </a:rPr>
              <a:t>hi</a:t>
            </a:r>
            <a:r>
              <a:rPr dirty="0" sz="1200" spc="30">
                <a:solidFill>
                  <a:srgbClr val="181818"/>
                </a:solidFill>
                <a:latin typeface="Arial"/>
                <a:cs typeface="Arial"/>
              </a:rPr>
              <a:t>n</a:t>
            </a:r>
            <a:r>
              <a:rPr dirty="0" sz="1200" spc="60">
                <a:solidFill>
                  <a:srgbClr val="181818"/>
                </a:solidFill>
                <a:latin typeface="Arial"/>
                <a:cs typeface="Arial"/>
              </a:rPr>
              <a:t>g</a:t>
            </a:r>
            <a:r>
              <a:rPr dirty="0" sz="1200" spc="20">
                <a:solidFill>
                  <a:srgbClr val="181818"/>
                </a:solidFill>
                <a:latin typeface="Arial"/>
                <a:cs typeface="Arial"/>
              </a:rPr>
              <a:t>s</a:t>
            </a:r>
            <a:r>
              <a:rPr dirty="0" sz="1200" spc="20">
                <a:solidFill>
                  <a:srgbClr val="181818"/>
                </a:solidFill>
                <a:latin typeface="Arial"/>
                <a:cs typeface="Arial"/>
              </a:rPr>
              <a:t> </a:t>
            </a:r>
            <a:r>
              <a:rPr dirty="0" sz="1200" spc="5">
                <a:solidFill>
                  <a:srgbClr val="181818"/>
                </a:solidFill>
                <a:latin typeface="Arial"/>
                <a:cs typeface="Arial"/>
              </a:rPr>
              <a:t>a</a:t>
            </a:r>
            <a:r>
              <a:rPr dirty="0" sz="1200" spc="30">
                <a:solidFill>
                  <a:srgbClr val="181818"/>
                </a:solidFill>
                <a:latin typeface="Arial"/>
                <a:cs typeface="Arial"/>
              </a:rPr>
              <a:t>n</a:t>
            </a:r>
            <a:r>
              <a:rPr dirty="0" sz="1200" spc="70">
                <a:solidFill>
                  <a:srgbClr val="181818"/>
                </a:solidFill>
                <a:latin typeface="Arial"/>
                <a:cs typeface="Arial"/>
              </a:rPr>
              <a:t>d</a:t>
            </a:r>
            <a:r>
              <a:rPr dirty="0" sz="1200" spc="70">
                <a:solidFill>
                  <a:srgbClr val="181818"/>
                </a:solidFill>
                <a:latin typeface="Arial"/>
                <a:cs typeface="Arial"/>
              </a:rPr>
              <a:t> </a:t>
            </a:r>
            <a:r>
              <a:rPr dirty="0" sz="1200" spc="60">
                <a:solidFill>
                  <a:srgbClr val="181818"/>
                </a:solidFill>
                <a:latin typeface="Arial"/>
                <a:cs typeface="Arial"/>
              </a:rPr>
              <a:t>p</a:t>
            </a:r>
            <a:r>
              <a:rPr dirty="0" sz="1200" spc="60">
                <a:solidFill>
                  <a:srgbClr val="181818"/>
                </a:solidFill>
                <a:latin typeface="Arial"/>
                <a:cs typeface="Arial"/>
              </a:rPr>
              <a:t>r</a:t>
            </a:r>
            <a:r>
              <a:rPr dirty="0" sz="1200" spc="15">
                <a:solidFill>
                  <a:srgbClr val="181818"/>
                </a:solidFill>
                <a:latin typeface="Arial"/>
                <a:cs typeface="Arial"/>
              </a:rPr>
              <a:t>i</a:t>
            </a:r>
            <a:r>
              <a:rPr dirty="0" sz="1200" spc="30">
                <a:solidFill>
                  <a:srgbClr val="181818"/>
                </a:solidFill>
                <a:latin typeface="Arial"/>
                <a:cs typeface="Arial"/>
              </a:rPr>
              <a:t>n</a:t>
            </a:r>
            <a:r>
              <a:rPr dirty="0" sz="1200" spc="65">
                <a:solidFill>
                  <a:srgbClr val="181818"/>
                </a:solidFill>
                <a:latin typeface="Arial"/>
                <a:cs typeface="Arial"/>
              </a:rPr>
              <a:t>c</a:t>
            </a:r>
            <a:r>
              <a:rPr dirty="0" sz="1200" spc="15">
                <a:solidFill>
                  <a:srgbClr val="181818"/>
                </a:solidFill>
                <a:latin typeface="Arial"/>
                <a:cs typeface="Arial"/>
              </a:rPr>
              <a:t>i</a:t>
            </a:r>
            <a:r>
              <a:rPr dirty="0" sz="1200" spc="60">
                <a:solidFill>
                  <a:srgbClr val="181818"/>
                </a:solidFill>
                <a:latin typeface="Arial"/>
                <a:cs typeface="Arial"/>
              </a:rPr>
              <a:t>p</a:t>
            </a:r>
            <a:r>
              <a:rPr dirty="0" sz="1200" spc="15">
                <a:solidFill>
                  <a:srgbClr val="181818"/>
                </a:solidFill>
                <a:latin typeface="Arial"/>
                <a:cs typeface="Arial"/>
              </a:rPr>
              <a:t>l</a:t>
            </a:r>
            <a:r>
              <a:rPr dirty="0" sz="1200" spc="25">
                <a:solidFill>
                  <a:srgbClr val="181818"/>
                </a:solidFill>
                <a:latin typeface="Arial"/>
                <a:cs typeface="Arial"/>
              </a:rPr>
              <a:t>es</a:t>
            </a:r>
            <a:r>
              <a:rPr dirty="0" sz="1200" spc="25">
                <a:solidFill>
                  <a:srgbClr val="181818"/>
                </a:solidFill>
                <a:latin typeface="Arial"/>
                <a:cs typeface="Arial"/>
              </a:rPr>
              <a:t>, </a:t>
            </a:r>
            <a:r>
              <a:rPr dirty="0" sz="1200" spc="25">
                <a:solidFill>
                  <a:srgbClr val="181818"/>
                </a:solidFill>
                <a:latin typeface="Arial"/>
                <a:cs typeface="Arial"/>
              </a:rPr>
              <a:t>e</a:t>
            </a:r>
            <a:r>
              <a:rPr dirty="0" sz="1200" spc="30">
                <a:solidFill>
                  <a:srgbClr val="181818"/>
                </a:solidFill>
                <a:latin typeface="Arial"/>
                <a:cs typeface="Arial"/>
              </a:rPr>
              <a:t>n</a:t>
            </a:r>
            <a:r>
              <a:rPr dirty="0" sz="1200" spc="25">
                <a:solidFill>
                  <a:srgbClr val="181818"/>
                </a:solidFill>
                <a:latin typeface="Arial"/>
                <a:cs typeface="Arial"/>
              </a:rPr>
              <a:t>su</a:t>
            </a:r>
            <a:r>
              <a:rPr dirty="0" sz="1200" spc="60">
                <a:solidFill>
                  <a:srgbClr val="181818"/>
                </a:solidFill>
                <a:latin typeface="Arial"/>
                <a:cs typeface="Arial"/>
              </a:rPr>
              <a:t>r</a:t>
            </a:r>
            <a:r>
              <a:rPr dirty="0" sz="1200" spc="15">
                <a:solidFill>
                  <a:srgbClr val="181818"/>
                </a:solidFill>
                <a:latin typeface="Arial"/>
                <a:cs typeface="Arial"/>
              </a:rPr>
              <a:t>i</a:t>
            </a:r>
            <a:r>
              <a:rPr dirty="0" sz="1200" spc="30">
                <a:solidFill>
                  <a:srgbClr val="181818"/>
                </a:solidFill>
                <a:latin typeface="Arial"/>
                <a:cs typeface="Arial"/>
              </a:rPr>
              <a:t>n</a:t>
            </a:r>
            <a:r>
              <a:rPr dirty="0" sz="1200" spc="60">
                <a:solidFill>
                  <a:srgbClr val="181818"/>
                </a:solidFill>
                <a:latin typeface="Arial"/>
                <a:cs typeface="Arial"/>
              </a:rPr>
              <a:t>g</a:t>
            </a:r>
            <a:r>
              <a:rPr dirty="0" sz="1200" spc="60">
                <a:solidFill>
                  <a:srgbClr val="181818"/>
                </a:solidFill>
                <a:latin typeface="Arial"/>
                <a:cs typeface="Arial"/>
              </a:rPr>
              <a:t> </a:t>
            </a:r>
            <a:r>
              <a:rPr dirty="0" sz="1200" spc="100">
                <a:solidFill>
                  <a:srgbClr val="181818"/>
                </a:solidFill>
                <a:latin typeface="Arial"/>
                <a:cs typeface="Arial"/>
              </a:rPr>
              <a:t>t</a:t>
            </a:r>
            <a:r>
              <a:rPr dirty="0" sz="1200" spc="40">
                <a:solidFill>
                  <a:srgbClr val="181818"/>
                </a:solidFill>
                <a:latin typeface="Arial"/>
                <a:cs typeface="Arial"/>
              </a:rPr>
              <a:t>h</a:t>
            </a:r>
            <a:r>
              <a:rPr dirty="0" sz="1200" spc="5">
                <a:solidFill>
                  <a:srgbClr val="181818"/>
                </a:solidFill>
                <a:latin typeface="Arial"/>
                <a:cs typeface="Arial"/>
              </a:rPr>
              <a:t>a</a:t>
            </a:r>
            <a:r>
              <a:rPr dirty="0" sz="1200" spc="100">
                <a:solidFill>
                  <a:srgbClr val="181818"/>
                </a:solidFill>
                <a:latin typeface="Arial"/>
                <a:cs typeface="Arial"/>
              </a:rPr>
              <a:t>t</a:t>
            </a:r>
            <a:r>
              <a:rPr dirty="0" sz="1200" spc="100">
                <a:solidFill>
                  <a:srgbClr val="181818"/>
                </a:solidFill>
                <a:latin typeface="Arial"/>
                <a:cs typeface="Arial"/>
              </a:rPr>
              <a:t> </a:t>
            </a:r>
            <a:r>
              <a:rPr dirty="0" sz="1200" spc="45">
                <a:solidFill>
                  <a:srgbClr val="181818"/>
                </a:solidFill>
                <a:latin typeface="Arial"/>
                <a:cs typeface="Arial"/>
              </a:rPr>
              <a:t>o</a:t>
            </a:r>
            <a:r>
              <a:rPr dirty="0" sz="1200" spc="25">
                <a:solidFill>
                  <a:srgbClr val="181818"/>
                </a:solidFill>
                <a:latin typeface="Arial"/>
                <a:cs typeface="Arial"/>
              </a:rPr>
              <a:t>u</a:t>
            </a:r>
            <a:r>
              <a:rPr dirty="0" sz="1200" spc="60">
                <a:solidFill>
                  <a:srgbClr val="181818"/>
                </a:solidFill>
                <a:latin typeface="Arial"/>
                <a:cs typeface="Arial"/>
              </a:rPr>
              <a:t>r</a:t>
            </a:r>
            <a:r>
              <a:rPr dirty="0" sz="1200" spc="60">
                <a:solidFill>
                  <a:srgbClr val="181818"/>
                </a:solidFill>
                <a:latin typeface="Arial"/>
                <a:cs typeface="Arial"/>
              </a:rPr>
              <a:t> </a:t>
            </a:r>
            <a:r>
              <a:rPr dirty="0" sz="1200" spc="20">
                <a:solidFill>
                  <a:srgbClr val="181818"/>
                </a:solidFill>
                <a:latin typeface="Arial"/>
                <a:cs typeface="Arial"/>
              </a:rPr>
              <a:t>s</a:t>
            </a:r>
            <a:r>
              <a:rPr dirty="0" sz="1200" spc="100">
                <a:solidFill>
                  <a:srgbClr val="181818"/>
                </a:solidFill>
                <a:latin typeface="Arial"/>
                <a:cs typeface="Arial"/>
              </a:rPr>
              <a:t>t</a:t>
            </a:r>
            <a:r>
              <a:rPr dirty="0" sz="1200" spc="25">
                <a:solidFill>
                  <a:srgbClr val="181818"/>
                </a:solidFill>
                <a:latin typeface="Arial"/>
                <a:cs typeface="Arial"/>
              </a:rPr>
              <a:t>u</a:t>
            </a:r>
            <a:r>
              <a:rPr dirty="0" sz="1200" spc="70">
                <a:solidFill>
                  <a:srgbClr val="181818"/>
                </a:solidFill>
                <a:latin typeface="Arial"/>
                <a:cs typeface="Arial"/>
              </a:rPr>
              <a:t>d</a:t>
            </a:r>
            <a:r>
              <a:rPr dirty="0" sz="1200" spc="25">
                <a:solidFill>
                  <a:srgbClr val="181818"/>
                </a:solidFill>
                <a:latin typeface="Arial"/>
                <a:cs typeface="Arial"/>
              </a:rPr>
              <a:t>e</a:t>
            </a:r>
            <a:r>
              <a:rPr dirty="0" sz="1200" spc="30">
                <a:solidFill>
                  <a:srgbClr val="181818"/>
                </a:solidFill>
                <a:latin typeface="Arial"/>
                <a:cs typeface="Arial"/>
              </a:rPr>
              <a:t>n</a:t>
            </a:r>
            <a:r>
              <a:rPr dirty="0" sz="1200" spc="100">
                <a:solidFill>
                  <a:srgbClr val="181818"/>
                </a:solidFill>
                <a:latin typeface="Arial"/>
                <a:cs typeface="Arial"/>
              </a:rPr>
              <a:t>t</a:t>
            </a:r>
            <a:r>
              <a:rPr dirty="0" sz="1200" spc="20">
                <a:solidFill>
                  <a:srgbClr val="181818"/>
                </a:solidFill>
                <a:latin typeface="Arial"/>
                <a:cs typeface="Arial"/>
              </a:rPr>
              <a:t>s</a:t>
            </a:r>
            <a:r>
              <a:rPr dirty="0" sz="1200" spc="20">
                <a:solidFill>
                  <a:srgbClr val="181818"/>
                </a:solidFill>
                <a:latin typeface="Arial"/>
                <a:cs typeface="Arial"/>
              </a:rPr>
              <a:t> </a:t>
            </a:r>
            <a:r>
              <a:rPr dirty="0" sz="1200" spc="70">
                <a:solidFill>
                  <a:srgbClr val="181818"/>
                </a:solidFill>
                <a:latin typeface="Arial"/>
                <a:cs typeface="Arial"/>
              </a:rPr>
              <a:t>d</a:t>
            </a:r>
            <a:r>
              <a:rPr dirty="0" sz="1200" spc="25">
                <a:solidFill>
                  <a:srgbClr val="181818"/>
                </a:solidFill>
                <a:latin typeface="Arial"/>
                <a:cs typeface="Arial"/>
              </a:rPr>
              <a:t>e</a:t>
            </a:r>
            <a:r>
              <a:rPr dirty="0" sz="1200" spc="65">
                <a:solidFill>
                  <a:srgbClr val="181818"/>
                </a:solidFill>
                <a:latin typeface="Arial"/>
                <a:cs typeface="Arial"/>
              </a:rPr>
              <a:t>v</a:t>
            </a:r>
            <a:r>
              <a:rPr dirty="0" sz="1200" spc="25">
                <a:solidFill>
                  <a:srgbClr val="181818"/>
                </a:solidFill>
                <a:latin typeface="Arial"/>
                <a:cs typeface="Arial"/>
              </a:rPr>
              <a:t>e</a:t>
            </a:r>
            <a:r>
              <a:rPr dirty="0" sz="1200" spc="15">
                <a:solidFill>
                  <a:srgbClr val="181818"/>
                </a:solidFill>
                <a:latin typeface="Arial"/>
                <a:cs typeface="Arial"/>
              </a:rPr>
              <a:t>l</a:t>
            </a:r>
            <a:r>
              <a:rPr dirty="0" sz="1200" spc="45">
                <a:solidFill>
                  <a:srgbClr val="181818"/>
                </a:solidFill>
                <a:latin typeface="Arial"/>
                <a:cs typeface="Arial"/>
              </a:rPr>
              <a:t>o</a:t>
            </a:r>
            <a:r>
              <a:rPr dirty="0" sz="1200" spc="60">
                <a:solidFill>
                  <a:srgbClr val="181818"/>
                </a:solidFill>
                <a:latin typeface="Arial"/>
                <a:cs typeface="Arial"/>
              </a:rPr>
              <a:t>p</a:t>
            </a:r>
            <a:r>
              <a:rPr dirty="0" sz="1200" spc="60">
                <a:solidFill>
                  <a:srgbClr val="181818"/>
                </a:solidFill>
                <a:latin typeface="Arial"/>
                <a:cs typeface="Arial"/>
              </a:rPr>
              <a:t> </a:t>
            </a:r>
            <a:r>
              <a:rPr dirty="0" sz="1200" spc="5">
                <a:solidFill>
                  <a:srgbClr val="181818"/>
                </a:solidFill>
                <a:latin typeface="Arial"/>
                <a:cs typeface="Arial"/>
              </a:rPr>
              <a:t>a</a:t>
            </a:r>
            <a:r>
              <a:rPr dirty="0" sz="1200" spc="5">
                <a:solidFill>
                  <a:srgbClr val="181818"/>
                </a:solidFill>
                <a:latin typeface="Arial"/>
                <a:cs typeface="Arial"/>
              </a:rPr>
              <a:t> </a:t>
            </a:r>
            <a:r>
              <a:rPr dirty="0" sz="1200" spc="20">
                <a:solidFill>
                  <a:srgbClr val="181818"/>
                </a:solidFill>
                <a:latin typeface="Arial"/>
                <a:cs typeface="Arial"/>
              </a:rPr>
              <a:t>s</a:t>
            </a:r>
            <a:r>
              <a:rPr dirty="0" sz="1200" spc="100">
                <a:solidFill>
                  <a:srgbClr val="181818"/>
                </a:solidFill>
                <a:latin typeface="Arial"/>
                <a:cs typeface="Arial"/>
              </a:rPr>
              <a:t>t</a:t>
            </a:r>
            <a:r>
              <a:rPr dirty="0" sz="1200" spc="60">
                <a:solidFill>
                  <a:srgbClr val="181818"/>
                </a:solidFill>
                <a:latin typeface="Arial"/>
                <a:cs typeface="Arial"/>
              </a:rPr>
              <a:t>r</a:t>
            </a:r>
            <a:r>
              <a:rPr dirty="0" sz="1200" spc="45">
                <a:solidFill>
                  <a:srgbClr val="181818"/>
                </a:solidFill>
                <a:latin typeface="Arial"/>
                <a:cs typeface="Arial"/>
              </a:rPr>
              <a:t>o</a:t>
            </a:r>
            <a:r>
              <a:rPr dirty="0" sz="1200" spc="30">
                <a:solidFill>
                  <a:srgbClr val="181818"/>
                </a:solidFill>
                <a:latin typeface="Arial"/>
                <a:cs typeface="Arial"/>
              </a:rPr>
              <a:t>n</a:t>
            </a:r>
            <a:r>
              <a:rPr dirty="0" sz="1200" spc="60">
                <a:solidFill>
                  <a:srgbClr val="181818"/>
                </a:solidFill>
                <a:latin typeface="Arial"/>
                <a:cs typeface="Arial"/>
              </a:rPr>
              <a:t>g</a:t>
            </a:r>
            <a:r>
              <a:rPr dirty="0" sz="1200" spc="60">
                <a:solidFill>
                  <a:srgbClr val="181818"/>
                </a:solidFill>
                <a:latin typeface="Arial"/>
                <a:cs typeface="Arial"/>
              </a:rPr>
              <a:t> </a:t>
            </a:r>
            <a:r>
              <a:rPr dirty="0" sz="1200" spc="95">
                <a:solidFill>
                  <a:srgbClr val="181818"/>
                </a:solidFill>
                <a:latin typeface="Arial"/>
                <a:cs typeface="Arial"/>
              </a:rPr>
              <a:t>f</a:t>
            </a:r>
            <a:r>
              <a:rPr dirty="0" sz="1200" spc="45">
                <a:solidFill>
                  <a:srgbClr val="181818"/>
                </a:solidFill>
                <a:latin typeface="Arial"/>
                <a:cs typeface="Arial"/>
              </a:rPr>
              <a:t>o</a:t>
            </a:r>
            <a:r>
              <a:rPr dirty="0" sz="1200" spc="25">
                <a:solidFill>
                  <a:srgbClr val="181818"/>
                </a:solidFill>
                <a:latin typeface="Arial"/>
                <a:cs typeface="Arial"/>
              </a:rPr>
              <a:t>u</a:t>
            </a:r>
            <a:r>
              <a:rPr dirty="0" sz="1200" spc="30">
                <a:solidFill>
                  <a:srgbClr val="181818"/>
                </a:solidFill>
                <a:latin typeface="Arial"/>
                <a:cs typeface="Arial"/>
              </a:rPr>
              <a:t>n</a:t>
            </a:r>
            <a:r>
              <a:rPr dirty="0" sz="1200" spc="70">
                <a:solidFill>
                  <a:srgbClr val="181818"/>
                </a:solidFill>
                <a:latin typeface="Arial"/>
                <a:cs typeface="Arial"/>
              </a:rPr>
              <a:t>d</a:t>
            </a:r>
            <a:r>
              <a:rPr dirty="0" sz="1200" spc="5">
                <a:solidFill>
                  <a:srgbClr val="181818"/>
                </a:solidFill>
                <a:latin typeface="Arial"/>
                <a:cs typeface="Arial"/>
              </a:rPr>
              <a:t>a</a:t>
            </a:r>
            <a:r>
              <a:rPr dirty="0" sz="1200" spc="100">
                <a:solidFill>
                  <a:srgbClr val="181818"/>
                </a:solidFill>
                <a:latin typeface="Arial"/>
                <a:cs typeface="Arial"/>
              </a:rPr>
              <a:t>t</a:t>
            </a:r>
            <a:r>
              <a:rPr dirty="0" sz="1200" spc="15">
                <a:solidFill>
                  <a:srgbClr val="181818"/>
                </a:solidFill>
                <a:latin typeface="Arial"/>
                <a:cs typeface="Arial"/>
              </a:rPr>
              <a:t>i</a:t>
            </a:r>
            <a:r>
              <a:rPr dirty="0" sz="1200" spc="45">
                <a:solidFill>
                  <a:srgbClr val="181818"/>
                </a:solidFill>
                <a:latin typeface="Arial"/>
                <a:cs typeface="Arial"/>
              </a:rPr>
              <a:t>o</a:t>
            </a:r>
            <a:r>
              <a:rPr dirty="0" sz="1200" spc="30">
                <a:solidFill>
                  <a:srgbClr val="181818"/>
                </a:solidFill>
                <a:latin typeface="Arial"/>
                <a:cs typeface="Arial"/>
              </a:rPr>
              <a:t>n</a:t>
            </a:r>
            <a:r>
              <a:rPr dirty="0" sz="1200" spc="15">
                <a:solidFill>
                  <a:srgbClr val="181818"/>
                </a:solidFill>
                <a:latin typeface="Arial"/>
                <a:cs typeface="Arial"/>
              </a:rPr>
              <a:t> </a:t>
            </a:r>
            <a:r>
              <a:rPr dirty="0" sz="1200" spc="15">
                <a:solidFill>
                  <a:srgbClr val="181818"/>
                </a:solidFill>
                <a:latin typeface="Arial"/>
                <a:cs typeface="Arial"/>
              </a:rPr>
              <a:t>i</a:t>
            </a:r>
            <a:r>
              <a:rPr dirty="0" sz="1200" spc="30">
                <a:solidFill>
                  <a:srgbClr val="181818"/>
                </a:solidFill>
                <a:latin typeface="Arial"/>
                <a:cs typeface="Arial"/>
              </a:rPr>
              <a:t>n</a:t>
            </a:r>
            <a:r>
              <a:rPr dirty="0" sz="1200" spc="30">
                <a:solidFill>
                  <a:srgbClr val="181818"/>
                </a:solidFill>
                <a:latin typeface="Arial"/>
                <a:cs typeface="Arial"/>
              </a:rPr>
              <a:t> </a:t>
            </a:r>
            <a:r>
              <a:rPr dirty="0" sz="1200" spc="100">
                <a:solidFill>
                  <a:srgbClr val="181818"/>
                </a:solidFill>
                <a:latin typeface="Arial"/>
                <a:cs typeface="Arial"/>
              </a:rPr>
              <a:t>t</a:t>
            </a:r>
            <a:r>
              <a:rPr dirty="0" sz="1200" spc="40">
                <a:solidFill>
                  <a:srgbClr val="181818"/>
                </a:solidFill>
                <a:latin typeface="Arial"/>
                <a:cs typeface="Arial"/>
              </a:rPr>
              <a:t>h</a:t>
            </a:r>
            <a:r>
              <a:rPr dirty="0" sz="1200" spc="25">
                <a:solidFill>
                  <a:srgbClr val="181818"/>
                </a:solidFill>
                <a:latin typeface="Arial"/>
                <a:cs typeface="Arial"/>
              </a:rPr>
              <a:t>e</a:t>
            </a:r>
            <a:r>
              <a:rPr dirty="0" sz="1200" spc="15">
                <a:solidFill>
                  <a:srgbClr val="181818"/>
                </a:solidFill>
                <a:latin typeface="Arial"/>
                <a:cs typeface="Arial"/>
              </a:rPr>
              <a:t>i</a:t>
            </a:r>
            <a:r>
              <a:rPr dirty="0" sz="1200" spc="60">
                <a:solidFill>
                  <a:srgbClr val="181818"/>
                </a:solidFill>
                <a:latin typeface="Arial"/>
                <a:cs typeface="Arial"/>
              </a:rPr>
              <a:t>r</a:t>
            </a:r>
            <a:r>
              <a:rPr dirty="0" sz="1200" spc="60">
                <a:solidFill>
                  <a:srgbClr val="181818"/>
                </a:solidFill>
                <a:latin typeface="Arial"/>
                <a:cs typeface="Arial"/>
              </a:rPr>
              <a:t> </a:t>
            </a:r>
            <a:r>
              <a:rPr dirty="0" sz="1200" spc="95">
                <a:solidFill>
                  <a:srgbClr val="181818"/>
                </a:solidFill>
                <a:latin typeface="Arial"/>
                <a:cs typeface="Arial"/>
              </a:rPr>
              <a:t>f</a:t>
            </a:r>
            <a:r>
              <a:rPr dirty="0" sz="1200" spc="5">
                <a:solidFill>
                  <a:srgbClr val="181818"/>
                </a:solidFill>
                <a:latin typeface="Arial"/>
                <a:cs typeface="Arial"/>
              </a:rPr>
              <a:t>a</a:t>
            </a:r>
            <a:r>
              <a:rPr dirty="0" sz="1200" spc="15">
                <a:solidFill>
                  <a:srgbClr val="181818"/>
                </a:solidFill>
                <a:latin typeface="Arial"/>
                <a:cs typeface="Arial"/>
              </a:rPr>
              <a:t>i</a:t>
            </a:r>
            <a:r>
              <a:rPr dirty="0" sz="1200" spc="100">
                <a:solidFill>
                  <a:srgbClr val="181818"/>
                </a:solidFill>
                <a:latin typeface="Arial"/>
                <a:cs typeface="Arial"/>
              </a:rPr>
              <a:t>t</a:t>
            </a:r>
            <a:r>
              <a:rPr dirty="0" sz="1200" spc="40">
                <a:solidFill>
                  <a:srgbClr val="181818"/>
                </a:solidFill>
                <a:latin typeface="Arial"/>
                <a:cs typeface="Arial"/>
              </a:rPr>
              <a:t>h</a:t>
            </a:r>
            <a:r>
              <a:rPr dirty="0" sz="1200" spc="-5">
                <a:solidFill>
                  <a:srgbClr val="181818"/>
                </a:solidFill>
                <a:latin typeface="Arial"/>
                <a:cs typeface="Arial"/>
              </a:rPr>
              <a:t>.</a:t>
            </a:r>
            <a:endParaRPr sz="12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sz="125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dirty="0" sz="1200" spc="-120" b="1">
                <a:solidFill>
                  <a:srgbClr val="181818"/>
                </a:solidFill>
                <a:latin typeface="Gill Sans MT"/>
                <a:cs typeface="Gill Sans MT"/>
              </a:rPr>
              <a:t>O</a:t>
            </a:r>
            <a:r>
              <a:rPr dirty="0" sz="1200" spc="-30" b="1">
                <a:solidFill>
                  <a:srgbClr val="181818"/>
                </a:solidFill>
                <a:latin typeface="Gill Sans MT"/>
                <a:cs typeface="Gill Sans MT"/>
              </a:rPr>
              <a:t>r</a:t>
            </a:r>
            <a:r>
              <a:rPr dirty="0" sz="1200" spc="-30" b="1">
                <a:solidFill>
                  <a:srgbClr val="181818"/>
                </a:solidFill>
                <a:latin typeface="Gill Sans MT"/>
                <a:cs typeface="Gill Sans MT"/>
              </a:rPr>
              <a:t>i</a:t>
            </a:r>
            <a:r>
              <a:rPr dirty="0" sz="1200" spc="100" b="1">
                <a:solidFill>
                  <a:srgbClr val="181818"/>
                </a:solidFill>
                <a:latin typeface="Gill Sans MT"/>
                <a:cs typeface="Gill Sans MT"/>
              </a:rPr>
              <a:t>g</a:t>
            </a:r>
            <a:r>
              <a:rPr dirty="0" sz="1200" spc="100" b="1">
                <a:solidFill>
                  <a:srgbClr val="181818"/>
                </a:solidFill>
                <a:latin typeface="Gill Sans MT"/>
                <a:cs typeface="Gill Sans MT"/>
              </a:rPr>
              <a:t>i</a:t>
            </a:r>
            <a:r>
              <a:rPr dirty="0" sz="1200" spc="40" b="1">
                <a:solidFill>
                  <a:srgbClr val="181818"/>
                </a:solidFill>
                <a:latin typeface="Gill Sans MT"/>
                <a:cs typeface="Gill Sans MT"/>
              </a:rPr>
              <a:t>n</a:t>
            </a:r>
            <a:r>
              <a:rPr dirty="0" sz="1200" spc="155" b="1">
                <a:solidFill>
                  <a:srgbClr val="181818"/>
                </a:solidFill>
                <a:latin typeface="Gill Sans MT"/>
                <a:cs typeface="Gill Sans MT"/>
              </a:rPr>
              <a:t>s</a:t>
            </a:r>
            <a:endParaRPr sz="1200">
              <a:latin typeface="Gill Sans MT"/>
              <a:cs typeface="Gill Sans MT"/>
            </a:endParaRPr>
          </a:p>
          <a:p>
            <a:pPr marL="12700" marR="5080">
              <a:lnSpc>
                <a:spcPct val="104099"/>
              </a:lnSpc>
            </a:pPr>
            <a:r>
              <a:rPr dirty="0" sz="1200" spc="5">
                <a:solidFill>
                  <a:srgbClr val="181818"/>
                </a:solidFill>
                <a:latin typeface="Arial"/>
                <a:cs typeface="Arial"/>
              </a:rPr>
              <a:t>A</a:t>
            </a:r>
            <a:r>
              <a:rPr dirty="0" sz="1200" spc="15">
                <a:solidFill>
                  <a:srgbClr val="181818"/>
                </a:solidFill>
                <a:latin typeface="Arial"/>
                <a:cs typeface="Arial"/>
              </a:rPr>
              <a:t>l</a:t>
            </a:r>
            <a:r>
              <a:rPr dirty="0" sz="1200" spc="15">
                <a:solidFill>
                  <a:srgbClr val="181818"/>
                </a:solidFill>
                <a:latin typeface="Arial"/>
                <a:cs typeface="Arial"/>
              </a:rPr>
              <a:t> W</a:t>
            </a:r>
            <a:r>
              <a:rPr dirty="0" sz="1200" spc="5">
                <a:solidFill>
                  <a:srgbClr val="181818"/>
                </a:solidFill>
                <a:latin typeface="Arial"/>
                <a:cs typeface="Arial"/>
              </a:rPr>
              <a:t>a</a:t>
            </a:r>
            <a:r>
              <a:rPr dirty="0" sz="1200" spc="70">
                <a:solidFill>
                  <a:srgbClr val="181818"/>
                </a:solidFill>
                <a:latin typeface="Arial"/>
                <a:cs typeface="Arial"/>
              </a:rPr>
              <a:t>d</a:t>
            </a:r>
            <a:r>
              <a:rPr dirty="0" sz="1200" spc="45">
                <a:solidFill>
                  <a:srgbClr val="181818"/>
                </a:solidFill>
                <a:latin typeface="Arial"/>
                <a:cs typeface="Arial"/>
              </a:rPr>
              <a:t>oo</a:t>
            </a:r>
            <a:r>
              <a:rPr dirty="0" sz="1200" spc="70">
                <a:solidFill>
                  <a:srgbClr val="181818"/>
                </a:solidFill>
                <a:latin typeface="Arial"/>
                <a:cs typeface="Arial"/>
              </a:rPr>
              <a:t>d</a:t>
            </a:r>
            <a:r>
              <a:rPr dirty="0" sz="1200" spc="70">
                <a:solidFill>
                  <a:srgbClr val="181818"/>
                </a:solidFill>
                <a:latin typeface="Arial"/>
                <a:cs typeface="Arial"/>
              </a:rPr>
              <a:t> </a:t>
            </a:r>
            <a:r>
              <a:rPr dirty="0" sz="1200" spc="5">
                <a:solidFill>
                  <a:srgbClr val="181818"/>
                </a:solidFill>
                <a:latin typeface="Arial"/>
                <a:cs typeface="Arial"/>
              </a:rPr>
              <a:t>A</a:t>
            </a:r>
            <a:r>
              <a:rPr dirty="0" sz="1200" spc="65">
                <a:solidFill>
                  <a:srgbClr val="181818"/>
                </a:solidFill>
                <a:latin typeface="Arial"/>
                <a:cs typeface="Arial"/>
              </a:rPr>
              <a:t>c</a:t>
            </a:r>
            <a:r>
              <a:rPr dirty="0" sz="1200" spc="5">
                <a:solidFill>
                  <a:srgbClr val="181818"/>
                </a:solidFill>
                <a:latin typeface="Arial"/>
                <a:cs typeface="Arial"/>
              </a:rPr>
              <a:t>a</a:t>
            </a:r>
            <a:r>
              <a:rPr dirty="0" sz="1200" spc="70">
                <a:solidFill>
                  <a:srgbClr val="181818"/>
                </a:solidFill>
                <a:latin typeface="Arial"/>
                <a:cs typeface="Arial"/>
              </a:rPr>
              <a:t>d</a:t>
            </a:r>
            <a:r>
              <a:rPr dirty="0" sz="1200" spc="30">
                <a:solidFill>
                  <a:srgbClr val="181818"/>
                </a:solidFill>
                <a:latin typeface="Arial"/>
                <a:cs typeface="Arial"/>
              </a:rPr>
              <a:t>em</a:t>
            </a:r>
            <a:r>
              <a:rPr dirty="0" sz="1200" spc="65">
                <a:solidFill>
                  <a:srgbClr val="181818"/>
                </a:solidFill>
                <a:latin typeface="Arial"/>
                <a:cs typeface="Arial"/>
              </a:rPr>
              <a:t>y</a:t>
            </a:r>
            <a:r>
              <a:rPr dirty="0" sz="1200" spc="65">
                <a:solidFill>
                  <a:srgbClr val="181818"/>
                </a:solidFill>
                <a:latin typeface="Arial"/>
                <a:cs typeface="Arial"/>
              </a:rPr>
              <a:t> </a:t>
            </a:r>
            <a:r>
              <a:rPr dirty="0" sz="1200" spc="100">
                <a:solidFill>
                  <a:srgbClr val="181818"/>
                </a:solidFill>
                <a:latin typeface="Arial"/>
                <a:cs typeface="Arial"/>
              </a:rPr>
              <a:t>w</a:t>
            </a:r>
            <a:r>
              <a:rPr dirty="0" sz="1200" spc="5">
                <a:solidFill>
                  <a:srgbClr val="181818"/>
                </a:solidFill>
                <a:latin typeface="Arial"/>
                <a:cs typeface="Arial"/>
              </a:rPr>
              <a:t>a</a:t>
            </a:r>
            <a:r>
              <a:rPr dirty="0" sz="1200" spc="20">
                <a:solidFill>
                  <a:srgbClr val="181818"/>
                </a:solidFill>
                <a:latin typeface="Arial"/>
                <a:cs typeface="Arial"/>
              </a:rPr>
              <a:t>s</a:t>
            </a:r>
            <a:r>
              <a:rPr dirty="0" sz="1200" spc="20">
                <a:solidFill>
                  <a:srgbClr val="181818"/>
                </a:solidFill>
                <a:latin typeface="Arial"/>
                <a:cs typeface="Arial"/>
              </a:rPr>
              <a:t> </a:t>
            </a:r>
            <a:r>
              <a:rPr dirty="0" sz="1200" spc="95">
                <a:solidFill>
                  <a:srgbClr val="181818"/>
                </a:solidFill>
                <a:latin typeface="Arial"/>
                <a:cs typeface="Arial"/>
              </a:rPr>
              <a:t>f</a:t>
            </a:r>
            <a:r>
              <a:rPr dirty="0" sz="1200" spc="45">
                <a:solidFill>
                  <a:srgbClr val="181818"/>
                </a:solidFill>
                <a:latin typeface="Arial"/>
                <a:cs typeface="Arial"/>
              </a:rPr>
              <a:t>o</a:t>
            </a:r>
            <a:r>
              <a:rPr dirty="0" sz="1200" spc="25">
                <a:solidFill>
                  <a:srgbClr val="181818"/>
                </a:solidFill>
                <a:latin typeface="Arial"/>
                <a:cs typeface="Arial"/>
              </a:rPr>
              <a:t>u</a:t>
            </a:r>
            <a:r>
              <a:rPr dirty="0" sz="1200" spc="30">
                <a:solidFill>
                  <a:srgbClr val="181818"/>
                </a:solidFill>
                <a:latin typeface="Arial"/>
                <a:cs typeface="Arial"/>
              </a:rPr>
              <a:t>n</a:t>
            </a:r>
            <a:r>
              <a:rPr dirty="0" sz="1200" spc="70">
                <a:solidFill>
                  <a:srgbClr val="181818"/>
                </a:solidFill>
                <a:latin typeface="Arial"/>
                <a:cs typeface="Arial"/>
              </a:rPr>
              <a:t>d</a:t>
            </a:r>
            <a:r>
              <a:rPr dirty="0" sz="1200" spc="25">
                <a:solidFill>
                  <a:srgbClr val="181818"/>
                </a:solidFill>
                <a:latin typeface="Arial"/>
                <a:cs typeface="Arial"/>
              </a:rPr>
              <a:t>e</a:t>
            </a:r>
            <a:r>
              <a:rPr dirty="0" sz="1200" spc="70">
                <a:solidFill>
                  <a:srgbClr val="181818"/>
                </a:solidFill>
                <a:latin typeface="Arial"/>
                <a:cs typeface="Arial"/>
              </a:rPr>
              <a:t>d</a:t>
            </a:r>
            <a:r>
              <a:rPr dirty="0" sz="1200" spc="70">
                <a:solidFill>
                  <a:srgbClr val="181818"/>
                </a:solidFill>
                <a:latin typeface="Arial"/>
                <a:cs typeface="Arial"/>
              </a:rPr>
              <a:t> </a:t>
            </a:r>
            <a:r>
              <a:rPr dirty="0" sz="1200" spc="100">
                <a:solidFill>
                  <a:srgbClr val="181818"/>
                </a:solidFill>
                <a:latin typeface="Arial"/>
                <a:cs typeface="Arial"/>
              </a:rPr>
              <a:t>w</a:t>
            </a:r>
            <a:r>
              <a:rPr dirty="0" sz="1200" spc="15">
                <a:solidFill>
                  <a:srgbClr val="181818"/>
                </a:solidFill>
                <a:latin typeface="Arial"/>
                <a:cs typeface="Arial"/>
              </a:rPr>
              <a:t>i</a:t>
            </a:r>
            <a:r>
              <a:rPr dirty="0" sz="1200" spc="100">
                <a:solidFill>
                  <a:srgbClr val="181818"/>
                </a:solidFill>
                <a:latin typeface="Arial"/>
                <a:cs typeface="Arial"/>
              </a:rPr>
              <a:t>t</a:t>
            </a:r>
            <a:r>
              <a:rPr dirty="0" sz="1200" spc="40">
                <a:solidFill>
                  <a:srgbClr val="181818"/>
                </a:solidFill>
                <a:latin typeface="Arial"/>
                <a:cs typeface="Arial"/>
              </a:rPr>
              <a:t>h</a:t>
            </a:r>
            <a:r>
              <a:rPr dirty="0" sz="1200" spc="40">
                <a:solidFill>
                  <a:srgbClr val="181818"/>
                </a:solidFill>
                <a:latin typeface="Arial"/>
                <a:cs typeface="Arial"/>
              </a:rPr>
              <a:t> </a:t>
            </a:r>
            <a:r>
              <a:rPr dirty="0" sz="1200" spc="100">
                <a:solidFill>
                  <a:srgbClr val="181818"/>
                </a:solidFill>
                <a:latin typeface="Arial"/>
                <a:cs typeface="Arial"/>
              </a:rPr>
              <a:t>t</a:t>
            </a:r>
            <a:r>
              <a:rPr dirty="0" sz="1200" spc="40">
                <a:solidFill>
                  <a:srgbClr val="181818"/>
                </a:solidFill>
                <a:latin typeface="Arial"/>
                <a:cs typeface="Arial"/>
              </a:rPr>
              <a:t>h</a:t>
            </a:r>
            <a:r>
              <a:rPr dirty="0" sz="1200" spc="25">
                <a:solidFill>
                  <a:srgbClr val="181818"/>
                </a:solidFill>
                <a:latin typeface="Arial"/>
                <a:cs typeface="Arial"/>
              </a:rPr>
              <a:t>e</a:t>
            </a:r>
            <a:r>
              <a:rPr dirty="0" sz="1200" spc="25">
                <a:solidFill>
                  <a:srgbClr val="181818"/>
                </a:solidFill>
                <a:latin typeface="Arial"/>
                <a:cs typeface="Arial"/>
              </a:rPr>
              <a:t> </a:t>
            </a:r>
            <a:r>
              <a:rPr dirty="0" sz="1200" spc="65">
                <a:solidFill>
                  <a:srgbClr val="181818"/>
                </a:solidFill>
                <a:latin typeface="Arial"/>
                <a:cs typeface="Arial"/>
              </a:rPr>
              <a:t>v</a:t>
            </a:r>
            <a:r>
              <a:rPr dirty="0" sz="1200" spc="15">
                <a:solidFill>
                  <a:srgbClr val="181818"/>
                </a:solidFill>
                <a:latin typeface="Arial"/>
                <a:cs typeface="Arial"/>
              </a:rPr>
              <a:t>i</a:t>
            </a:r>
            <a:r>
              <a:rPr dirty="0" sz="1200" spc="20">
                <a:solidFill>
                  <a:srgbClr val="181818"/>
                </a:solidFill>
                <a:latin typeface="Arial"/>
                <a:cs typeface="Arial"/>
              </a:rPr>
              <a:t>s</a:t>
            </a:r>
            <a:r>
              <a:rPr dirty="0" sz="1200" spc="15">
                <a:solidFill>
                  <a:srgbClr val="181818"/>
                </a:solidFill>
                <a:latin typeface="Arial"/>
                <a:cs typeface="Arial"/>
              </a:rPr>
              <a:t>i</a:t>
            </a:r>
            <a:r>
              <a:rPr dirty="0" sz="1200" spc="45">
                <a:solidFill>
                  <a:srgbClr val="181818"/>
                </a:solidFill>
                <a:latin typeface="Arial"/>
                <a:cs typeface="Arial"/>
              </a:rPr>
              <a:t>o</a:t>
            </a:r>
            <a:r>
              <a:rPr dirty="0" sz="1200" spc="30">
                <a:solidFill>
                  <a:srgbClr val="181818"/>
                </a:solidFill>
                <a:latin typeface="Arial"/>
                <a:cs typeface="Arial"/>
              </a:rPr>
              <a:t>n</a:t>
            </a:r>
            <a:r>
              <a:rPr dirty="0" sz="1200" spc="30">
                <a:solidFill>
                  <a:srgbClr val="181818"/>
                </a:solidFill>
                <a:latin typeface="Arial"/>
                <a:cs typeface="Arial"/>
              </a:rPr>
              <a:t> </a:t>
            </a:r>
            <a:r>
              <a:rPr dirty="0" sz="1200" spc="45">
                <a:solidFill>
                  <a:srgbClr val="181818"/>
                </a:solidFill>
                <a:latin typeface="Arial"/>
                <a:cs typeface="Arial"/>
              </a:rPr>
              <a:t>o</a:t>
            </a:r>
            <a:r>
              <a:rPr dirty="0" sz="1200" spc="95">
                <a:solidFill>
                  <a:srgbClr val="181818"/>
                </a:solidFill>
                <a:latin typeface="Arial"/>
                <a:cs typeface="Arial"/>
              </a:rPr>
              <a:t>f</a:t>
            </a:r>
            <a:r>
              <a:rPr dirty="0" sz="1200" spc="95">
                <a:solidFill>
                  <a:srgbClr val="181818"/>
                </a:solidFill>
                <a:latin typeface="Arial"/>
                <a:cs typeface="Arial"/>
              </a:rPr>
              <a:t> </a:t>
            </a:r>
            <a:r>
              <a:rPr dirty="0" sz="1200" spc="65">
                <a:solidFill>
                  <a:srgbClr val="181818"/>
                </a:solidFill>
                <a:latin typeface="Arial"/>
                <a:cs typeface="Arial"/>
              </a:rPr>
              <a:t>c</a:t>
            </a:r>
            <a:r>
              <a:rPr dirty="0" sz="1200" spc="60">
                <a:solidFill>
                  <a:srgbClr val="181818"/>
                </a:solidFill>
                <a:latin typeface="Arial"/>
                <a:cs typeface="Arial"/>
              </a:rPr>
              <a:t>r</a:t>
            </a:r>
            <a:r>
              <a:rPr dirty="0" sz="1200" spc="25">
                <a:solidFill>
                  <a:srgbClr val="181818"/>
                </a:solidFill>
                <a:latin typeface="Arial"/>
                <a:cs typeface="Arial"/>
              </a:rPr>
              <a:t>e</a:t>
            </a:r>
            <a:r>
              <a:rPr dirty="0" sz="1200" spc="5">
                <a:solidFill>
                  <a:srgbClr val="181818"/>
                </a:solidFill>
                <a:latin typeface="Arial"/>
                <a:cs typeface="Arial"/>
              </a:rPr>
              <a:t>a</a:t>
            </a:r>
            <a:r>
              <a:rPr dirty="0" sz="1200" spc="100">
                <a:solidFill>
                  <a:srgbClr val="181818"/>
                </a:solidFill>
                <a:latin typeface="Arial"/>
                <a:cs typeface="Arial"/>
              </a:rPr>
              <a:t>t</a:t>
            </a:r>
            <a:r>
              <a:rPr dirty="0" sz="1200" spc="15">
                <a:solidFill>
                  <a:srgbClr val="181818"/>
                </a:solidFill>
                <a:latin typeface="Arial"/>
                <a:cs typeface="Arial"/>
              </a:rPr>
              <a:t>i</a:t>
            </a:r>
            <a:r>
              <a:rPr dirty="0" sz="1200" spc="30">
                <a:solidFill>
                  <a:srgbClr val="181818"/>
                </a:solidFill>
                <a:latin typeface="Arial"/>
                <a:cs typeface="Arial"/>
              </a:rPr>
              <a:t>n</a:t>
            </a:r>
            <a:r>
              <a:rPr dirty="0" sz="1200" spc="60">
                <a:solidFill>
                  <a:srgbClr val="181818"/>
                </a:solidFill>
                <a:latin typeface="Arial"/>
                <a:cs typeface="Arial"/>
              </a:rPr>
              <a:t>g</a:t>
            </a:r>
            <a:r>
              <a:rPr dirty="0" sz="1200" spc="60">
                <a:solidFill>
                  <a:srgbClr val="181818"/>
                </a:solidFill>
                <a:latin typeface="Arial"/>
                <a:cs typeface="Arial"/>
              </a:rPr>
              <a:t> </a:t>
            </a:r>
            <a:r>
              <a:rPr dirty="0" sz="1200" spc="5">
                <a:solidFill>
                  <a:srgbClr val="181818"/>
                </a:solidFill>
                <a:latin typeface="Arial"/>
                <a:cs typeface="Arial"/>
              </a:rPr>
              <a:t>a</a:t>
            </a:r>
            <a:r>
              <a:rPr dirty="0" sz="1200" spc="5">
                <a:solidFill>
                  <a:srgbClr val="181818"/>
                </a:solidFill>
                <a:latin typeface="Arial"/>
                <a:cs typeface="Arial"/>
              </a:rPr>
              <a:t> </a:t>
            </a:r>
            <a:r>
              <a:rPr dirty="0" sz="1200" spc="30">
                <a:solidFill>
                  <a:srgbClr val="181818"/>
                </a:solidFill>
                <a:latin typeface="Arial"/>
                <a:cs typeface="Arial"/>
              </a:rPr>
              <a:t>n</a:t>
            </a:r>
            <a:r>
              <a:rPr dirty="0" sz="1200" spc="25">
                <a:solidFill>
                  <a:srgbClr val="181818"/>
                </a:solidFill>
                <a:latin typeface="Arial"/>
                <a:cs typeface="Arial"/>
              </a:rPr>
              <a:t>u</a:t>
            </a:r>
            <a:r>
              <a:rPr dirty="0" sz="1200" spc="60">
                <a:solidFill>
                  <a:srgbClr val="181818"/>
                </a:solidFill>
                <a:latin typeface="Arial"/>
                <a:cs typeface="Arial"/>
              </a:rPr>
              <a:t>r</a:t>
            </a:r>
            <a:r>
              <a:rPr dirty="0" sz="1200" spc="100">
                <a:solidFill>
                  <a:srgbClr val="181818"/>
                </a:solidFill>
                <a:latin typeface="Arial"/>
                <a:cs typeface="Arial"/>
              </a:rPr>
              <a:t>t</a:t>
            </a:r>
            <a:r>
              <a:rPr dirty="0" sz="1200" spc="25">
                <a:solidFill>
                  <a:srgbClr val="181818"/>
                </a:solidFill>
                <a:latin typeface="Arial"/>
                <a:cs typeface="Arial"/>
              </a:rPr>
              <a:t>u</a:t>
            </a:r>
            <a:r>
              <a:rPr dirty="0" sz="1200" spc="60">
                <a:solidFill>
                  <a:srgbClr val="181818"/>
                </a:solidFill>
                <a:latin typeface="Arial"/>
                <a:cs typeface="Arial"/>
              </a:rPr>
              <a:t>r</a:t>
            </a:r>
            <a:r>
              <a:rPr dirty="0" sz="1200" spc="15">
                <a:solidFill>
                  <a:srgbClr val="181818"/>
                </a:solidFill>
                <a:latin typeface="Arial"/>
                <a:cs typeface="Arial"/>
              </a:rPr>
              <a:t>i</a:t>
            </a:r>
            <a:r>
              <a:rPr dirty="0" sz="1200" spc="30">
                <a:solidFill>
                  <a:srgbClr val="181818"/>
                </a:solidFill>
                <a:latin typeface="Arial"/>
                <a:cs typeface="Arial"/>
              </a:rPr>
              <a:t>n</a:t>
            </a:r>
            <a:r>
              <a:rPr dirty="0" sz="1200" spc="60">
                <a:solidFill>
                  <a:srgbClr val="181818"/>
                </a:solidFill>
                <a:latin typeface="Arial"/>
                <a:cs typeface="Arial"/>
              </a:rPr>
              <a:t>g</a:t>
            </a:r>
            <a:r>
              <a:rPr dirty="0" sz="1200" spc="60">
                <a:solidFill>
                  <a:srgbClr val="181818"/>
                </a:solidFill>
                <a:latin typeface="Arial"/>
                <a:cs typeface="Arial"/>
              </a:rPr>
              <a:t> </a:t>
            </a:r>
            <a:r>
              <a:rPr dirty="0" sz="1200" spc="5">
                <a:solidFill>
                  <a:srgbClr val="181818"/>
                </a:solidFill>
                <a:latin typeface="Arial"/>
                <a:cs typeface="Arial"/>
              </a:rPr>
              <a:t>a</a:t>
            </a:r>
            <a:r>
              <a:rPr dirty="0" sz="1200" spc="30">
                <a:solidFill>
                  <a:srgbClr val="181818"/>
                </a:solidFill>
                <a:latin typeface="Arial"/>
                <a:cs typeface="Arial"/>
              </a:rPr>
              <a:t>n</a:t>
            </a:r>
            <a:r>
              <a:rPr dirty="0" sz="1200" spc="70">
                <a:solidFill>
                  <a:srgbClr val="181818"/>
                </a:solidFill>
                <a:latin typeface="Arial"/>
                <a:cs typeface="Arial"/>
              </a:rPr>
              <a:t>d</a:t>
            </a:r>
            <a:r>
              <a:rPr dirty="0" sz="1200" spc="35">
                <a:solidFill>
                  <a:srgbClr val="181818"/>
                </a:solidFill>
                <a:latin typeface="Arial"/>
                <a:cs typeface="Arial"/>
              </a:rPr>
              <a:t> </a:t>
            </a:r>
            <a:r>
              <a:rPr dirty="0" sz="1200" spc="15">
                <a:solidFill>
                  <a:srgbClr val="181818"/>
                </a:solidFill>
                <a:latin typeface="Arial"/>
                <a:cs typeface="Arial"/>
              </a:rPr>
              <a:t>i</a:t>
            </a:r>
            <a:r>
              <a:rPr dirty="0" sz="1200" spc="30">
                <a:solidFill>
                  <a:srgbClr val="181818"/>
                </a:solidFill>
                <a:latin typeface="Arial"/>
                <a:cs typeface="Arial"/>
              </a:rPr>
              <a:t>n</a:t>
            </a:r>
            <a:r>
              <a:rPr dirty="0" sz="1200" spc="65">
                <a:solidFill>
                  <a:srgbClr val="181818"/>
                </a:solidFill>
                <a:latin typeface="Arial"/>
                <a:cs typeface="Arial"/>
              </a:rPr>
              <a:t>c</a:t>
            </a:r>
            <a:r>
              <a:rPr dirty="0" sz="1200" spc="15">
                <a:solidFill>
                  <a:srgbClr val="181818"/>
                </a:solidFill>
                <a:latin typeface="Arial"/>
                <a:cs typeface="Arial"/>
              </a:rPr>
              <a:t>l</a:t>
            </a:r>
            <a:r>
              <a:rPr dirty="0" sz="1200" spc="25">
                <a:solidFill>
                  <a:srgbClr val="181818"/>
                </a:solidFill>
                <a:latin typeface="Arial"/>
                <a:cs typeface="Arial"/>
              </a:rPr>
              <a:t>us</a:t>
            </a:r>
            <a:r>
              <a:rPr dirty="0" sz="1200" spc="15">
                <a:solidFill>
                  <a:srgbClr val="181818"/>
                </a:solidFill>
                <a:latin typeface="Arial"/>
                <a:cs typeface="Arial"/>
              </a:rPr>
              <a:t>i</a:t>
            </a:r>
            <a:r>
              <a:rPr dirty="0" sz="1200" spc="65">
                <a:solidFill>
                  <a:srgbClr val="181818"/>
                </a:solidFill>
                <a:latin typeface="Arial"/>
                <a:cs typeface="Arial"/>
              </a:rPr>
              <a:t>v</a:t>
            </a:r>
            <a:r>
              <a:rPr dirty="0" sz="1200" spc="25">
                <a:solidFill>
                  <a:srgbClr val="181818"/>
                </a:solidFill>
                <a:latin typeface="Arial"/>
                <a:cs typeface="Arial"/>
              </a:rPr>
              <a:t>e</a:t>
            </a:r>
            <a:r>
              <a:rPr dirty="0" sz="1200" spc="25">
                <a:solidFill>
                  <a:srgbClr val="181818"/>
                </a:solidFill>
                <a:latin typeface="Arial"/>
                <a:cs typeface="Arial"/>
              </a:rPr>
              <a:t> </a:t>
            </a:r>
            <a:r>
              <a:rPr dirty="0" sz="1200" spc="25">
                <a:solidFill>
                  <a:srgbClr val="181818"/>
                </a:solidFill>
                <a:latin typeface="Arial"/>
                <a:cs typeface="Arial"/>
              </a:rPr>
              <a:t>e</a:t>
            </a:r>
            <a:r>
              <a:rPr dirty="0" sz="1200" spc="70">
                <a:solidFill>
                  <a:srgbClr val="181818"/>
                </a:solidFill>
                <a:latin typeface="Arial"/>
                <a:cs typeface="Arial"/>
              </a:rPr>
              <a:t>d</a:t>
            </a:r>
            <a:r>
              <a:rPr dirty="0" sz="1200" spc="25">
                <a:solidFill>
                  <a:srgbClr val="181818"/>
                </a:solidFill>
                <a:latin typeface="Arial"/>
                <a:cs typeface="Arial"/>
              </a:rPr>
              <a:t>u</a:t>
            </a:r>
            <a:r>
              <a:rPr dirty="0" sz="1200" spc="65">
                <a:solidFill>
                  <a:srgbClr val="181818"/>
                </a:solidFill>
                <a:latin typeface="Arial"/>
                <a:cs typeface="Arial"/>
              </a:rPr>
              <a:t>c</a:t>
            </a:r>
            <a:r>
              <a:rPr dirty="0" sz="1200" spc="5">
                <a:solidFill>
                  <a:srgbClr val="181818"/>
                </a:solidFill>
                <a:latin typeface="Arial"/>
                <a:cs typeface="Arial"/>
              </a:rPr>
              <a:t>a</a:t>
            </a:r>
            <a:r>
              <a:rPr dirty="0" sz="1200" spc="100">
                <a:solidFill>
                  <a:srgbClr val="181818"/>
                </a:solidFill>
                <a:latin typeface="Arial"/>
                <a:cs typeface="Arial"/>
              </a:rPr>
              <a:t>t</a:t>
            </a:r>
            <a:r>
              <a:rPr dirty="0" sz="1200" spc="15">
                <a:solidFill>
                  <a:srgbClr val="181818"/>
                </a:solidFill>
                <a:latin typeface="Arial"/>
                <a:cs typeface="Arial"/>
              </a:rPr>
              <a:t>i</a:t>
            </a:r>
            <a:r>
              <a:rPr dirty="0" sz="1200" spc="45">
                <a:solidFill>
                  <a:srgbClr val="181818"/>
                </a:solidFill>
                <a:latin typeface="Arial"/>
                <a:cs typeface="Arial"/>
              </a:rPr>
              <a:t>o</a:t>
            </a:r>
            <a:r>
              <a:rPr dirty="0" sz="1200" spc="30">
                <a:solidFill>
                  <a:srgbClr val="181818"/>
                </a:solidFill>
                <a:latin typeface="Arial"/>
                <a:cs typeface="Arial"/>
              </a:rPr>
              <a:t>n</a:t>
            </a:r>
            <a:r>
              <a:rPr dirty="0" sz="1200" spc="5">
                <a:solidFill>
                  <a:srgbClr val="181818"/>
                </a:solidFill>
                <a:latin typeface="Arial"/>
                <a:cs typeface="Arial"/>
              </a:rPr>
              <a:t>a</a:t>
            </a:r>
            <a:r>
              <a:rPr dirty="0" sz="1200" spc="15">
                <a:solidFill>
                  <a:srgbClr val="181818"/>
                </a:solidFill>
                <a:latin typeface="Arial"/>
                <a:cs typeface="Arial"/>
              </a:rPr>
              <a:t>l</a:t>
            </a:r>
            <a:r>
              <a:rPr dirty="0" sz="1200" spc="15">
                <a:solidFill>
                  <a:srgbClr val="181818"/>
                </a:solidFill>
                <a:latin typeface="Arial"/>
                <a:cs typeface="Arial"/>
              </a:rPr>
              <a:t> </a:t>
            </a:r>
            <a:r>
              <a:rPr dirty="0" sz="1200" spc="25">
                <a:solidFill>
                  <a:srgbClr val="181818"/>
                </a:solidFill>
                <a:latin typeface="Arial"/>
                <a:cs typeface="Arial"/>
              </a:rPr>
              <a:t>e</a:t>
            </a:r>
            <a:r>
              <a:rPr dirty="0" sz="1200" spc="30">
                <a:solidFill>
                  <a:srgbClr val="181818"/>
                </a:solidFill>
                <a:latin typeface="Arial"/>
                <a:cs typeface="Arial"/>
              </a:rPr>
              <a:t>n</a:t>
            </a:r>
            <a:r>
              <a:rPr dirty="0" sz="1200" spc="65">
                <a:solidFill>
                  <a:srgbClr val="181818"/>
                </a:solidFill>
                <a:latin typeface="Arial"/>
                <a:cs typeface="Arial"/>
              </a:rPr>
              <a:t>v</a:t>
            </a:r>
            <a:r>
              <a:rPr dirty="0" sz="1200" spc="15">
                <a:solidFill>
                  <a:srgbClr val="181818"/>
                </a:solidFill>
                <a:latin typeface="Arial"/>
                <a:cs typeface="Arial"/>
              </a:rPr>
              <a:t>i</a:t>
            </a:r>
            <a:r>
              <a:rPr dirty="0" sz="1200" spc="60">
                <a:solidFill>
                  <a:srgbClr val="181818"/>
                </a:solidFill>
                <a:latin typeface="Arial"/>
                <a:cs typeface="Arial"/>
              </a:rPr>
              <a:t>r</a:t>
            </a:r>
            <a:r>
              <a:rPr dirty="0" sz="1200" spc="45">
                <a:solidFill>
                  <a:srgbClr val="181818"/>
                </a:solidFill>
                <a:latin typeface="Arial"/>
                <a:cs typeface="Arial"/>
              </a:rPr>
              <a:t>o</a:t>
            </a:r>
            <a:r>
              <a:rPr dirty="0" sz="1200" spc="30">
                <a:solidFill>
                  <a:srgbClr val="181818"/>
                </a:solidFill>
                <a:latin typeface="Arial"/>
                <a:cs typeface="Arial"/>
              </a:rPr>
              <a:t>n</a:t>
            </a:r>
            <a:r>
              <a:rPr dirty="0" sz="1200" spc="30">
                <a:solidFill>
                  <a:srgbClr val="181818"/>
                </a:solidFill>
                <a:latin typeface="Arial"/>
                <a:cs typeface="Arial"/>
              </a:rPr>
              <a:t>me</a:t>
            </a:r>
            <a:r>
              <a:rPr dirty="0" sz="1200" spc="30">
                <a:solidFill>
                  <a:srgbClr val="181818"/>
                </a:solidFill>
                <a:latin typeface="Arial"/>
                <a:cs typeface="Arial"/>
              </a:rPr>
              <a:t>n</a:t>
            </a:r>
            <a:r>
              <a:rPr dirty="0" sz="1200" spc="100">
                <a:solidFill>
                  <a:srgbClr val="181818"/>
                </a:solidFill>
                <a:latin typeface="Arial"/>
                <a:cs typeface="Arial"/>
              </a:rPr>
              <a:t>t</a:t>
            </a:r>
            <a:r>
              <a:rPr dirty="0" sz="1200" spc="100">
                <a:solidFill>
                  <a:srgbClr val="181818"/>
                </a:solidFill>
                <a:latin typeface="Arial"/>
                <a:cs typeface="Arial"/>
              </a:rPr>
              <a:t> </a:t>
            </a:r>
            <a:r>
              <a:rPr dirty="0" sz="1200" spc="95">
                <a:solidFill>
                  <a:srgbClr val="181818"/>
                </a:solidFill>
                <a:latin typeface="Arial"/>
                <a:cs typeface="Arial"/>
              </a:rPr>
              <a:t>f</a:t>
            </a:r>
            <a:r>
              <a:rPr dirty="0" sz="1200" spc="45">
                <a:solidFill>
                  <a:srgbClr val="181818"/>
                </a:solidFill>
                <a:latin typeface="Arial"/>
                <a:cs typeface="Arial"/>
              </a:rPr>
              <a:t>o</a:t>
            </a:r>
            <a:r>
              <a:rPr dirty="0" sz="1200" spc="60">
                <a:solidFill>
                  <a:srgbClr val="181818"/>
                </a:solidFill>
                <a:latin typeface="Arial"/>
                <a:cs typeface="Arial"/>
              </a:rPr>
              <a:t>r</a:t>
            </a:r>
            <a:r>
              <a:rPr dirty="0" sz="1200" spc="60">
                <a:solidFill>
                  <a:srgbClr val="181818"/>
                </a:solidFill>
                <a:latin typeface="Arial"/>
                <a:cs typeface="Arial"/>
              </a:rPr>
              <a:t> </a:t>
            </a:r>
            <a:r>
              <a:rPr dirty="0" sz="1200" spc="90">
                <a:solidFill>
                  <a:srgbClr val="181818"/>
                </a:solidFill>
                <a:latin typeface="Arial"/>
                <a:cs typeface="Arial"/>
              </a:rPr>
              <a:t>M</a:t>
            </a:r>
            <a:r>
              <a:rPr dirty="0" sz="1200" spc="25">
                <a:solidFill>
                  <a:srgbClr val="181818"/>
                </a:solidFill>
                <a:latin typeface="Arial"/>
                <a:cs typeface="Arial"/>
              </a:rPr>
              <a:t>us</a:t>
            </a:r>
            <a:r>
              <a:rPr dirty="0" sz="1200" spc="15">
                <a:solidFill>
                  <a:srgbClr val="181818"/>
                </a:solidFill>
                <a:latin typeface="Arial"/>
                <a:cs typeface="Arial"/>
              </a:rPr>
              <a:t>li</a:t>
            </a:r>
            <a:r>
              <a:rPr dirty="0" sz="1200" spc="40">
                <a:solidFill>
                  <a:srgbClr val="181818"/>
                </a:solidFill>
                <a:latin typeface="Arial"/>
                <a:cs typeface="Arial"/>
              </a:rPr>
              <a:t>m</a:t>
            </a:r>
            <a:r>
              <a:rPr dirty="0" sz="1200" spc="40">
                <a:solidFill>
                  <a:srgbClr val="181818"/>
                </a:solidFill>
                <a:latin typeface="Arial"/>
                <a:cs typeface="Arial"/>
              </a:rPr>
              <a:t> </a:t>
            </a:r>
            <a:r>
              <a:rPr dirty="0" sz="1200" spc="95">
                <a:solidFill>
                  <a:srgbClr val="181818"/>
                </a:solidFill>
                <a:latin typeface="Arial"/>
                <a:cs typeface="Arial"/>
              </a:rPr>
              <a:t>f</a:t>
            </a:r>
            <a:r>
              <a:rPr dirty="0" sz="1200" spc="5">
                <a:solidFill>
                  <a:srgbClr val="181818"/>
                </a:solidFill>
                <a:latin typeface="Arial"/>
                <a:cs typeface="Arial"/>
              </a:rPr>
              <a:t>a</a:t>
            </a:r>
            <a:r>
              <a:rPr dirty="0" sz="1200" spc="40">
                <a:solidFill>
                  <a:srgbClr val="181818"/>
                </a:solidFill>
                <a:latin typeface="Arial"/>
                <a:cs typeface="Arial"/>
              </a:rPr>
              <a:t>m</a:t>
            </a:r>
            <a:r>
              <a:rPr dirty="0" sz="1200" spc="15">
                <a:solidFill>
                  <a:srgbClr val="181818"/>
                </a:solidFill>
                <a:latin typeface="Arial"/>
                <a:cs typeface="Arial"/>
              </a:rPr>
              <a:t>ili</a:t>
            </a:r>
            <a:r>
              <a:rPr dirty="0" sz="1200" spc="25">
                <a:solidFill>
                  <a:srgbClr val="181818"/>
                </a:solidFill>
                <a:latin typeface="Arial"/>
                <a:cs typeface="Arial"/>
              </a:rPr>
              <a:t>es</a:t>
            </a:r>
            <a:r>
              <a:rPr dirty="0" sz="1200" spc="-5">
                <a:solidFill>
                  <a:srgbClr val="181818"/>
                </a:solidFill>
                <a:latin typeface="Arial"/>
                <a:cs typeface="Arial"/>
              </a:rPr>
              <a:t>.</a:t>
            </a:r>
            <a:r>
              <a:rPr dirty="0" sz="1200" spc="-5">
                <a:solidFill>
                  <a:srgbClr val="181818"/>
                </a:solidFill>
                <a:latin typeface="Arial"/>
                <a:cs typeface="Arial"/>
              </a:rPr>
              <a:t> </a:t>
            </a:r>
            <a:r>
              <a:rPr dirty="0" sz="1200" spc="-105">
                <a:solidFill>
                  <a:srgbClr val="181818"/>
                </a:solidFill>
                <a:latin typeface="Arial"/>
                <a:cs typeface="Arial"/>
              </a:rPr>
              <a:t>R</a:t>
            </a:r>
            <a:r>
              <a:rPr dirty="0" sz="1200" spc="25">
                <a:solidFill>
                  <a:srgbClr val="181818"/>
                </a:solidFill>
                <a:latin typeface="Arial"/>
                <a:cs typeface="Arial"/>
              </a:rPr>
              <a:t>e</a:t>
            </a:r>
            <a:r>
              <a:rPr dirty="0" sz="1200" spc="65">
                <a:solidFill>
                  <a:srgbClr val="181818"/>
                </a:solidFill>
                <a:latin typeface="Arial"/>
                <a:cs typeface="Arial"/>
              </a:rPr>
              <a:t>c</a:t>
            </a:r>
            <a:r>
              <a:rPr dirty="0" sz="1200" spc="45">
                <a:solidFill>
                  <a:srgbClr val="181818"/>
                </a:solidFill>
                <a:latin typeface="Arial"/>
                <a:cs typeface="Arial"/>
              </a:rPr>
              <a:t>o</a:t>
            </a:r>
            <a:r>
              <a:rPr dirty="0" sz="1200" spc="60">
                <a:solidFill>
                  <a:srgbClr val="181818"/>
                </a:solidFill>
                <a:latin typeface="Arial"/>
                <a:cs typeface="Arial"/>
              </a:rPr>
              <a:t>g</a:t>
            </a:r>
            <a:r>
              <a:rPr dirty="0" sz="1200" spc="30">
                <a:solidFill>
                  <a:srgbClr val="181818"/>
                </a:solidFill>
                <a:latin typeface="Arial"/>
                <a:cs typeface="Arial"/>
              </a:rPr>
              <a:t>n</a:t>
            </a:r>
            <a:r>
              <a:rPr dirty="0" sz="1200" spc="15">
                <a:solidFill>
                  <a:srgbClr val="181818"/>
                </a:solidFill>
                <a:latin typeface="Arial"/>
                <a:cs typeface="Arial"/>
              </a:rPr>
              <a:t>i</a:t>
            </a:r>
            <a:r>
              <a:rPr dirty="0" sz="1200" spc="45">
                <a:solidFill>
                  <a:srgbClr val="181818"/>
                </a:solidFill>
                <a:latin typeface="Arial"/>
                <a:cs typeface="Arial"/>
              </a:rPr>
              <a:t>z</a:t>
            </a:r>
            <a:r>
              <a:rPr dirty="0" sz="1200" spc="15">
                <a:solidFill>
                  <a:srgbClr val="181818"/>
                </a:solidFill>
                <a:latin typeface="Arial"/>
                <a:cs typeface="Arial"/>
              </a:rPr>
              <a:t>i</a:t>
            </a:r>
            <a:r>
              <a:rPr dirty="0" sz="1200" spc="30">
                <a:solidFill>
                  <a:srgbClr val="181818"/>
                </a:solidFill>
                <a:latin typeface="Arial"/>
                <a:cs typeface="Arial"/>
              </a:rPr>
              <a:t>n</a:t>
            </a:r>
            <a:r>
              <a:rPr dirty="0" sz="1200" spc="60">
                <a:solidFill>
                  <a:srgbClr val="181818"/>
                </a:solidFill>
                <a:latin typeface="Arial"/>
                <a:cs typeface="Arial"/>
              </a:rPr>
              <a:t>g</a:t>
            </a:r>
            <a:r>
              <a:rPr dirty="0" sz="1200" spc="60">
                <a:solidFill>
                  <a:srgbClr val="181818"/>
                </a:solidFill>
                <a:latin typeface="Arial"/>
                <a:cs typeface="Arial"/>
              </a:rPr>
              <a:t> </a:t>
            </a:r>
            <a:r>
              <a:rPr dirty="0" sz="1200" spc="100">
                <a:solidFill>
                  <a:srgbClr val="181818"/>
                </a:solidFill>
                <a:latin typeface="Arial"/>
                <a:cs typeface="Arial"/>
              </a:rPr>
              <a:t>t</a:t>
            </a:r>
            <a:r>
              <a:rPr dirty="0" sz="1200" spc="40">
                <a:solidFill>
                  <a:srgbClr val="181818"/>
                </a:solidFill>
                <a:latin typeface="Arial"/>
                <a:cs typeface="Arial"/>
              </a:rPr>
              <a:t>h</a:t>
            </a:r>
            <a:r>
              <a:rPr dirty="0" sz="1200" spc="25">
                <a:solidFill>
                  <a:srgbClr val="181818"/>
                </a:solidFill>
                <a:latin typeface="Arial"/>
                <a:cs typeface="Arial"/>
              </a:rPr>
              <a:t>e</a:t>
            </a:r>
            <a:r>
              <a:rPr dirty="0" sz="1200" spc="25">
                <a:solidFill>
                  <a:srgbClr val="181818"/>
                </a:solidFill>
                <a:latin typeface="Arial"/>
                <a:cs typeface="Arial"/>
              </a:rPr>
              <a:t> </a:t>
            </a:r>
            <a:r>
              <a:rPr dirty="0" sz="1200" spc="30">
                <a:solidFill>
                  <a:srgbClr val="181818"/>
                </a:solidFill>
                <a:latin typeface="Arial"/>
                <a:cs typeface="Arial"/>
              </a:rPr>
              <a:t>n</a:t>
            </a:r>
            <a:r>
              <a:rPr dirty="0" sz="1200" spc="25">
                <a:solidFill>
                  <a:srgbClr val="181818"/>
                </a:solidFill>
                <a:latin typeface="Arial"/>
                <a:cs typeface="Arial"/>
              </a:rPr>
              <a:t>ee</a:t>
            </a:r>
            <a:r>
              <a:rPr dirty="0" sz="1200" spc="70">
                <a:solidFill>
                  <a:srgbClr val="181818"/>
                </a:solidFill>
                <a:latin typeface="Arial"/>
                <a:cs typeface="Arial"/>
              </a:rPr>
              <a:t>d</a:t>
            </a:r>
            <a:r>
              <a:rPr dirty="0" sz="1200" spc="70">
                <a:solidFill>
                  <a:srgbClr val="181818"/>
                </a:solidFill>
                <a:latin typeface="Arial"/>
                <a:cs typeface="Arial"/>
              </a:rPr>
              <a:t> </a:t>
            </a:r>
            <a:r>
              <a:rPr dirty="0" sz="1200" spc="95">
                <a:solidFill>
                  <a:srgbClr val="181818"/>
                </a:solidFill>
                <a:latin typeface="Arial"/>
                <a:cs typeface="Arial"/>
              </a:rPr>
              <a:t>f</a:t>
            </a:r>
            <a:r>
              <a:rPr dirty="0" sz="1200" spc="45">
                <a:solidFill>
                  <a:srgbClr val="181818"/>
                </a:solidFill>
                <a:latin typeface="Arial"/>
                <a:cs typeface="Arial"/>
              </a:rPr>
              <a:t>o</a:t>
            </a:r>
            <a:r>
              <a:rPr dirty="0" sz="1200" spc="60">
                <a:solidFill>
                  <a:srgbClr val="181818"/>
                </a:solidFill>
                <a:latin typeface="Arial"/>
                <a:cs typeface="Arial"/>
              </a:rPr>
              <a:t>r</a:t>
            </a:r>
            <a:r>
              <a:rPr dirty="0" sz="1200" spc="60">
                <a:solidFill>
                  <a:srgbClr val="181818"/>
                </a:solidFill>
                <a:latin typeface="Arial"/>
                <a:cs typeface="Arial"/>
              </a:rPr>
              <a:t> </a:t>
            </a:r>
            <a:r>
              <a:rPr dirty="0" sz="1200" spc="5">
                <a:solidFill>
                  <a:srgbClr val="181818"/>
                </a:solidFill>
                <a:latin typeface="Arial"/>
                <a:cs typeface="Arial"/>
              </a:rPr>
              <a:t>a</a:t>
            </a:r>
            <a:r>
              <a:rPr dirty="0" sz="1200">
                <a:solidFill>
                  <a:srgbClr val="181818"/>
                </a:solidFill>
                <a:latin typeface="Arial"/>
                <a:cs typeface="Arial"/>
              </a:rPr>
              <a:t> </a:t>
            </a:r>
            <a:r>
              <a:rPr dirty="0" sz="1200" spc="20">
                <a:solidFill>
                  <a:srgbClr val="181818"/>
                </a:solidFill>
                <a:latin typeface="Arial"/>
                <a:cs typeface="Arial"/>
              </a:rPr>
              <a:t>s</a:t>
            </a:r>
            <a:r>
              <a:rPr dirty="0" sz="1200" spc="60">
                <a:solidFill>
                  <a:srgbClr val="181818"/>
                </a:solidFill>
                <a:latin typeface="Arial"/>
                <a:cs typeface="Arial"/>
              </a:rPr>
              <a:t>p</a:t>
            </a:r>
            <a:r>
              <a:rPr dirty="0" sz="1200" spc="25">
                <a:solidFill>
                  <a:srgbClr val="181818"/>
                </a:solidFill>
                <a:latin typeface="Arial"/>
                <a:cs typeface="Arial"/>
              </a:rPr>
              <a:t>e</a:t>
            </a:r>
            <a:r>
              <a:rPr dirty="0" sz="1200" spc="65">
                <a:solidFill>
                  <a:srgbClr val="181818"/>
                </a:solidFill>
                <a:latin typeface="Arial"/>
                <a:cs typeface="Arial"/>
              </a:rPr>
              <a:t>c</a:t>
            </a:r>
            <a:r>
              <a:rPr dirty="0" sz="1200" spc="15">
                <a:solidFill>
                  <a:srgbClr val="181818"/>
                </a:solidFill>
                <a:latin typeface="Arial"/>
                <a:cs typeface="Arial"/>
              </a:rPr>
              <a:t>i</a:t>
            </a:r>
            <a:r>
              <a:rPr dirty="0" sz="1200" spc="5">
                <a:solidFill>
                  <a:srgbClr val="181818"/>
                </a:solidFill>
                <a:latin typeface="Arial"/>
                <a:cs typeface="Arial"/>
              </a:rPr>
              <a:t>a</a:t>
            </a:r>
            <a:r>
              <a:rPr dirty="0" sz="1200" spc="15">
                <a:solidFill>
                  <a:srgbClr val="181818"/>
                </a:solidFill>
                <a:latin typeface="Arial"/>
                <a:cs typeface="Arial"/>
              </a:rPr>
              <a:t>li</a:t>
            </a:r>
            <a:r>
              <a:rPr dirty="0" sz="1200" spc="45">
                <a:solidFill>
                  <a:srgbClr val="181818"/>
                </a:solidFill>
                <a:latin typeface="Arial"/>
                <a:cs typeface="Arial"/>
              </a:rPr>
              <a:t>z</a:t>
            </a:r>
            <a:r>
              <a:rPr dirty="0" sz="1200" spc="25">
                <a:solidFill>
                  <a:srgbClr val="181818"/>
                </a:solidFill>
                <a:latin typeface="Arial"/>
                <a:cs typeface="Arial"/>
              </a:rPr>
              <a:t>e</a:t>
            </a:r>
            <a:r>
              <a:rPr dirty="0" sz="1200" spc="70">
                <a:solidFill>
                  <a:srgbClr val="181818"/>
                </a:solidFill>
                <a:latin typeface="Arial"/>
                <a:cs typeface="Arial"/>
              </a:rPr>
              <a:t>d</a:t>
            </a:r>
            <a:r>
              <a:rPr dirty="0" sz="1200" spc="70">
                <a:solidFill>
                  <a:srgbClr val="181818"/>
                </a:solidFill>
                <a:latin typeface="Arial"/>
                <a:cs typeface="Arial"/>
              </a:rPr>
              <a:t> </a:t>
            </a:r>
            <a:r>
              <a:rPr dirty="0" sz="1200" spc="-20">
                <a:solidFill>
                  <a:srgbClr val="181818"/>
                </a:solidFill>
                <a:latin typeface="Arial"/>
                <a:cs typeface="Arial"/>
              </a:rPr>
              <a:t>I</a:t>
            </a:r>
            <a:r>
              <a:rPr dirty="0" sz="1200" spc="20">
                <a:solidFill>
                  <a:srgbClr val="181818"/>
                </a:solidFill>
                <a:latin typeface="Arial"/>
                <a:cs typeface="Arial"/>
              </a:rPr>
              <a:t>s</a:t>
            </a:r>
            <a:r>
              <a:rPr dirty="0" sz="1200" spc="15">
                <a:solidFill>
                  <a:srgbClr val="181818"/>
                </a:solidFill>
                <a:latin typeface="Arial"/>
                <a:cs typeface="Arial"/>
              </a:rPr>
              <a:t>l</a:t>
            </a:r>
            <a:r>
              <a:rPr dirty="0" sz="1200" spc="5">
                <a:solidFill>
                  <a:srgbClr val="181818"/>
                </a:solidFill>
                <a:latin typeface="Arial"/>
                <a:cs typeface="Arial"/>
              </a:rPr>
              <a:t>a</a:t>
            </a:r>
            <a:r>
              <a:rPr dirty="0" sz="1200" spc="40">
                <a:solidFill>
                  <a:srgbClr val="181818"/>
                </a:solidFill>
                <a:latin typeface="Arial"/>
                <a:cs typeface="Arial"/>
              </a:rPr>
              <a:t>m</a:t>
            </a:r>
            <a:r>
              <a:rPr dirty="0" sz="1200" spc="15">
                <a:solidFill>
                  <a:srgbClr val="181818"/>
                </a:solidFill>
                <a:latin typeface="Arial"/>
                <a:cs typeface="Arial"/>
              </a:rPr>
              <a:t>i</a:t>
            </a:r>
            <a:r>
              <a:rPr dirty="0" sz="1200" spc="65">
                <a:solidFill>
                  <a:srgbClr val="181818"/>
                </a:solidFill>
                <a:latin typeface="Arial"/>
                <a:cs typeface="Arial"/>
              </a:rPr>
              <a:t>c</a:t>
            </a:r>
            <a:r>
              <a:rPr dirty="0" sz="1200" spc="65">
                <a:solidFill>
                  <a:srgbClr val="181818"/>
                </a:solidFill>
                <a:latin typeface="Arial"/>
                <a:cs typeface="Arial"/>
              </a:rPr>
              <a:t> </a:t>
            </a:r>
            <a:r>
              <a:rPr dirty="0" sz="1200" spc="25">
                <a:solidFill>
                  <a:srgbClr val="181818"/>
                </a:solidFill>
                <a:latin typeface="Arial"/>
                <a:cs typeface="Arial"/>
              </a:rPr>
              <a:t>e</a:t>
            </a:r>
            <a:r>
              <a:rPr dirty="0" sz="1200" spc="70">
                <a:solidFill>
                  <a:srgbClr val="181818"/>
                </a:solidFill>
                <a:latin typeface="Arial"/>
                <a:cs typeface="Arial"/>
              </a:rPr>
              <a:t>d</a:t>
            </a:r>
            <a:r>
              <a:rPr dirty="0" sz="1200" spc="25">
                <a:solidFill>
                  <a:srgbClr val="181818"/>
                </a:solidFill>
                <a:latin typeface="Arial"/>
                <a:cs typeface="Arial"/>
              </a:rPr>
              <a:t>u</a:t>
            </a:r>
            <a:r>
              <a:rPr dirty="0" sz="1200" spc="65">
                <a:solidFill>
                  <a:srgbClr val="181818"/>
                </a:solidFill>
                <a:latin typeface="Arial"/>
                <a:cs typeface="Arial"/>
              </a:rPr>
              <a:t>c</a:t>
            </a:r>
            <a:r>
              <a:rPr dirty="0" sz="1200" spc="5">
                <a:solidFill>
                  <a:srgbClr val="181818"/>
                </a:solidFill>
                <a:latin typeface="Arial"/>
                <a:cs typeface="Arial"/>
              </a:rPr>
              <a:t>a</a:t>
            </a:r>
            <a:r>
              <a:rPr dirty="0" sz="1200" spc="100">
                <a:solidFill>
                  <a:srgbClr val="181818"/>
                </a:solidFill>
                <a:latin typeface="Arial"/>
                <a:cs typeface="Arial"/>
              </a:rPr>
              <a:t>t</a:t>
            </a:r>
            <a:r>
              <a:rPr dirty="0" sz="1200" spc="15">
                <a:solidFill>
                  <a:srgbClr val="181818"/>
                </a:solidFill>
                <a:latin typeface="Arial"/>
                <a:cs typeface="Arial"/>
              </a:rPr>
              <a:t>i</a:t>
            </a:r>
            <a:r>
              <a:rPr dirty="0" sz="1200" spc="45">
                <a:solidFill>
                  <a:srgbClr val="181818"/>
                </a:solidFill>
                <a:latin typeface="Arial"/>
                <a:cs typeface="Arial"/>
              </a:rPr>
              <a:t>o</a:t>
            </a:r>
            <a:r>
              <a:rPr dirty="0" sz="1200" spc="30">
                <a:solidFill>
                  <a:srgbClr val="181818"/>
                </a:solidFill>
                <a:latin typeface="Arial"/>
                <a:cs typeface="Arial"/>
              </a:rPr>
              <a:t>n</a:t>
            </a:r>
            <a:r>
              <a:rPr dirty="0" sz="1200" spc="30">
                <a:solidFill>
                  <a:srgbClr val="181818"/>
                </a:solidFill>
                <a:latin typeface="Arial"/>
                <a:cs typeface="Arial"/>
              </a:rPr>
              <a:t> </a:t>
            </a:r>
            <a:r>
              <a:rPr dirty="0" sz="1200" spc="100">
                <a:solidFill>
                  <a:srgbClr val="181818"/>
                </a:solidFill>
                <a:latin typeface="Arial"/>
                <a:cs typeface="Arial"/>
              </a:rPr>
              <a:t>t</a:t>
            </a:r>
            <a:r>
              <a:rPr dirty="0" sz="1200" spc="40">
                <a:solidFill>
                  <a:srgbClr val="181818"/>
                </a:solidFill>
                <a:latin typeface="Arial"/>
                <a:cs typeface="Arial"/>
              </a:rPr>
              <a:t>h</a:t>
            </a:r>
            <a:r>
              <a:rPr dirty="0" sz="1200" spc="5">
                <a:solidFill>
                  <a:srgbClr val="181818"/>
                </a:solidFill>
                <a:latin typeface="Arial"/>
                <a:cs typeface="Arial"/>
              </a:rPr>
              <a:t>a</a:t>
            </a:r>
            <a:r>
              <a:rPr dirty="0" sz="1200" spc="100">
                <a:solidFill>
                  <a:srgbClr val="181818"/>
                </a:solidFill>
                <a:latin typeface="Arial"/>
                <a:cs typeface="Arial"/>
              </a:rPr>
              <a:t>t</a:t>
            </a:r>
            <a:r>
              <a:rPr dirty="0" sz="1200" spc="100">
                <a:solidFill>
                  <a:srgbClr val="181818"/>
                </a:solidFill>
                <a:latin typeface="Arial"/>
                <a:cs typeface="Arial"/>
              </a:rPr>
              <a:t> </a:t>
            </a:r>
            <a:r>
              <a:rPr dirty="0" sz="1200" spc="65">
                <a:solidFill>
                  <a:srgbClr val="181818"/>
                </a:solidFill>
                <a:latin typeface="Arial"/>
                <a:cs typeface="Arial"/>
              </a:rPr>
              <a:t>c</a:t>
            </a:r>
            <a:r>
              <a:rPr dirty="0" sz="1200" spc="5">
                <a:solidFill>
                  <a:srgbClr val="181818"/>
                </a:solidFill>
                <a:latin typeface="Arial"/>
                <a:cs typeface="Arial"/>
              </a:rPr>
              <a:t>a</a:t>
            </a:r>
            <a:r>
              <a:rPr dirty="0" sz="1200" spc="100">
                <a:solidFill>
                  <a:srgbClr val="181818"/>
                </a:solidFill>
                <a:latin typeface="Arial"/>
                <a:cs typeface="Arial"/>
              </a:rPr>
              <a:t>t</a:t>
            </a:r>
            <a:r>
              <a:rPr dirty="0" sz="1200" spc="25">
                <a:solidFill>
                  <a:srgbClr val="181818"/>
                </a:solidFill>
                <a:latin typeface="Arial"/>
                <a:cs typeface="Arial"/>
              </a:rPr>
              <a:t>e</a:t>
            </a:r>
            <a:r>
              <a:rPr dirty="0" sz="1200" spc="60">
                <a:solidFill>
                  <a:srgbClr val="181818"/>
                </a:solidFill>
                <a:latin typeface="Arial"/>
                <a:cs typeface="Arial"/>
              </a:rPr>
              <a:t>r</a:t>
            </a:r>
            <a:r>
              <a:rPr dirty="0" sz="1200" spc="20">
                <a:solidFill>
                  <a:srgbClr val="181818"/>
                </a:solidFill>
                <a:latin typeface="Arial"/>
                <a:cs typeface="Arial"/>
              </a:rPr>
              <a:t>s</a:t>
            </a:r>
            <a:r>
              <a:rPr dirty="0" sz="1200" spc="20">
                <a:solidFill>
                  <a:srgbClr val="181818"/>
                </a:solidFill>
                <a:latin typeface="Arial"/>
                <a:cs typeface="Arial"/>
              </a:rPr>
              <a:t> </a:t>
            </a:r>
            <a:r>
              <a:rPr dirty="0" sz="1200" spc="100">
                <a:solidFill>
                  <a:srgbClr val="181818"/>
                </a:solidFill>
                <a:latin typeface="Arial"/>
                <a:cs typeface="Arial"/>
              </a:rPr>
              <a:t>t</a:t>
            </a:r>
            <a:r>
              <a:rPr dirty="0" sz="1200" spc="45">
                <a:solidFill>
                  <a:srgbClr val="181818"/>
                </a:solidFill>
                <a:latin typeface="Arial"/>
                <a:cs typeface="Arial"/>
              </a:rPr>
              <a:t>o</a:t>
            </a:r>
            <a:r>
              <a:rPr dirty="0" sz="1200" spc="45">
                <a:solidFill>
                  <a:srgbClr val="181818"/>
                </a:solidFill>
                <a:latin typeface="Arial"/>
                <a:cs typeface="Arial"/>
              </a:rPr>
              <a:t> </a:t>
            </a:r>
            <a:r>
              <a:rPr dirty="0" sz="1200" spc="100">
                <a:solidFill>
                  <a:srgbClr val="181818"/>
                </a:solidFill>
                <a:latin typeface="Arial"/>
                <a:cs typeface="Arial"/>
              </a:rPr>
              <a:t>t</a:t>
            </a:r>
            <a:r>
              <a:rPr dirty="0" sz="1200" spc="40">
                <a:solidFill>
                  <a:srgbClr val="181818"/>
                </a:solidFill>
                <a:latin typeface="Arial"/>
                <a:cs typeface="Arial"/>
              </a:rPr>
              <a:t>h</a:t>
            </a:r>
            <a:r>
              <a:rPr dirty="0" sz="1200" spc="25">
                <a:solidFill>
                  <a:srgbClr val="181818"/>
                </a:solidFill>
                <a:latin typeface="Arial"/>
                <a:cs typeface="Arial"/>
              </a:rPr>
              <a:t>e</a:t>
            </a:r>
            <a:r>
              <a:rPr dirty="0" sz="1200" spc="25">
                <a:solidFill>
                  <a:srgbClr val="181818"/>
                </a:solidFill>
                <a:latin typeface="Arial"/>
                <a:cs typeface="Arial"/>
              </a:rPr>
              <a:t> </a:t>
            </a:r>
            <a:r>
              <a:rPr dirty="0" sz="1200" spc="25">
                <a:solidFill>
                  <a:srgbClr val="181818"/>
                </a:solidFill>
                <a:latin typeface="Arial"/>
                <a:cs typeface="Arial"/>
              </a:rPr>
              <a:t>u</a:t>
            </a:r>
            <a:r>
              <a:rPr dirty="0" sz="1200" spc="30">
                <a:solidFill>
                  <a:srgbClr val="181818"/>
                </a:solidFill>
                <a:latin typeface="Arial"/>
                <a:cs typeface="Arial"/>
              </a:rPr>
              <a:t>n</a:t>
            </a:r>
            <a:r>
              <a:rPr dirty="0" sz="1200" spc="15">
                <a:solidFill>
                  <a:srgbClr val="181818"/>
                </a:solidFill>
                <a:latin typeface="Arial"/>
                <a:cs typeface="Arial"/>
              </a:rPr>
              <a:t>i</a:t>
            </a:r>
            <a:r>
              <a:rPr dirty="0" sz="1200" spc="60">
                <a:solidFill>
                  <a:srgbClr val="181818"/>
                </a:solidFill>
                <a:latin typeface="Arial"/>
                <a:cs typeface="Arial"/>
              </a:rPr>
              <a:t>q</a:t>
            </a:r>
            <a:r>
              <a:rPr dirty="0" sz="1200" spc="25">
                <a:solidFill>
                  <a:srgbClr val="181818"/>
                </a:solidFill>
                <a:latin typeface="Arial"/>
                <a:cs typeface="Arial"/>
              </a:rPr>
              <a:t>ue</a:t>
            </a:r>
            <a:r>
              <a:rPr dirty="0" sz="1200" spc="25">
                <a:solidFill>
                  <a:srgbClr val="181818"/>
                </a:solidFill>
                <a:latin typeface="Arial"/>
                <a:cs typeface="Arial"/>
              </a:rPr>
              <a:t> </a:t>
            </a:r>
            <a:r>
              <a:rPr dirty="0" sz="1200" spc="30">
                <a:solidFill>
                  <a:srgbClr val="181818"/>
                </a:solidFill>
                <a:latin typeface="Arial"/>
                <a:cs typeface="Arial"/>
              </a:rPr>
              <a:t>n</a:t>
            </a:r>
            <a:r>
              <a:rPr dirty="0" sz="1200" spc="25">
                <a:solidFill>
                  <a:srgbClr val="181818"/>
                </a:solidFill>
                <a:latin typeface="Arial"/>
                <a:cs typeface="Arial"/>
              </a:rPr>
              <a:t>ee</a:t>
            </a:r>
            <a:r>
              <a:rPr dirty="0" sz="1200" spc="70">
                <a:solidFill>
                  <a:srgbClr val="181818"/>
                </a:solidFill>
                <a:latin typeface="Arial"/>
                <a:cs typeface="Arial"/>
              </a:rPr>
              <a:t>d</a:t>
            </a:r>
            <a:r>
              <a:rPr dirty="0" sz="1200" spc="20">
                <a:solidFill>
                  <a:srgbClr val="181818"/>
                </a:solidFill>
                <a:latin typeface="Arial"/>
                <a:cs typeface="Arial"/>
              </a:rPr>
              <a:t>s</a:t>
            </a:r>
            <a:r>
              <a:rPr dirty="0" sz="1200" spc="20">
                <a:solidFill>
                  <a:srgbClr val="181818"/>
                </a:solidFill>
                <a:latin typeface="Arial"/>
                <a:cs typeface="Arial"/>
              </a:rPr>
              <a:t> </a:t>
            </a:r>
            <a:r>
              <a:rPr dirty="0" sz="1200" spc="45">
                <a:solidFill>
                  <a:srgbClr val="181818"/>
                </a:solidFill>
                <a:latin typeface="Arial"/>
                <a:cs typeface="Arial"/>
              </a:rPr>
              <a:t>o</a:t>
            </a:r>
            <a:r>
              <a:rPr dirty="0" sz="1200" spc="95">
                <a:solidFill>
                  <a:srgbClr val="181818"/>
                </a:solidFill>
                <a:latin typeface="Arial"/>
                <a:cs typeface="Arial"/>
              </a:rPr>
              <a:t>f</a:t>
            </a:r>
            <a:r>
              <a:rPr dirty="0" sz="1200" spc="95">
                <a:solidFill>
                  <a:srgbClr val="181818"/>
                </a:solidFill>
                <a:latin typeface="Arial"/>
                <a:cs typeface="Arial"/>
              </a:rPr>
              <a:t> </a:t>
            </a:r>
            <a:r>
              <a:rPr dirty="0" sz="1200" spc="45">
                <a:solidFill>
                  <a:srgbClr val="181818"/>
                </a:solidFill>
                <a:latin typeface="Arial"/>
                <a:cs typeface="Arial"/>
              </a:rPr>
              <a:t>o</a:t>
            </a:r>
            <a:r>
              <a:rPr dirty="0" sz="1200" spc="25">
                <a:solidFill>
                  <a:srgbClr val="181818"/>
                </a:solidFill>
                <a:latin typeface="Arial"/>
                <a:cs typeface="Arial"/>
              </a:rPr>
              <a:t>u</a:t>
            </a:r>
            <a:r>
              <a:rPr dirty="0" sz="1200" spc="60">
                <a:solidFill>
                  <a:srgbClr val="181818"/>
                </a:solidFill>
                <a:latin typeface="Arial"/>
                <a:cs typeface="Arial"/>
              </a:rPr>
              <a:t>r</a:t>
            </a:r>
            <a:r>
              <a:rPr dirty="0" sz="1200" spc="60">
                <a:solidFill>
                  <a:srgbClr val="181818"/>
                </a:solidFill>
                <a:latin typeface="Arial"/>
                <a:cs typeface="Arial"/>
              </a:rPr>
              <a:t> </a:t>
            </a:r>
            <a:r>
              <a:rPr dirty="0" sz="1200" spc="65">
                <a:solidFill>
                  <a:srgbClr val="181818"/>
                </a:solidFill>
                <a:latin typeface="Arial"/>
                <a:cs typeface="Arial"/>
              </a:rPr>
              <a:t>c</a:t>
            </a:r>
            <a:r>
              <a:rPr dirty="0" sz="1200" spc="45">
                <a:solidFill>
                  <a:srgbClr val="181818"/>
                </a:solidFill>
                <a:latin typeface="Arial"/>
                <a:cs typeface="Arial"/>
              </a:rPr>
              <a:t>o</a:t>
            </a:r>
            <a:r>
              <a:rPr dirty="0" sz="1200" spc="35">
                <a:solidFill>
                  <a:srgbClr val="181818"/>
                </a:solidFill>
                <a:latin typeface="Arial"/>
                <a:cs typeface="Arial"/>
              </a:rPr>
              <a:t>mmu</a:t>
            </a:r>
            <a:r>
              <a:rPr dirty="0" sz="1200" spc="30">
                <a:solidFill>
                  <a:srgbClr val="181818"/>
                </a:solidFill>
                <a:latin typeface="Arial"/>
                <a:cs typeface="Arial"/>
              </a:rPr>
              <a:t>n</a:t>
            </a:r>
            <a:r>
              <a:rPr dirty="0" sz="1200" spc="15">
                <a:solidFill>
                  <a:srgbClr val="181818"/>
                </a:solidFill>
                <a:latin typeface="Arial"/>
                <a:cs typeface="Arial"/>
              </a:rPr>
              <a:t>i</a:t>
            </a:r>
            <a:r>
              <a:rPr dirty="0" sz="1200" spc="100">
                <a:solidFill>
                  <a:srgbClr val="181818"/>
                </a:solidFill>
                <a:latin typeface="Arial"/>
                <a:cs typeface="Arial"/>
              </a:rPr>
              <a:t>t</a:t>
            </a:r>
            <a:r>
              <a:rPr dirty="0" sz="1200" spc="65">
                <a:solidFill>
                  <a:srgbClr val="181818"/>
                </a:solidFill>
                <a:latin typeface="Arial"/>
                <a:cs typeface="Arial"/>
              </a:rPr>
              <a:t>y</a:t>
            </a:r>
            <a:r>
              <a:rPr dirty="0" sz="1200" spc="65">
                <a:solidFill>
                  <a:srgbClr val="181818"/>
                </a:solidFill>
                <a:latin typeface="Arial"/>
                <a:cs typeface="Arial"/>
              </a:rPr>
              <a:t>,</a:t>
            </a:r>
            <a:r>
              <a:rPr dirty="0" sz="1200" spc="65">
                <a:solidFill>
                  <a:srgbClr val="181818"/>
                </a:solidFill>
                <a:latin typeface="Arial"/>
                <a:cs typeface="Arial"/>
              </a:rPr>
              <a:t> </a:t>
            </a:r>
            <a:r>
              <a:rPr dirty="0" sz="1200" spc="100">
                <a:solidFill>
                  <a:srgbClr val="181818"/>
                </a:solidFill>
                <a:latin typeface="Arial"/>
                <a:cs typeface="Arial"/>
              </a:rPr>
              <a:t>w</a:t>
            </a:r>
            <a:r>
              <a:rPr dirty="0" sz="1200" spc="25">
                <a:solidFill>
                  <a:srgbClr val="181818"/>
                </a:solidFill>
                <a:latin typeface="Arial"/>
                <a:cs typeface="Arial"/>
              </a:rPr>
              <a:t>e</a:t>
            </a:r>
            <a:r>
              <a:rPr dirty="0" sz="1200" spc="25">
                <a:solidFill>
                  <a:srgbClr val="181818"/>
                </a:solidFill>
                <a:latin typeface="Arial"/>
                <a:cs typeface="Arial"/>
              </a:rPr>
              <a:t> </a:t>
            </a:r>
            <a:r>
              <a:rPr dirty="0" sz="1200" spc="30">
                <a:solidFill>
                  <a:srgbClr val="181818"/>
                </a:solidFill>
                <a:latin typeface="Arial"/>
                <a:cs typeface="Arial"/>
              </a:rPr>
              <a:t>em</a:t>
            </a:r>
            <a:r>
              <a:rPr dirty="0" sz="1200" spc="70">
                <a:solidFill>
                  <a:srgbClr val="181818"/>
                </a:solidFill>
                <a:latin typeface="Arial"/>
                <a:cs typeface="Arial"/>
              </a:rPr>
              <a:t>b</a:t>
            </a:r>
            <a:r>
              <a:rPr dirty="0" sz="1200" spc="5">
                <a:solidFill>
                  <a:srgbClr val="181818"/>
                </a:solidFill>
                <a:latin typeface="Arial"/>
                <a:cs typeface="Arial"/>
              </a:rPr>
              <a:t>a</a:t>
            </a:r>
            <a:r>
              <a:rPr dirty="0" sz="1200" spc="60">
                <a:solidFill>
                  <a:srgbClr val="181818"/>
                </a:solidFill>
                <a:latin typeface="Arial"/>
                <a:cs typeface="Arial"/>
              </a:rPr>
              <a:t>r</a:t>
            </a:r>
            <a:r>
              <a:rPr dirty="0" sz="1200" spc="45">
                <a:solidFill>
                  <a:srgbClr val="181818"/>
                </a:solidFill>
                <a:latin typeface="Arial"/>
                <a:cs typeface="Arial"/>
              </a:rPr>
              <a:t>k</a:t>
            </a:r>
            <a:r>
              <a:rPr dirty="0" sz="1200" spc="25">
                <a:solidFill>
                  <a:srgbClr val="181818"/>
                </a:solidFill>
                <a:latin typeface="Arial"/>
                <a:cs typeface="Arial"/>
              </a:rPr>
              <a:t>e</a:t>
            </a:r>
            <a:r>
              <a:rPr dirty="0" sz="1200" spc="70">
                <a:solidFill>
                  <a:srgbClr val="181818"/>
                </a:solidFill>
                <a:latin typeface="Arial"/>
                <a:cs typeface="Arial"/>
              </a:rPr>
              <a:t>d</a:t>
            </a:r>
            <a:r>
              <a:rPr dirty="0" sz="1200" spc="70">
                <a:solidFill>
                  <a:srgbClr val="181818"/>
                </a:solidFill>
                <a:latin typeface="Arial"/>
                <a:cs typeface="Arial"/>
              </a:rPr>
              <a:t> </a:t>
            </a:r>
            <a:r>
              <a:rPr dirty="0" sz="1200" spc="45">
                <a:solidFill>
                  <a:srgbClr val="181818"/>
                </a:solidFill>
                <a:latin typeface="Arial"/>
                <a:cs typeface="Arial"/>
              </a:rPr>
              <a:t>o</a:t>
            </a:r>
            <a:r>
              <a:rPr dirty="0" sz="1200" spc="30">
                <a:solidFill>
                  <a:srgbClr val="181818"/>
                </a:solidFill>
                <a:latin typeface="Arial"/>
                <a:cs typeface="Arial"/>
              </a:rPr>
              <a:t>n</a:t>
            </a:r>
            <a:r>
              <a:rPr dirty="0" sz="1200" spc="30">
                <a:solidFill>
                  <a:srgbClr val="181818"/>
                </a:solidFill>
                <a:latin typeface="Arial"/>
                <a:cs typeface="Arial"/>
              </a:rPr>
              <a:t> </a:t>
            </a:r>
            <a:r>
              <a:rPr dirty="0" sz="1200" spc="100">
                <a:solidFill>
                  <a:srgbClr val="181818"/>
                </a:solidFill>
                <a:latin typeface="Arial"/>
                <a:cs typeface="Arial"/>
              </a:rPr>
              <a:t>t</a:t>
            </a:r>
            <a:r>
              <a:rPr dirty="0" sz="1200" spc="25">
                <a:solidFill>
                  <a:srgbClr val="181818"/>
                </a:solidFill>
                <a:latin typeface="Arial"/>
                <a:cs typeface="Arial"/>
              </a:rPr>
              <a:t>hi</a:t>
            </a:r>
            <a:r>
              <a:rPr dirty="0" sz="1200" spc="20">
                <a:solidFill>
                  <a:srgbClr val="181818"/>
                </a:solidFill>
                <a:latin typeface="Arial"/>
                <a:cs typeface="Arial"/>
              </a:rPr>
              <a:t>s</a:t>
            </a:r>
            <a:r>
              <a:rPr dirty="0" sz="1200" spc="20">
                <a:solidFill>
                  <a:srgbClr val="181818"/>
                </a:solidFill>
                <a:latin typeface="Arial"/>
                <a:cs typeface="Arial"/>
              </a:rPr>
              <a:t> </a:t>
            </a:r>
            <a:r>
              <a:rPr dirty="0" sz="1200" spc="15">
                <a:solidFill>
                  <a:srgbClr val="181818"/>
                </a:solidFill>
                <a:latin typeface="Arial"/>
                <a:cs typeface="Arial"/>
              </a:rPr>
              <a:t>j</a:t>
            </a:r>
            <a:r>
              <a:rPr dirty="0" sz="1200" spc="45">
                <a:solidFill>
                  <a:srgbClr val="181818"/>
                </a:solidFill>
                <a:latin typeface="Arial"/>
                <a:cs typeface="Arial"/>
              </a:rPr>
              <a:t>o</a:t>
            </a:r>
            <a:r>
              <a:rPr dirty="0" sz="1200" spc="25">
                <a:solidFill>
                  <a:srgbClr val="181818"/>
                </a:solidFill>
                <a:latin typeface="Arial"/>
                <a:cs typeface="Arial"/>
              </a:rPr>
              <a:t>u</a:t>
            </a:r>
            <a:r>
              <a:rPr dirty="0" sz="1200" spc="60">
                <a:solidFill>
                  <a:srgbClr val="181818"/>
                </a:solidFill>
                <a:latin typeface="Arial"/>
                <a:cs typeface="Arial"/>
              </a:rPr>
              <a:t>r</a:t>
            </a:r>
            <a:r>
              <a:rPr dirty="0" sz="1200" spc="30">
                <a:solidFill>
                  <a:srgbClr val="181818"/>
                </a:solidFill>
                <a:latin typeface="Arial"/>
                <a:cs typeface="Arial"/>
              </a:rPr>
              <a:t>n</a:t>
            </a:r>
            <a:r>
              <a:rPr dirty="0" sz="1200" spc="25">
                <a:solidFill>
                  <a:srgbClr val="181818"/>
                </a:solidFill>
                <a:latin typeface="Arial"/>
                <a:cs typeface="Arial"/>
              </a:rPr>
              <a:t>e</a:t>
            </a:r>
            <a:r>
              <a:rPr dirty="0" sz="1200" spc="65">
                <a:solidFill>
                  <a:srgbClr val="181818"/>
                </a:solidFill>
                <a:latin typeface="Arial"/>
                <a:cs typeface="Arial"/>
              </a:rPr>
              <a:t>y</a:t>
            </a:r>
            <a:r>
              <a:rPr dirty="0" sz="1200" spc="65">
                <a:solidFill>
                  <a:srgbClr val="181818"/>
                </a:solidFill>
                <a:latin typeface="Arial"/>
                <a:cs typeface="Arial"/>
              </a:rPr>
              <a:t> </a:t>
            </a:r>
            <a:r>
              <a:rPr dirty="0" sz="1200" spc="100">
                <a:solidFill>
                  <a:srgbClr val="181818"/>
                </a:solidFill>
                <a:latin typeface="Arial"/>
                <a:cs typeface="Arial"/>
              </a:rPr>
              <a:t>t</a:t>
            </a:r>
            <a:r>
              <a:rPr dirty="0" sz="1200" spc="45">
                <a:solidFill>
                  <a:srgbClr val="181818"/>
                </a:solidFill>
                <a:latin typeface="Arial"/>
                <a:cs typeface="Arial"/>
              </a:rPr>
              <a:t>o</a:t>
            </a:r>
            <a:r>
              <a:rPr dirty="0" sz="1200" spc="45">
                <a:solidFill>
                  <a:srgbClr val="181818"/>
                </a:solidFill>
                <a:latin typeface="Arial"/>
                <a:cs typeface="Arial"/>
              </a:rPr>
              <a:t> </a:t>
            </a:r>
            <a:r>
              <a:rPr dirty="0" sz="1200" spc="25">
                <a:solidFill>
                  <a:srgbClr val="181818"/>
                </a:solidFill>
                <a:latin typeface="Arial"/>
                <a:cs typeface="Arial"/>
              </a:rPr>
              <a:t>es</a:t>
            </a:r>
            <a:r>
              <a:rPr dirty="0" sz="1200" spc="100">
                <a:solidFill>
                  <a:srgbClr val="181818"/>
                </a:solidFill>
                <a:latin typeface="Arial"/>
                <a:cs typeface="Arial"/>
              </a:rPr>
              <a:t>t</a:t>
            </a:r>
            <a:r>
              <a:rPr dirty="0" sz="1200" spc="5">
                <a:solidFill>
                  <a:srgbClr val="181818"/>
                </a:solidFill>
                <a:latin typeface="Arial"/>
                <a:cs typeface="Arial"/>
              </a:rPr>
              <a:t>a</a:t>
            </a:r>
            <a:r>
              <a:rPr dirty="0" sz="1200" spc="70">
                <a:solidFill>
                  <a:srgbClr val="181818"/>
                </a:solidFill>
                <a:latin typeface="Arial"/>
                <a:cs typeface="Arial"/>
              </a:rPr>
              <a:t>b</a:t>
            </a:r>
            <a:r>
              <a:rPr dirty="0" sz="1200" spc="15">
                <a:solidFill>
                  <a:srgbClr val="181818"/>
                </a:solidFill>
                <a:latin typeface="Arial"/>
                <a:cs typeface="Arial"/>
              </a:rPr>
              <a:t>li</a:t>
            </a:r>
            <a:r>
              <a:rPr dirty="0" sz="1200" spc="20">
                <a:solidFill>
                  <a:srgbClr val="181818"/>
                </a:solidFill>
                <a:latin typeface="Arial"/>
                <a:cs typeface="Arial"/>
              </a:rPr>
              <a:t>s</a:t>
            </a:r>
            <a:r>
              <a:rPr dirty="0" sz="1200" spc="40">
                <a:solidFill>
                  <a:srgbClr val="181818"/>
                </a:solidFill>
                <a:latin typeface="Arial"/>
                <a:cs typeface="Arial"/>
              </a:rPr>
              <a:t>h</a:t>
            </a:r>
            <a:r>
              <a:rPr dirty="0" sz="1200" spc="40">
                <a:solidFill>
                  <a:srgbClr val="181818"/>
                </a:solidFill>
                <a:latin typeface="Arial"/>
                <a:cs typeface="Arial"/>
              </a:rPr>
              <a:t> </a:t>
            </a:r>
            <a:r>
              <a:rPr dirty="0" sz="1200" spc="5">
                <a:solidFill>
                  <a:srgbClr val="181818"/>
                </a:solidFill>
                <a:latin typeface="Arial"/>
                <a:cs typeface="Arial"/>
              </a:rPr>
              <a:t>a</a:t>
            </a:r>
            <a:r>
              <a:rPr dirty="0" sz="1200" spc="5">
                <a:solidFill>
                  <a:srgbClr val="181818"/>
                </a:solidFill>
                <a:latin typeface="Arial"/>
                <a:cs typeface="Arial"/>
              </a:rPr>
              <a:t> </a:t>
            </a:r>
            <a:r>
              <a:rPr dirty="0" sz="1200" spc="60">
                <a:solidFill>
                  <a:srgbClr val="181818"/>
                </a:solidFill>
                <a:latin typeface="Arial"/>
                <a:cs typeface="Arial"/>
              </a:rPr>
              <a:t>p</a:t>
            </a:r>
            <a:r>
              <a:rPr dirty="0" sz="1200" spc="60">
                <a:solidFill>
                  <a:srgbClr val="181818"/>
                </a:solidFill>
                <a:latin typeface="Arial"/>
                <a:cs typeface="Arial"/>
              </a:rPr>
              <a:t>r</a:t>
            </a:r>
            <a:r>
              <a:rPr dirty="0" sz="1200" spc="30">
                <a:solidFill>
                  <a:srgbClr val="181818"/>
                </a:solidFill>
                <a:latin typeface="Arial"/>
                <a:cs typeface="Arial"/>
              </a:rPr>
              <a:t>em</a:t>
            </a:r>
            <a:r>
              <a:rPr dirty="0" sz="1200" spc="15">
                <a:solidFill>
                  <a:srgbClr val="181818"/>
                </a:solidFill>
                <a:latin typeface="Arial"/>
                <a:cs typeface="Arial"/>
              </a:rPr>
              <a:t>i</a:t>
            </a:r>
            <a:r>
              <a:rPr dirty="0" sz="1200" spc="25">
                <a:solidFill>
                  <a:srgbClr val="181818"/>
                </a:solidFill>
                <a:latin typeface="Arial"/>
                <a:cs typeface="Arial"/>
              </a:rPr>
              <a:t>e</a:t>
            </a:r>
            <a:r>
              <a:rPr dirty="0" sz="1200" spc="60">
                <a:solidFill>
                  <a:srgbClr val="181818"/>
                </a:solidFill>
                <a:latin typeface="Arial"/>
                <a:cs typeface="Arial"/>
              </a:rPr>
              <a:t>r</a:t>
            </a:r>
            <a:r>
              <a:rPr dirty="0" sz="1200" spc="60">
                <a:solidFill>
                  <a:srgbClr val="181818"/>
                </a:solidFill>
                <a:latin typeface="Arial"/>
                <a:cs typeface="Arial"/>
              </a:rPr>
              <a:t> </a:t>
            </a:r>
            <a:r>
              <a:rPr dirty="0" sz="1200" spc="-20">
                <a:solidFill>
                  <a:srgbClr val="181818"/>
                </a:solidFill>
                <a:latin typeface="Arial"/>
                <a:cs typeface="Arial"/>
              </a:rPr>
              <a:t>I</a:t>
            </a:r>
            <a:r>
              <a:rPr dirty="0" sz="1200" spc="20">
                <a:solidFill>
                  <a:srgbClr val="181818"/>
                </a:solidFill>
                <a:latin typeface="Arial"/>
                <a:cs typeface="Arial"/>
              </a:rPr>
              <a:t>s</a:t>
            </a:r>
            <a:r>
              <a:rPr dirty="0" sz="1200" spc="15">
                <a:solidFill>
                  <a:srgbClr val="181818"/>
                </a:solidFill>
                <a:latin typeface="Arial"/>
                <a:cs typeface="Arial"/>
              </a:rPr>
              <a:t>l</a:t>
            </a:r>
            <a:r>
              <a:rPr dirty="0" sz="1200" spc="5">
                <a:solidFill>
                  <a:srgbClr val="181818"/>
                </a:solidFill>
                <a:latin typeface="Arial"/>
                <a:cs typeface="Arial"/>
              </a:rPr>
              <a:t>a</a:t>
            </a:r>
            <a:r>
              <a:rPr dirty="0" sz="1200" spc="40">
                <a:solidFill>
                  <a:srgbClr val="181818"/>
                </a:solidFill>
                <a:latin typeface="Arial"/>
                <a:cs typeface="Arial"/>
              </a:rPr>
              <a:t>m</a:t>
            </a:r>
            <a:r>
              <a:rPr dirty="0" sz="1200" spc="15">
                <a:solidFill>
                  <a:srgbClr val="181818"/>
                </a:solidFill>
                <a:latin typeface="Arial"/>
                <a:cs typeface="Arial"/>
              </a:rPr>
              <a:t>i</a:t>
            </a:r>
            <a:r>
              <a:rPr dirty="0" sz="1200" spc="65">
                <a:solidFill>
                  <a:srgbClr val="181818"/>
                </a:solidFill>
                <a:latin typeface="Arial"/>
                <a:cs typeface="Arial"/>
              </a:rPr>
              <a:t>c</a:t>
            </a:r>
            <a:r>
              <a:rPr dirty="0" sz="1200" spc="65">
                <a:solidFill>
                  <a:srgbClr val="181818"/>
                </a:solidFill>
                <a:latin typeface="Arial"/>
                <a:cs typeface="Arial"/>
              </a:rPr>
              <a:t> </a:t>
            </a:r>
            <a:r>
              <a:rPr dirty="0" sz="1200" spc="-40">
                <a:solidFill>
                  <a:srgbClr val="181818"/>
                </a:solidFill>
                <a:latin typeface="Arial"/>
                <a:cs typeface="Arial"/>
              </a:rPr>
              <a:t>P</a:t>
            </a:r>
            <a:r>
              <a:rPr dirty="0" sz="1200" spc="60">
                <a:solidFill>
                  <a:srgbClr val="181818"/>
                </a:solidFill>
                <a:latin typeface="Arial"/>
                <a:cs typeface="Arial"/>
              </a:rPr>
              <a:t>r</a:t>
            </a:r>
            <a:r>
              <a:rPr dirty="0" sz="1200" spc="15">
                <a:solidFill>
                  <a:srgbClr val="181818"/>
                </a:solidFill>
                <a:latin typeface="Arial"/>
                <a:cs typeface="Arial"/>
              </a:rPr>
              <a:t>i</a:t>
            </a:r>
            <a:r>
              <a:rPr dirty="0" sz="1200" spc="65">
                <a:solidFill>
                  <a:srgbClr val="181818"/>
                </a:solidFill>
                <a:latin typeface="Arial"/>
                <a:cs typeface="Arial"/>
              </a:rPr>
              <a:t>v</a:t>
            </a:r>
            <a:r>
              <a:rPr dirty="0" sz="1200" spc="5">
                <a:solidFill>
                  <a:srgbClr val="181818"/>
                </a:solidFill>
                <a:latin typeface="Arial"/>
                <a:cs typeface="Arial"/>
              </a:rPr>
              <a:t>a</a:t>
            </a:r>
            <a:r>
              <a:rPr dirty="0" sz="1200" spc="100">
                <a:solidFill>
                  <a:srgbClr val="181818"/>
                </a:solidFill>
                <a:latin typeface="Arial"/>
                <a:cs typeface="Arial"/>
              </a:rPr>
              <a:t>t</a:t>
            </a:r>
            <a:r>
              <a:rPr dirty="0" sz="1200" spc="25">
                <a:solidFill>
                  <a:srgbClr val="181818"/>
                </a:solidFill>
                <a:latin typeface="Arial"/>
                <a:cs typeface="Arial"/>
              </a:rPr>
              <a:t>e</a:t>
            </a:r>
            <a:r>
              <a:rPr dirty="0" sz="1200" spc="25">
                <a:solidFill>
                  <a:srgbClr val="181818"/>
                </a:solidFill>
                <a:latin typeface="Arial"/>
                <a:cs typeface="Arial"/>
              </a:rPr>
              <a:t> </a:t>
            </a:r>
            <a:r>
              <a:rPr dirty="0" sz="1200" spc="-40">
                <a:solidFill>
                  <a:srgbClr val="181818"/>
                </a:solidFill>
                <a:latin typeface="Arial"/>
                <a:cs typeface="Arial"/>
              </a:rPr>
              <a:t>S</a:t>
            </a:r>
            <a:r>
              <a:rPr dirty="0" sz="1200" spc="65">
                <a:solidFill>
                  <a:srgbClr val="181818"/>
                </a:solidFill>
                <a:latin typeface="Arial"/>
                <a:cs typeface="Arial"/>
              </a:rPr>
              <a:t>c</a:t>
            </a:r>
            <a:r>
              <a:rPr dirty="0" sz="1200" spc="40">
                <a:solidFill>
                  <a:srgbClr val="181818"/>
                </a:solidFill>
                <a:latin typeface="Arial"/>
                <a:cs typeface="Arial"/>
              </a:rPr>
              <a:t>h</a:t>
            </a:r>
            <a:r>
              <a:rPr dirty="0" sz="1200" spc="45">
                <a:solidFill>
                  <a:srgbClr val="181818"/>
                </a:solidFill>
                <a:latin typeface="Arial"/>
                <a:cs typeface="Arial"/>
              </a:rPr>
              <a:t>oo</a:t>
            </a:r>
            <a:r>
              <a:rPr dirty="0" sz="1200" spc="15">
                <a:solidFill>
                  <a:srgbClr val="181818"/>
                </a:solidFill>
                <a:latin typeface="Arial"/>
                <a:cs typeface="Arial"/>
              </a:rPr>
              <a:t>l</a:t>
            </a:r>
            <a:r>
              <a:rPr dirty="0" sz="1200" spc="15">
                <a:solidFill>
                  <a:srgbClr val="181818"/>
                </a:solidFill>
                <a:latin typeface="Arial"/>
                <a:cs typeface="Arial"/>
              </a:rPr>
              <a:t> </a:t>
            </a:r>
            <a:r>
              <a:rPr dirty="0" sz="1200" spc="15">
                <a:solidFill>
                  <a:srgbClr val="181818"/>
                </a:solidFill>
                <a:latin typeface="Arial"/>
                <a:cs typeface="Arial"/>
              </a:rPr>
              <a:t>i</a:t>
            </a:r>
            <a:r>
              <a:rPr dirty="0" sz="1200" spc="30">
                <a:solidFill>
                  <a:srgbClr val="181818"/>
                </a:solidFill>
                <a:latin typeface="Arial"/>
                <a:cs typeface="Arial"/>
              </a:rPr>
              <a:t>n</a:t>
            </a:r>
            <a:r>
              <a:rPr dirty="0" sz="1200" spc="30">
                <a:solidFill>
                  <a:srgbClr val="181818"/>
                </a:solidFill>
                <a:latin typeface="Arial"/>
                <a:cs typeface="Arial"/>
              </a:rPr>
              <a:t> </a:t>
            </a:r>
            <a:r>
              <a:rPr dirty="0" sz="1200" spc="30">
                <a:solidFill>
                  <a:srgbClr val="181818"/>
                </a:solidFill>
                <a:latin typeface="Arial"/>
                <a:cs typeface="Arial"/>
              </a:rPr>
              <a:t>Ne</a:t>
            </a:r>
            <a:r>
              <a:rPr dirty="0" sz="1200" spc="100">
                <a:solidFill>
                  <a:srgbClr val="181818"/>
                </a:solidFill>
                <a:latin typeface="Arial"/>
                <a:cs typeface="Arial"/>
              </a:rPr>
              <a:t>w</a:t>
            </a:r>
            <a:r>
              <a:rPr dirty="0" sz="1200" spc="40">
                <a:solidFill>
                  <a:srgbClr val="181818"/>
                </a:solidFill>
                <a:latin typeface="Arial"/>
                <a:cs typeface="Arial"/>
              </a:rPr>
              <a:t> </a:t>
            </a:r>
            <a:r>
              <a:rPr dirty="0" sz="1200" spc="-10">
                <a:solidFill>
                  <a:srgbClr val="181818"/>
                </a:solidFill>
                <a:latin typeface="Arial"/>
                <a:cs typeface="Arial"/>
              </a:rPr>
              <a:t>Y</a:t>
            </a:r>
            <a:r>
              <a:rPr dirty="0" sz="1200" spc="45">
                <a:solidFill>
                  <a:srgbClr val="181818"/>
                </a:solidFill>
                <a:latin typeface="Arial"/>
                <a:cs typeface="Arial"/>
              </a:rPr>
              <a:t>o</a:t>
            </a:r>
            <a:r>
              <a:rPr dirty="0" sz="1200" spc="60">
                <a:solidFill>
                  <a:srgbClr val="181818"/>
                </a:solidFill>
                <a:latin typeface="Arial"/>
                <a:cs typeface="Arial"/>
              </a:rPr>
              <a:t>r</a:t>
            </a:r>
            <a:r>
              <a:rPr dirty="0" sz="1200" spc="45">
                <a:solidFill>
                  <a:srgbClr val="181818"/>
                </a:solidFill>
                <a:latin typeface="Arial"/>
                <a:cs typeface="Arial"/>
              </a:rPr>
              <a:t>k</a:t>
            </a:r>
            <a:r>
              <a:rPr dirty="0" sz="1200" spc="-5">
                <a:solidFill>
                  <a:srgbClr val="181818"/>
                </a:solidFill>
                <a:latin typeface="Arial"/>
                <a:cs typeface="Arial"/>
              </a:rPr>
              <a:t>.</a:t>
            </a:r>
            <a:r>
              <a:rPr dirty="0" sz="1200" spc="-5">
                <a:solidFill>
                  <a:srgbClr val="181818"/>
                </a:solidFill>
                <a:latin typeface="Arial"/>
                <a:cs typeface="Arial"/>
              </a:rPr>
              <a:t> </a:t>
            </a:r>
            <a:r>
              <a:rPr dirty="0" sz="1200" spc="-30">
                <a:solidFill>
                  <a:srgbClr val="181818"/>
                </a:solidFill>
                <a:latin typeface="Arial"/>
                <a:cs typeface="Arial"/>
              </a:rPr>
              <a:t>O</a:t>
            </a:r>
            <a:r>
              <a:rPr dirty="0" sz="1200" spc="25">
                <a:solidFill>
                  <a:srgbClr val="181818"/>
                </a:solidFill>
                <a:latin typeface="Arial"/>
                <a:cs typeface="Arial"/>
              </a:rPr>
              <a:t>u</a:t>
            </a:r>
            <a:r>
              <a:rPr dirty="0" sz="1200" spc="60">
                <a:solidFill>
                  <a:srgbClr val="181818"/>
                </a:solidFill>
                <a:latin typeface="Arial"/>
                <a:cs typeface="Arial"/>
              </a:rPr>
              <a:t>r</a:t>
            </a:r>
            <a:r>
              <a:rPr dirty="0" sz="1200" spc="60">
                <a:solidFill>
                  <a:srgbClr val="181818"/>
                </a:solidFill>
                <a:latin typeface="Arial"/>
                <a:cs typeface="Arial"/>
              </a:rPr>
              <a:t> </a:t>
            </a:r>
            <a:r>
              <a:rPr dirty="0" sz="1200" spc="100">
                <a:solidFill>
                  <a:srgbClr val="181818"/>
                </a:solidFill>
                <a:latin typeface="Arial"/>
                <a:cs typeface="Arial"/>
              </a:rPr>
              <a:t>t</a:t>
            </a:r>
            <a:r>
              <a:rPr dirty="0" sz="1200" spc="25">
                <a:solidFill>
                  <a:srgbClr val="181818"/>
                </a:solidFill>
                <a:latin typeface="Arial"/>
                <a:cs typeface="Arial"/>
              </a:rPr>
              <a:t>e</a:t>
            </a:r>
            <a:r>
              <a:rPr dirty="0" sz="1200" spc="5">
                <a:solidFill>
                  <a:srgbClr val="181818"/>
                </a:solidFill>
                <a:latin typeface="Arial"/>
                <a:cs typeface="Arial"/>
              </a:rPr>
              <a:t>a</a:t>
            </a:r>
            <a:r>
              <a:rPr dirty="0" sz="1200" spc="40">
                <a:solidFill>
                  <a:srgbClr val="181818"/>
                </a:solidFill>
                <a:latin typeface="Arial"/>
                <a:cs typeface="Arial"/>
              </a:rPr>
              <a:t>m</a:t>
            </a:r>
            <a:r>
              <a:rPr dirty="0" sz="1200" spc="40">
                <a:solidFill>
                  <a:srgbClr val="181818"/>
                </a:solidFill>
                <a:latin typeface="Arial"/>
                <a:cs typeface="Arial"/>
              </a:rPr>
              <a:t> </a:t>
            </a:r>
            <a:r>
              <a:rPr dirty="0" sz="1200" spc="45">
                <a:solidFill>
                  <a:srgbClr val="181818"/>
                </a:solidFill>
                <a:latin typeface="Arial"/>
                <a:cs typeface="Arial"/>
              </a:rPr>
              <a:t>o</a:t>
            </a:r>
            <a:r>
              <a:rPr dirty="0" sz="1200" spc="95">
                <a:solidFill>
                  <a:srgbClr val="181818"/>
                </a:solidFill>
                <a:latin typeface="Arial"/>
                <a:cs typeface="Arial"/>
              </a:rPr>
              <a:t>f</a:t>
            </a:r>
            <a:r>
              <a:rPr dirty="0" sz="1200" spc="95">
                <a:solidFill>
                  <a:srgbClr val="181818"/>
                </a:solidFill>
                <a:latin typeface="Arial"/>
                <a:cs typeface="Arial"/>
              </a:rPr>
              <a:t> </a:t>
            </a:r>
            <a:r>
              <a:rPr dirty="0" sz="1200" spc="70">
                <a:solidFill>
                  <a:srgbClr val="181818"/>
                </a:solidFill>
                <a:latin typeface="Arial"/>
                <a:cs typeface="Arial"/>
              </a:rPr>
              <a:t>d</a:t>
            </a:r>
            <a:r>
              <a:rPr dirty="0" sz="1200" spc="25">
                <a:solidFill>
                  <a:srgbClr val="181818"/>
                </a:solidFill>
                <a:latin typeface="Arial"/>
                <a:cs typeface="Arial"/>
              </a:rPr>
              <a:t>e</a:t>
            </a:r>
            <a:r>
              <a:rPr dirty="0" sz="1200" spc="70">
                <a:solidFill>
                  <a:srgbClr val="181818"/>
                </a:solidFill>
                <a:latin typeface="Arial"/>
                <a:cs typeface="Arial"/>
              </a:rPr>
              <a:t>d</a:t>
            </a:r>
            <a:r>
              <a:rPr dirty="0" sz="1200" spc="15">
                <a:solidFill>
                  <a:srgbClr val="181818"/>
                </a:solidFill>
                <a:latin typeface="Arial"/>
                <a:cs typeface="Arial"/>
              </a:rPr>
              <a:t>i</a:t>
            </a:r>
            <a:r>
              <a:rPr dirty="0" sz="1200" spc="65">
                <a:solidFill>
                  <a:srgbClr val="181818"/>
                </a:solidFill>
                <a:latin typeface="Arial"/>
                <a:cs typeface="Arial"/>
              </a:rPr>
              <a:t>c</a:t>
            </a:r>
            <a:r>
              <a:rPr dirty="0" sz="1200" spc="5">
                <a:solidFill>
                  <a:srgbClr val="181818"/>
                </a:solidFill>
                <a:latin typeface="Arial"/>
                <a:cs typeface="Arial"/>
              </a:rPr>
              <a:t>a</a:t>
            </a:r>
            <a:r>
              <a:rPr dirty="0" sz="1200" spc="100">
                <a:solidFill>
                  <a:srgbClr val="181818"/>
                </a:solidFill>
                <a:latin typeface="Arial"/>
                <a:cs typeface="Arial"/>
              </a:rPr>
              <a:t>t</a:t>
            </a:r>
            <a:r>
              <a:rPr dirty="0" sz="1200" spc="25">
                <a:solidFill>
                  <a:srgbClr val="181818"/>
                </a:solidFill>
                <a:latin typeface="Arial"/>
                <a:cs typeface="Arial"/>
              </a:rPr>
              <a:t>e</a:t>
            </a:r>
            <a:r>
              <a:rPr dirty="0" sz="1200" spc="70">
                <a:solidFill>
                  <a:srgbClr val="181818"/>
                </a:solidFill>
                <a:latin typeface="Arial"/>
                <a:cs typeface="Arial"/>
              </a:rPr>
              <a:t>d</a:t>
            </a:r>
            <a:r>
              <a:rPr dirty="0" sz="1200" spc="70">
                <a:solidFill>
                  <a:srgbClr val="181818"/>
                </a:solidFill>
                <a:latin typeface="Arial"/>
                <a:cs typeface="Arial"/>
              </a:rPr>
              <a:t> </a:t>
            </a:r>
            <a:r>
              <a:rPr dirty="0" sz="1200" spc="25">
                <a:solidFill>
                  <a:srgbClr val="181818"/>
                </a:solidFill>
                <a:latin typeface="Arial"/>
                <a:cs typeface="Arial"/>
              </a:rPr>
              <a:t>e</a:t>
            </a:r>
            <a:r>
              <a:rPr dirty="0" sz="1200" spc="70">
                <a:solidFill>
                  <a:srgbClr val="181818"/>
                </a:solidFill>
                <a:latin typeface="Arial"/>
                <a:cs typeface="Arial"/>
              </a:rPr>
              <a:t>d</a:t>
            </a:r>
            <a:r>
              <a:rPr dirty="0" sz="1200" spc="25">
                <a:solidFill>
                  <a:srgbClr val="181818"/>
                </a:solidFill>
                <a:latin typeface="Arial"/>
                <a:cs typeface="Arial"/>
              </a:rPr>
              <a:t>u</a:t>
            </a:r>
            <a:r>
              <a:rPr dirty="0" sz="1200" spc="65">
                <a:solidFill>
                  <a:srgbClr val="181818"/>
                </a:solidFill>
                <a:latin typeface="Arial"/>
                <a:cs typeface="Arial"/>
              </a:rPr>
              <a:t>c</a:t>
            </a:r>
            <a:r>
              <a:rPr dirty="0" sz="1200" spc="5">
                <a:solidFill>
                  <a:srgbClr val="181818"/>
                </a:solidFill>
                <a:latin typeface="Arial"/>
                <a:cs typeface="Arial"/>
              </a:rPr>
              <a:t>a</a:t>
            </a:r>
            <a:r>
              <a:rPr dirty="0" sz="1200" spc="100">
                <a:solidFill>
                  <a:srgbClr val="181818"/>
                </a:solidFill>
                <a:latin typeface="Arial"/>
                <a:cs typeface="Arial"/>
              </a:rPr>
              <a:t>t</a:t>
            </a:r>
            <a:r>
              <a:rPr dirty="0" sz="1200" spc="45">
                <a:solidFill>
                  <a:srgbClr val="181818"/>
                </a:solidFill>
                <a:latin typeface="Arial"/>
                <a:cs typeface="Arial"/>
              </a:rPr>
              <a:t>o</a:t>
            </a:r>
            <a:r>
              <a:rPr dirty="0" sz="1200" spc="60">
                <a:solidFill>
                  <a:srgbClr val="181818"/>
                </a:solidFill>
                <a:latin typeface="Arial"/>
                <a:cs typeface="Arial"/>
              </a:rPr>
              <a:t>r</a:t>
            </a:r>
            <a:r>
              <a:rPr dirty="0" sz="1200" spc="20">
                <a:solidFill>
                  <a:srgbClr val="181818"/>
                </a:solidFill>
                <a:latin typeface="Arial"/>
                <a:cs typeface="Arial"/>
              </a:rPr>
              <a:t>s</a:t>
            </a:r>
            <a:r>
              <a:rPr dirty="0" sz="1200" spc="20">
                <a:solidFill>
                  <a:srgbClr val="181818"/>
                </a:solidFill>
                <a:latin typeface="Arial"/>
                <a:cs typeface="Arial"/>
              </a:rPr>
              <a:t> </a:t>
            </a:r>
            <a:r>
              <a:rPr dirty="0" sz="1200" spc="5">
                <a:solidFill>
                  <a:srgbClr val="181818"/>
                </a:solidFill>
                <a:latin typeface="Arial"/>
                <a:cs typeface="Arial"/>
              </a:rPr>
              <a:t>a</a:t>
            </a:r>
            <a:r>
              <a:rPr dirty="0" sz="1200" spc="30">
                <a:solidFill>
                  <a:srgbClr val="181818"/>
                </a:solidFill>
                <a:latin typeface="Arial"/>
                <a:cs typeface="Arial"/>
              </a:rPr>
              <a:t>n</a:t>
            </a:r>
            <a:r>
              <a:rPr dirty="0" sz="1200" spc="70">
                <a:solidFill>
                  <a:srgbClr val="181818"/>
                </a:solidFill>
                <a:latin typeface="Arial"/>
                <a:cs typeface="Arial"/>
              </a:rPr>
              <a:t>d</a:t>
            </a:r>
            <a:r>
              <a:rPr dirty="0" sz="1200" spc="70">
                <a:solidFill>
                  <a:srgbClr val="181818"/>
                </a:solidFill>
                <a:latin typeface="Arial"/>
                <a:cs typeface="Arial"/>
              </a:rPr>
              <a:t> </a:t>
            </a:r>
            <a:r>
              <a:rPr dirty="0" sz="1200" spc="5">
                <a:solidFill>
                  <a:srgbClr val="181818"/>
                </a:solidFill>
                <a:latin typeface="Arial"/>
                <a:cs typeface="Arial"/>
              </a:rPr>
              <a:t>a</a:t>
            </a:r>
            <a:r>
              <a:rPr dirty="0" sz="1200" spc="70">
                <a:solidFill>
                  <a:srgbClr val="181818"/>
                </a:solidFill>
                <a:latin typeface="Arial"/>
                <a:cs typeface="Arial"/>
              </a:rPr>
              <a:t>d</a:t>
            </a:r>
            <a:r>
              <a:rPr dirty="0" sz="1200" spc="40">
                <a:solidFill>
                  <a:srgbClr val="181818"/>
                </a:solidFill>
                <a:latin typeface="Arial"/>
                <a:cs typeface="Arial"/>
              </a:rPr>
              <a:t>m</a:t>
            </a:r>
            <a:r>
              <a:rPr dirty="0" sz="1200" spc="15">
                <a:solidFill>
                  <a:srgbClr val="181818"/>
                </a:solidFill>
                <a:latin typeface="Arial"/>
                <a:cs typeface="Arial"/>
              </a:rPr>
              <a:t>i</a:t>
            </a:r>
            <a:r>
              <a:rPr dirty="0" sz="1200" spc="30">
                <a:solidFill>
                  <a:srgbClr val="181818"/>
                </a:solidFill>
                <a:latin typeface="Arial"/>
                <a:cs typeface="Arial"/>
              </a:rPr>
              <a:t>n</a:t>
            </a:r>
            <a:r>
              <a:rPr dirty="0" sz="1200" spc="15">
                <a:solidFill>
                  <a:srgbClr val="181818"/>
                </a:solidFill>
                <a:latin typeface="Arial"/>
                <a:cs typeface="Arial"/>
              </a:rPr>
              <a:t>i</a:t>
            </a:r>
            <a:r>
              <a:rPr dirty="0" sz="1200" spc="20">
                <a:solidFill>
                  <a:srgbClr val="181818"/>
                </a:solidFill>
                <a:latin typeface="Arial"/>
                <a:cs typeface="Arial"/>
              </a:rPr>
              <a:t>s</a:t>
            </a:r>
            <a:r>
              <a:rPr dirty="0" sz="1200" spc="100">
                <a:solidFill>
                  <a:srgbClr val="181818"/>
                </a:solidFill>
                <a:latin typeface="Arial"/>
                <a:cs typeface="Arial"/>
              </a:rPr>
              <a:t>t</a:t>
            </a:r>
            <a:r>
              <a:rPr dirty="0" sz="1200" spc="60">
                <a:solidFill>
                  <a:srgbClr val="181818"/>
                </a:solidFill>
                <a:latin typeface="Arial"/>
                <a:cs typeface="Arial"/>
              </a:rPr>
              <a:t>r</a:t>
            </a:r>
            <a:r>
              <a:rPr dirty="0" sz="1200" spc="5">
                <a:solidFill>
                  <a:srgbClr val="181818"/>
                </a:solidFill>
                <a:latin typeface="Arial"/>
                <a:cs typeface="Arial"/>
              </a:rPr>
              <a:t>a</a:t>
            </a:r>
            <a:r>
              <a:rPr dirty="0" sz="1200" spc="100">
                <a:solidFill>
                  <a:srgbClr val="181818"/>
                </a:solidFill>
                <a:latin typeface="Arial"/>
                <a:cs typeface="Arial"/>
              </a:rPr>
              <a:t>t</a:t>
            </a:r>
            <a:r>
              <a:rPr dirty="0" sz="1200" spc="45">
                <a:solidFill>
                  <a:srgbClr val="181818"/>
                </a:solidFill>
                <a:latin typeface="Arial"/>
                <a:cs typeface="Arial"/>
              </a:rPr>
              <a:t>o</a:t>
            </a:r>
            <a:r>
              <a:rPr dirty="0" sz="1200" spc="60">
                <a:solidFill>
                  <a:srgbClr val="181818"/>
                </a:solidFill>
                <a:latin typeface="Arial"/>
                <a:cs typeface="Arial"/>
              </a:rPr>
              <a:t>r</a:t>
            </a:r>
            <a:r>
              <a:rPr dirty="0" sz="1200" spc="20">
                <a:solidFill>
                  <a:srgbClr val="181818"/>
                </a:solidFill>
                <a:latin typeface="Arial"/>
                <a:cs typeface="Arial"/>
              </a:rPr>
              <a:t>s</a:t>
            </a:r>
            <a:r>
              <a:rPr dirty="0" sz="1200" spc="20">
                <a:solidFill>
                  <a:srgbClr val="181818"/>
                </a:solidFill>
                <a:latin typeface="Arial"/>
                <a:cs typeface="Arial"/>
              </a:rPr>
              <a:t> </a:t>
            </a:r>
            <a:r>
              <a:rPr dirty="0" sz="1200" spc="40">
                <a:solidFill>
                  <a:srgbClr val="181818"/>
                </a:solidFill>
                <a:latin typeface="Arial"/>
                <a:cs typeface="Arial"/>
              </a:rPr>
              <a:t>h</a:t>
            </a:r>
            <a:r>
              <a:rPr dirty="0" sz="1200" spc="5">
                <a:solidFill>
                  <a:srgbClr val="181818"/>
                </a:solidFill>
                <a:latin typeface="Arial"/>
                <a:cs typeface="Arial"/>
              </a:rPr>
              <a:t>a</a:t>
            </a:r>
            <a:r>
              <a:rPr dirty="0" sz="1200" spc="65">
                <a:solidFill>
                  <a:srgbClr val="181818"/>
                </a:solidFill>
                <a:latin typeface="Arial"/>
                <a:cs typeface="Arial"/>
              </a:rPr>
              <a:t>v</a:t>
            </a:r>
            <a:r>
              <a:rPr dirty="0" sz="1200" spc="25">
                <a:solidFill>
                  <a:srgbClr val="181818"/>
                </a:solidFill>
                <a:latin typeface="Arial"/>
                <a:cs typeface="Arial"/>
              </a:rPr>
              <a:t>e</a:t>
            </a:r>
            <a:r>
              <a:rPr dirty="0" sz="1200" spc="25">
                <a:solidFill>
                  <a:srgbClr val="181818"/>
                </a:solidFill>
                <a:latin typeface="Arial"/>
                <a:cs typeface="Arial"/>
              </a:rPr>
              <a:t> </a:t>
            </a:r>
            <a:r>
              <a:rPr dirty="0" sz="1200" spc="25">
                <a:solidFill>
                  <a:srgbClr val="181818"/>
                </a:solidFill>
                <a:latin typeface="Arial"/>
                <a:cs typeface="Arial"/>
              </a:rPr>
              <a:t>e</a:t>
            </a:r>
            <a:r>
              <a:rPr dirty="0" sz="1200" spc="40">
                <a:solidFill>
                  <a:srgbClr val="181818"/>
                </a:solidFill>
                <a:latin typeface="Arial"/>
                <a:cs typeface="Arial"/>
              </a:rPr>
              <a:t>x</a:t>
            </a:r>
            <a:r>
              <a:rPr dirty="0" sz="1200" spc="100">
                <a:solidFill>
                  <a:srgbClr val="181818"/>
                </a:solidFill>
                <a:latin typeface="Arial"/>
                <a:cs typeface="Arial"/>
              </a:rPr>
              <a:t>t</a:t>
            </a:r>
            <a:r>
              <a:rPr dirty="0" sz="1200" spc="25">
                <a:solidFill>
                  <a:srgbClr val="181818"/>
                </a:solidFill>
                <a:latin typeface="Arial"/>
                <a:cs typeface="Arial"/>
              </a:rPr>
              <a:t>e</a:t>
            </a:r>
            <a:r>
              <a:rPr dirty="0" sz="1200" spc="30">
                <a:solidFill>
                  <a:srgbClr val="181818"/>
                </a:solidFill>
                <a:latin typeface="Arial"/>
                <a:cs typeface="Arial"/>
              </a:rPr>
              <a:t>n</a:t>
            </a:r>
            <a:r>
              <a:rPr dirty="0" sz="1200" spc="20">
                <a:solidFill>
                  <a:srgbClr val="181818"/>
                </a:solidFill>
                <a:latin typeface="Arial"/>
                <a:cs typeface="Arial"/>
              </a:rPr>
              <a:t>s</a:t>
            </a:r>
            <a:r>
              <a:rPr dirty="0" sz="1200" spc="15">
                <a:solidFill>
                  <a:srgbClr val="181818"/>
                </a:solidFill>
                <a:latin typeface="Arial"/>
                <a:cs typeface="Arial"/>
              </a:rPr>
              <a:t>i</a:t>
            </a:r>
            <a:r>
              <a:rPr dirty="0" sz="1200" spc="65">
                <a:solidFill>
                  <a:srgbClr val="181818"/>
                </a:solidFill>
                <a:latin typeface="Arial"/>
                <a:cs typeface="Arial"/>
              </a:rPr>
              <a:t>v</a:t>
            </a:r>
            <a:r>
              <a:rPr dirty="0" sz="1200" spc="25">
                <a:solidFill>
                  <a:srgbClr val="181818"/>
                </a:solidFill>
                <a:latin typeface="Arial"/>
                <a:cs typeface="Arial"/>
              </a:rPr>
              <a:t>e</a:t>
            </a:r>
            <a:r>
              <a:rPr dirty="0" sz="1200" spc="20">
                <a:solidFill>
                  <a:srgbClr val="181818"/>
                </a:solidFill>
                <a:latin typeface="Arial"/>
                <a:cs typeface="Arial"/>
              </a:rPr>
              <a:t> e</a:t>
            </a:r>
            <a:r>
              <a:rPr dirty="0" sz="1200" spc="40">
                <a:solidFill>
                  <a:srgbClr val="181818"/>
                </a:solidFill>
                <a:latin typeface="Arial"/>
                <a:cs typeface="Arial"/>
              </a:rPr>
              <a:t>x</a:t>
            </a:r>
            <a:r>
              <a:rPr dirty="0" sz="1200" spc="60">
                <a:solidFill>
                  <a:srgbClr val="181818"/>
                </a:solidFill>
                <a:latin typeface="Arial"/>
                <a:cs typeface="Arial"/>
              </a:rPr>
              <a:t>p</a:t>
            </a:r>
            <a:r>
              <a:rPr dirty="0" sz="1200" spc="25">
                <a:solidFill>
                  <a:srgbClr val="181818"/>
                </a:solidFill>
                <a:latin typeface="Arial"/>
                <a:cs typeface="Arial"/>
              </a:rPr>
              <a:t>e</a:t>
            </a:r>
            <a:r>
              <a:rPr dirty="0" sz="1200" spc="60">
                <a:solidFill>
                  <a:srgbClr val="181818"/>
                </a:solidFill>
                <a:latin typeface="Arial"/>
                <a:cs typeface="Arial"/>
              </a:rPr>
              <a:t>r</a:t>
            </a:r>
            <a:r>
              <a:rPr dirty="0" sz="1200" spc="15">
                <a:solidFill>
                  <a:srgbClr val="181818"/>
                </a:solidFill>
                <a:latin typeface="Arial"/>
                <a:cs typeface="Arial"/>
              </a:rPr>
              <a:t>i</a:t>
            </a:r>
            <a:r>
              <a:rPr dirty="0" sz="1200" spc="25">
                <a:solidFill>
                  <a:srgbClr val="181818"/>
                </a:solidFill>
                <a:latin typeface="Arial"/>
                <a:cs typeface="Arial"/>
              </a:rPr>
              <a:t>e</a:t>
            </a:r>
            <a:r>
              <a:rPr dirty="0" sz="1200" spc="30">
                <a:solidFill>
                  <a:srgbClr val="181818"/>
                </a:solidFill>
                <a:latin typeface="Arial"/>
                <a:cs typeface="Arial"/>
              </a:rPr>
              <a:t>n</a:t>
            </a:r>
            <a:r>
              <a:rPr dirty="0" sz="1200" spc="65">
                <a:solidFill>
                  <a:srgbClr val="181818"/>
                </a:solidFill>
                <a:latin typeface="Arial"/>
                <a:cs typeface="Arial"/>
              </a:rPr>
              <a:t>c</a:t>
            </a:r>
            <a:r>
              <a:rPr dirty="0" sz="1200" spc="25">
                <a:solidFill>
                  <a:srgbClr val="181818"/>
                </a:solidFill>
                <a:latin typeface="Arial"/>
                <a:cs typeface="Arial"/>
              </a:rPr>
              <a:t>e</a:t>
            </a:r>
            <a:r>
              <a:rPr dirty="0" sz="1200" spc="25">
                <a:solidFill>
                  <a:srgbClr val="181818"/>
                </a:solidFill>
                <a:latin typeface="Arial"/>
                <a:cs typeface="Arial"/>
              </a:rPr>
              <a:t> </a:t>
            </a:r>
            <a:r>
              <a:rPr dirty="0" sz="1200" spc="15">
                <a:solidFill>
                  <a:srgbClr val="181818"/>
                </a:solidFill>
                <a:latin typeface="Arial"/>
                <a:cs typeface="Arial"/>
              </a:rPr>
              <a:t>i</a:t>
            </a:r>
            <a:r>
              <a:rPr dirty="0" sz="1200" spc="30">
                <a:solidFill>
                  <a:srgbClr val="181818"/>
                </a:solidFill>
                <a:latin typeface="Arial"/>
                <a:cs typeface="Arial"/>
              </a:rPr>
              <a:t>n</a:t>
            </a:r>
            <a:r>
              <a:rPr dirty="0" sz="1200" spc="30">
                <a:solidFill>
                  <a:srgbClr val="181818"/>
                </a:solidFill>
                <a:latin typeface="Arial"/>
                <a:cs typeface="Arial"/>
              </a:rPr>
              <a:t> </a:t>
            </a:r>
            <a:r>
              <a:rPr dirty="0" sz="1200" spc="100">
                <a:solidFill>
                  <a:srgbClr val="181818"/>
                </a:solidFill>
                <a:latin typeface="Arial"/>
                <a:cs typeface="Arial"/>
              </a:rPr>
              <a:t>t</a:t>
            </a:r>
            <a:r>
              <a:rPr dirty="0" sz="1200" spc="40">
                <a:solidFill>
                  <a:srgbClr val="181818"/>
                </a:solidFill>
                <a:latin typeface="Arial"/>
                <a:cs typeface="Arial"/>
              </a:rPr>
              <a:t>h</a:t>
            </a:r>
            <a:r>
              <a:rPr dirty="0" sz="1200" spc="25">
                <a:solidFill>
                  <a:srgbClr val="181818"/>
                </a:solidFill>
                <a:latin typeface="Arial"/>
                <a:cs typeface="Arial"/>
              </a:rPr>
              <a:t>e</a:t>
            </a:r>
            <a:r>
              <a:rPr dirty="0" sz="1200" spc="25">
                <a:solidFill>
                  <a:srgbClr val="181818"/>
                </a:solidFill>
                <a:latin typeface="Arial"/>
                <a:cs typeface="Arial"/>
              </a:rPr>
              <a:t> </a:t>
            </a:r>
            <a:r>
              <a:rPr dirty="0" sz="1200" spc="95">
                <a:solidFill>
                  <a:srgbClr val="181818"/>
                </a:solidFill>
                <a:latin typeface="Arial"/>
                <a:cs typeface="Arial"/>
              </a:rPr>
              <a:t>f</a:t>
            </a:r>
            <a:r>
              <a:rPr dirty="0" sz="1200" spc="15">
                <a:solidFill>
                  <a:srgbClr val="181818"/>
                </a:solidFill>
                <a:latin typeface="Arial"/>
                <a:cs typeface="Arial"/>
              </a:rPr>
              <a:t>i</a:t>
            </a:r>
            <a:r>
              <a:rPr dirty="0" sz="1200" spc="25">
                <a:solidFill>
                  <a:srgbClr val="181818"/>
                </a:solidFill>
                <a:latin typeface="Arial"/>
                <a:cs typeface="Arial"/>
              </a:rPr>
              <a:t>e</a:t>
            </a:r>
            <a:r>
              <a:rPr dirty="0" sz="1200" spc="15">
                <a:solidFill>
                  <a:srgbClr val="181818"/>
                </a:solidFill>
                <a:latin typeface="Arial"/>
                <a:cs typeface="Arial"/>
              </a:rPr>
              <a:t>l</a:t>
            </a:r>
            <a:r>
              <a:rPr dirty="0" sz="1200" spc="70">
                <a:solidFill>
                  <a:srgbClr val="181818"/>
                </a:solidFill>
                <a:latin typeface="Arial"/>
                <a:cs typeface="Arial"/>
              </a:rPr>
              <a:t>d</a:t>
            </a:r>
            <a:r>
              <a:rPr dirty="0" sz="1200" spc="70">
                <a:solidFill>
                  <a:srgbClr val="181818"/>
                </a:solidFill>
                <a:latin typeface="Arial"/>
                <a:cs typeface="Arial"/>
              </a:rPr>
              <a:t> </a:t>
            </a:r>
            <a:r>
              <a:rPr dirty="0" sz="1200" spc="45">
                <a:solidFill>
                  <a:srgbClr val="181818"/>
                </a:solidFill>
                <a:latin typeface="Arial"/>
                <a:cs typeface="Arial"/>
              </a:rPr>
              <a:t>o</a:t>
            </a:r>
            <a:r>
              <a:rPr dirty="0" sz="1200" spc="95">
                <a:solidFill>
                  <a:srgbClr val="181818"/>
                </a:solidFill>
                <a:latin typeface="Arial"/>
                <a:cs typeface="Arial"/>
              </a:rPr>
              <a:t>f</a:t>
            </a:r>
            <a:r>
              <a:rPr dirty="0" sz="1200" spc="95">
                <a:solidFill>
                  <a:srgbClr val="181818"/>
                </a:solidFill>
                <a:latin typeface="Arial"/>
                <a:cs typeface="Arial"/>
              </a:rPr>
              <a:t> </a:t>
            </a:r>
            <a:r>
              <a:rPr dirty="0" sz="1200" spc="25">
                <a:solidFill>
                  <a:srgbClr val="181818"/>
                </a:solidFill>
                <a:latin typeface="Arial"/>
                <a:cs typeface="Arial"/>
              </a:rPr>
              <a:t>e</a:t>
            </a:r>
            <a:r>
              <a:rPr dirty="0" sz="1200" spc="70">
                <a:solidFill>
                  <a:srgbClr val="181818"/>
                </a:solidFill>
                <a:latin typeface="Arial"/>
                <a:cs typeface="Arial"/>
              </a:rPr>
              <a:t>d</a:t>
            </a:r>
            <a:r>
              <a:rPr dirty="0" sz="1200" spc="25">
                <a:solidFill>
                  <a:srgbClr val="181818"/>
                </a:solidFill>
                <a:latin typeface="Arial"/>
                <a:cs typeface="Arial"/>
              </a:rPr>
              <a:t>u</a:t>
            </a:r>
            <a:r>
              <a:rPr dirty="0" sz="1200" spc="65">
                <a:solidFill>
                  <a:srgbClr val="181818"/>
                </a:solidFill>
                <a:latin typeface="Arial"/>
                <a:cs typeface="Arial"/>
              </a:rPr>
              <a:t>c</a:t>
            </a:r>
            <a:r>
              <a:rPr dirty="0" sz="1200" spc="5">
                <a:solidFill>
                  <a:srgbClr val="181818"/>
                </a:solidFill>
                <a:latin typeface="Arial"/>
                <a:cs typeface="Arial"/>
              </a:rPr>
              <a:t>a</a:t>
            </a:r>
            <a:r>
              <a:rPr dirty="0" sz="1200" spc="100">
                <a:solidFill>
                  <a:srgbClr val="181818"/>
                </a:solidFill>
                <a:latin typeface="Arial"/>
                <a:cs typeface="Arial"/>
              </a:rPr>
              <a:t>t</a:t>
            </a:r>
            <a:r>
              <a:rPr dirty="0" sz="1200" spc="15">
                <a:solidFill>
                  <a:srgbClr val="181818"/>
                </a:solidFill>
                <a:latin typeface="Arial"/>
                <a:cs typeface="Arial"/>
              </a:rPr>
              <a:t>i</a:t>
            </a:r>
            <a:r>
              <a:rPr dirty="0" sz="1200" spc="45">
                <a:solidFill>
                  <a:srgbClr val="181818"/>
                </a:solidFill>
                <a:latin typeface="Arial"/>
                <a:cs typeface="Arial"/>
              </a:rPr>
              <a:t>o</a:t>
            </a:r>
            <a:r>
              <a:rPr dirty="0" sz="1200" spc="30">
                <a:solidFill>
                  <a:srgbClr val="181818"/>
                </a:solidFill>
                <a:latin typeface="Arial"/>
                <a:cs typeface="Arial"/>
              </a:rPr>
              <a:t>n</a:t>
            </a:r>
            <a:r>
              <a:rPr dirty="0" sz="1200" spc="30">
                <a:solidFill>
                  <a:srgbClr val="181818"/>
                </a:solidFill>
                <a:latin typeface="Arial"/>
                <a:cs typeface="Arial"/>
              </a:rPr>
              <a:t> </a:t>
            </a:r>
            <a:r>
              <a:rPr dirty="0" sz="1200" spc="5">
                <a:solidFill>
                  <a:srgbClr val="181818"/>
                </a:solidFill>
                <a:latin typeface="Arial"/>
                <a:cs typeface="Arial"/>
              </a:rPr>
              <a:t>a</a:t>
            </a:r>
            <a:r>
              <a:rPr dirty="0" sz="1200" spc="30">
                <a:solidFill>
                  <a:srgbClr val="181818"/>
                </a:solidFill>
                <a:latin typeface="Arial"/>
                <a:cs typeface="Arial"/>
              </a:rPr>
              <a:t>n</a:t>
            </a:r>
            <a:r>
              <a:rPr dirty="0" sz="1200" spc="70">
                <a:solidFill>
                  <a:srgbClr val="181818"/>
                </a:solidFill>
                <a:latin typeface="Arial"/>
                <a:cs typeface="Arial"/>
              </a:rPr>
              <a:t>d</a:t>
            </a:r>
            <a:r>
              <a:rPr dirty="0" sz="1200" spc="70">
                <a:solidFill>
                  <a:srgbClr val="181818"/>
                </a:solidFill>
                <a:latin typeface="Arial"/>
                <a:cs typeface="Arial"/>
              </a:rPr>
              <a:t> </a:t>
            </a:r>
            <a:r>
              <a:rPr dirty="0" sz="1200" spc="5">
                <a:solidFill>
                  <a:srgbClr val="181818"/>
                </a:solidFill>
                <a:latin typeface="Arial"/>
                <a:cs typeface="Arial"/>
              </a:rPr>
              <a:t>a</a:t>
            </a:r>
            <a:r>
              <a:rPr dirty="0" sz="1200" spc="5">
                <a:solidFill>
                  <a:srgbClr val="181818"/>
                </a:solidFill>
                <a:latin typeface="Arial"/>
                <a:cs typeface="Arial"/>
              </a:rPr>
              <a:t> </a:t>
            </a:r>
            <a:r>
              <a:rPr dirty="0" sz="1200" spc="70">
                <a:solidFill>
                  <a:srgbClr val="181818"/>
                </a:solidFill>
                <a:latin typeface="Arial"/>
                <a:cs typeface="Arial"/>
              </a:rPr>
              <a:t>d</a:t>
            </a:r>
            <a:r>
              <a:rPr dirty="0" sz="1200" spc="25">
                <a:solidFill>
                  <a:srgbClr val="181818"/>
                </a:solidFill>
                <a:latin typeface="Arial"/>
                <a:cs typeface="Arial"/>
              </a:rPr>
              <a:t>ee</a:t>
            </a:r>
            <a:r>
              <a:rPr dirty="0" sz="1200" spc="60">
                <a:solidFill>
                  <a:srgbClr val="181818"/>
                </a:solidFill>
                <a:latin typeface="Arial"/>
                <a:cs typeface="Arial"/>
              </a:rPr>
              <a:t>p</a:t>
            </a:r>
            <a:r>
              <a:rPr dirty="0" sz="1200" spc="60">
                <a:solidFill>
                  <a:srgbClr val="181818"/>
                </a:solidFill>
                <a:latin typeface="Arial"/>
                <a:cs typeface="Arial"/>
              </a:rPr>
              <a:t> </a:t>
            </a:r>
            <a:r>
              <a:rPr dirty="0" sz="1200" spc="25">
                <a:solidFill>
                  <a:srgbClr val="181818"/>
                </a:solidFill>
                <a:latin typeface="Arial"/>
                <a:cs typeface="Arial"/>
              </a:rPr>
              <a:t>u</a:t>
            </a:r>
            <a:r>
              <a:rPr dirty="0" sz="1200" spc="30">
                <a:solidFill>
                  <a:srgbClr val="181818"/>
                </a:solidFill>
                <a:latin typeface="Arial"/>
                <a:cs typeface="Arial"/>
              </a:rPr>
              <a:t>n</a:t>
            </a:r>
            <a:r>
              <a:rPr dirty="0" sz="1200" spc="70">
                <a:solidFill>
                  <a:srgbClr val="181818"/>
                </a:solidFill>
                <a:latin typeface="Arial"/>
                <a:cs typeface="Arial"/>
              </a:rPr>
              <a:t>d</a:t>
            </a:r>
            <a:r>
              <a:rPr dirty="0" sz="1200" spc="25">
                <a:solidFill>
                  <a:srgbClr val="181818"/>
                </a:solidFill>
                <a:latin typeface="Arial"/>
                <a:cs typeface="Arial"/>
              </a:rPr>
              <a:t>e</a:t>
            </a:r>
            <a:r>
              <a:rPr dirty="0" sz="1200" spc="60">
                <a:solidFill>
                  <a:srgbClr val="181818"/>
                </a:solidFill>
                <a:latin typeface="Arial"/>
                <a:cs typeface="Arial"/>
              </a:rPr>
              <a:t>r</a:t>
            </a:r>
            <a:r>
              <a:rPr dirty="0" sz="1200" spc="20">
                <a:solidFill>
                  <a:srgbClr val="181818"/>
                </a:solidFill>
                <a:latin typeface="Arial"/>
                <a:cs typeface="Arial"/>
              </a:rPr>
              <a:t>s</a:t>
            </a:r>
            <a:r>
              <a:rPr dirty="0" sz="1200" spc="100">
                <a:solidFill>
                  <a:srgbClr val="181818"/>
                </a:solidFill>
                <a:latin typeface="Arial"/>
                <a:cs typeface="Arial"/>
              </a:rPr>
              <a:t>t</a:t>
            </a:r>
            <a:r>
              <a:rPr dirty="0" sz="1200" spc="5">
                <a:solidFill>
                  <a:srgbClr val="181818"/>
                </a:solidFill>
                <a:latin typeface="Arial"/>
                <a:cs typeface="Arial"/>
              </a:rPr>
              <a:t>a</a:t>
            </a:r>
            <a:r>
              <a:rPr dirty="0" sz="1200" spc="30">
                <a:solidFill>
                  <a:srgbClr val="181818"/>
                </a:solidFill>
                <a:latin typeface="Arial"/>
                <a:cs typeface="Arial"/>
              </a:rPr>
              <a:t>n</a:t>
            </a:r>
            <a:r>
              <a:rPr dirty="0" sz="1200" spc="70">
                <a:solidFill>
                  <a:srgbClr val="181818"/>
                </a:solidFill>
                <a:latin typeface="Arial"/>
                <a:cs typeface="Arial"/>
              </a:rPr>
              <a:t>d</a:t>
            </a:r>
            <a:r>
              <a:rPr dirty="0" sz="1200" spc="15">
                <a:solidFill>
                  <a:srgbClr val="181818"/>
                </a:solidFill>
                <a:latin typeface="Arial"/>
                <a:cs typeface="Arial"/>
              </a:rPr>
              <a:t>i</a:t>
            </a:r>
            <a:r>
              <a:rPr dirty="0" sz="1200" spc="30">
                <a:solidFill>
                  <a:srgbClr val="181818"/>
                </a:solidFill>
                <a:latin typeface="Arial"/>
                <a:cs typeface="Arial"/>
              </a:rPr>
              <a:t>n</a:t>
            </a:r>
            <a:r>
              <a:rPr dirty="0" sz="1200" spc="60">
                <a:solidFill>
                  <a:srgbClr val="181818"/>
                </a:solidFill>
                <a:latin typeface="Arial"/>
                <a:cs typeface="Arial"/>
              </a:rPr>
              <a:t>g</a:t>
            </a:r>
            <a:r>
              <a:rPr dirty="0" sz="1200" spc="60">
                <a:solidFill>
                  <a:srgbClr val="181818"/>
                </a:solidFill>
                <a:latin typeface="Arial"/>
                <a:cs typeface="Arial"/>
              </a:rPr>
              <a:t> </a:t>
            </a:r>
            <a:r>
              <a:rPr dirty="0" sz="1200" spc="45">
                <a:solidFill>
                  <a:srgbClr val="181818"/>
                </a:solidFill>
                <a:latin typeface="Arial"/>
                <a:cs typeface="Arial"/>
              </a:rPr>
              <a:t>o</a:t>
            </a:r>
            <a:r>
              <a:rPr dirty="0" sz="1200" spc="95">
                <a:solidFill>
                  <a:srgbClr val="181818"/>
                </a:solidFill>
                <a:latin typeface="Arial"/>
                <a:cs typeface="Arial"/>
              </a:rPr>
              <a:t>f</a:t>
            </a:r>
            <a:r>
              <a:rPr dirty="0" sz="1200" spc="95">
                <a:solidFill>
                  <a:srgbClr val="181818"/>
                </a:solidFill>
                <a:latin typeface="Arial"/>
                <a:cs typeface="Arial"/>
              </a:rPr>
              <a:t> </a:t>
            </a:r>
            <a:r>
              <a:rPr dirty="0" sz="1200" spc="-20">
                <a:solidFill>
                  <a:srgbClr val="181818"/>
                </a:solidFill>
                <a:latin typeface="Arial"/>
                <a:cs typeface="Arial"/>
              </a:rPr>
              <a:t>I</a:t>
            </a:r>
            <a:r>
              <a:rPr dirty="0" sz="1200" spc="20">
                <a:solidFill>
                  <a:srgbClr val="181818"/>
                </a:solidFill>
                <a:latin typeface="Arial"/>
                <a:cs typeface="Arial"/>
              </a:rPr>
              <a:t>s</a:t>
            </a:r>
            <a:r>
              <a:rPr dirty="0" sz="1200" spc="15">
                <a:solidFill>
                  <a:srgbClr val="181818"/>
                </a:solidFill>
                <a:latin typeface="Arial"/>
                <a:cs typeface="Arial"/>
              </a:rPr>
              <a:t>l</a:t>
            </a:r>
            <a:r>
              <a:rPr dirty="0" sz="1200" spc="5">
                <a:solidFill>
                  <a:srgbClr val="181818"/>
                </a:solidFill>
                <a:latin typeface="Arial"/>
                <a:cs typeface="Arial"/>
              </a:rPr>
              <a:t>a</a:t>
            </a:r>
            <a:r>
              <a:rPr dirty="0" sz="1200" spc="40">
                <a:solidFill>
                  <a:srgbClr val="181818"/>
                </a:solidFill>
                <a:latin typeface="Arial"/>
                <a:cs typeface="Arial"/>
              </a:rPr>
              <a:t>m</a:t>
            </a:r>
            <a:r>
              <a:rPr dirty="0" sz="1200" spc="15">
                <a:solidFill>
                  <a:srgbClr val="181818"/>
                </a:solidFill>
                <a:latin typeface="Arial"/>
                <a:cs typeface="Arial"/>
              </a:rPr>
              <a:t>i</a:t>
            </a:r>
            <a:r>
              <a:rPr dirty="0" sz="1200" spc="65">
                <a:solidFill>
                  <a:srgbClr val="181818"/>
                </a:solidFill>
                <a:latin typeface="Arial"/>
                <a:cs typeface="Arial"/>
              </a:rPr>
              <a:t>c</a:t>
            </a:r>
            <a:r>
              <a:rPr dirty="0" sz="1200" spc="35">
                <a:solidFill>
                  <a:srgbClr val="181818"/>
                </a:solidFill>
                <a:latin typeface="Arial"/>
                <a:cs typeface="Arial"/>
              </a:rPr>
              <a:t> </a:t>
            </a:r>
            <a:r>
              <a:rPr dirty="0" sz="1200" spc="100">
                <a:solidFill>
                  <a:srgbClr val="181818"/>
                </a:solidFill>
                <a:latin typeface="Arial"/>
                <a:cs typeface="Arial"/>
              </a:rPr>
              <a:t>t</a:t>
            </a:r>
            <a:r>
              <a:rPr dirty="0" sz="1200" spc="25">
                <a:solidFill>
                  <a:srgbClr val="181818"/>
                </a:solidFill>
                <a:latin typeface="Arial"/>
                <a:cs typeface="Arial"/>
              </a:rPr>
              <a:t>e</a:t>
            </a:r>
            <a:r>
              <a:rPr dirty="0" sz="1200" spc="5">
                <a:solidFill>
                  <a:srgbClr val="181818"/>
                </a:solidFill>
                <a:latin typeface="Arial"/>
                <a:cs typeface="Arial"/>
              </a:rPr>
              <a:t>a</a:t>
            </a:r>
            <a:r>
              <a:rPr dirty="0" sz="1200" spc="65">
                <a:solidFill>
                  <a:srgbClr val="181818"/>
                </a:solidFill>
                <a:latin typeface="Arial"/>
                <a:cs typeface="Arial"/>
              </a:rPr>
              <a:t>c</a:t>
            </a:r>
            <a:r>
              <a:rPr dirty="0" sz="1200" spc="25">
                <a:solidFill>
                  <a:srgbClr val="181818"/>
                </a:solidFill>
                <a:latin typeface="Arial"/>
                <a:cs typeface="Arial"/>
              </a:rPr>
              <a:t>hi</a:t>
            </a:r>
            <a:r>
              <a:rPr dirty="0" sz="1200" spc="30">
                <a:solidFill>
                  <a:srgbClr val="181818"/>
                </a:solidFill>
                <a:latin typeface="Arial"/>
                <a:cs typeface="Arial"/>
              </a:rPr>
              <a:t>n</a:t>
            </a:r>
            <a:r>
              <a:rPr dirty="0" sz="1200" spc="60">
                <a:solidFill>
                  <a:srgbClr val="181818"/>
                </a:solidFill>
                <a:latin typeface="Arial"/>
                <a:cs typeface="Arial"/>
              </a:rPr>
              <a:t>g</a:t>
            </a:r>
            <a:r>
              <a:rPr dirty="0" sz="1200" spc="20">
                <a:solidFill>
                  <a:srgbClr val="181818"/>
                </a:solidFill>
                <a:latin typeface="Arial"/>
                <a:cs typeface="Arial"/>
              </a:rPr>
              <a:t>s</a:t>
            </a:r>
            <a:r>
              <a:rPr dirty="0" sz="1200" spc="-5">
                <a:solidFill>
                  <a:srgbClr val="181818"/>
                </a:solidFill>
                <a:latin typeface="Arial"/>
                <a:cs typeface="Arial"/>
              </a:rPr>
              <a:t>.</a:t>
            </a:r>
            <a:r>
              <a:rPr dirty="0" sz="1200" spc="-5">
                <a:solidFill>
                  <a:srgbClr val="181818"/>
                </a:solidFill>
                <a:latin typeface="Arial"/>
                <a:cs typeface="Arial"/>
              </a:rPr>
              <a:t> W</a:t>
            </a:r>
            <a:r>
              <a:rPr dirty="0" sz="1200" spc="25">
                <a:solidFill>
                  <a:srgbClr val="181818"/>
                </a:solidFill>
                <a:latin typeface="Arial"/>
                <a:cs typeface="Arial"/>
              </a:rPr>
              <a:t>e</a:t>
            </a:r>
            <a:r>
              <a:rPr dirty="0" sz="1200" spc="25">
                <a:solidFill>
                  <a:srgbClr val="181818"/>
                </a:solidFill>
                <a:latin typeface="Arial"/>
                <a:cs typeface="Arial"/>
              </a:rPr>
              <a:t> </a:t>
            </a:r>
            <a:r>
              <a:rPr dirty="0" sz="1200" spc="5">
                <a:solidFill>
                  <a:srgbClr val="181818"/>
                </a:solidFill>
                <a:latin typeface="Arial"/>
                <a:cs typeface="Arial"/>
              </a:rPr>
              <a:t>a</a:t>
            </a:r>
            <a:r>
              <a:rPr dirty="0" sz="1200" spc="60">
                <a:solidFill>
                  <a:srgbClr val="181818"/>
                </a:solidFill>
                <a:latin typeface="Arial"/>
                <a:cs typeface="Arial"/>
              </a:rPr>
              <a:t>r</a:t>
            </a:r>
            <a:r>
              <a:rPr dirty="0" sz="1200" spc="25">
                <a:solidFill>
                  <a:srgbClr val="181818"/>
                </a:solidFill>
                <a:latin typeface="Arial"/>
                <a:cs typeface="Arial"/>
              </a:rPr>
              <a:t>e</a:t>
            </a:r>
            <a:r>
              <a:rPr dirty="0" sz="1200" spc="25">
                <a:solidFill>
                  <a:srgbClr val="181818"/>
                </a:solidFill>
                <a:latin typeface="Arial"/>
                <a:cs typeface="Arial"/>
              </a:rPr>
              <a:t> </a:t>
            </a:r>
            <a:r>
              <a:rPr dirty="0" sz="1200" spc="65">
                <a:solidFill>
                  <a:srgbClr val="181818"/>
                </a:solidFill>
                <a:latin typeface="Arial"/>
                <a:cs typeface="Arial"/>
              </a:rPr>
              <a:t>c</a:t>
            </a:r>
            <a:r>
              <a:rPr dirty="0" sz="1200" spc="45">
                <a:solidFill>
                  <a:srgbClr val="181818"/>
                </a:solidFill>
                <a:latin typeface="Arial"/>
                <a:cs typeface="Arial"/>
              </a:rPr>
              <a:t>o</a:t>
            </a:r>
            <a:r>
              <a:rPr dirty="0" sz="1200" spc="40">
                <a:solidFill>
                  <a:srgbClr val="181818"/>
                </a:solidFill>
                <a:latin typeface="Arial"/>
                <a:cs typeface="Arial"/>
              </a:rPr>
              <a:t>mm</a:t>
            </a:r>
            <a:r>
              <a:rPr dirty="0" sz="1200" spc="15">
                <a:solidFill>
                  <a:srgbClr val="181818"/>
                </a:solidFill>
                <a:latin typeface="Arial"/>
                <a:cs typeface="Arial"/>
              </a:rPr>
              <a:t>i</a:t>
            </a:r>
            <a:r>
              <a:rPr dirty="0" sz="1200" spc="100">
                <a:solidFill>
                  <a:srgbClr val="181818"/>
                </a:solidFill>
                <a:latin typeface="Arial"/>
                <a:cs typeface="Arial"/>
              </a:rPr>
              <a:t>tt</a:t>
            </a:r>
            <a:r>
              <a:rPr dirty="0" sz="1200" spc="25">
                <a:solidFill>
                  <a:srgbClr val="181818"/>
                </a:solidFill>
                <a:latin typeface="Arial"/>
                <a:cs typeface="Arial"/>
              </a:rPr>
              <a:t>e</a:t>
            </a:r>
            <a:r>
              <a:rPr dirty="0" sz="1200" spc="70">
                <a:solidFill>
                  <a:srgbClr val="181818"/>
                </a:solidFill>
                <a:latin typeface="Arial"/>
                <a:cs typeface="Arial"/>
              </a:rPr>
              <a:t>d</a:t>
            </a:r>
            <a:r>
              <a:rPr dirty="0" sz="1200" spc="70">
                <a:solidFill>
                  <a:srgbClr val="181818"/>
                </a:solidFill>
                <a:latin typeface="Arial"/>
                <a:cs typeface="Arial"/>
              </a:rPr>
              <a:t> </a:t>
            </a:r>
            <a:r>
              <a:rPr dirty="0" sz="1200" spc="100">
                <a:solidFill>
                  <a:srgbClr val="181818"/>
                </a:solidFill>
                <a:latin typeface="Arial"/>
                <a:cs typeface="Arial"/>
              </a:rPr>
              <a:t>t</a:t>
            </a:r>
            <a:r>
              <a:rPr dirty="0" sz="1200" spc="45">
                <a:solidFill>
                  <a:srgbClr val="181818"/>
                </a:solidFill>
                <a:latin typeface="Arial"/>
                <a:cs typeface="Arial"/>
              </a:rPr>
              <a:t>o</a:t>
            </a:r>
            <a:r>
              <a:rPr dirty="0" sz="1200" spc="45">
                <a:solidFill>
                  <a:srgbClr val="181818"/>
                </a:solidFill>
                <a:latin typeface="Arial"/>
                <a:cs typeface="Arial"/>
              </a:rPr>
              <a:t> </a:t>
            </a:r>
            <a:r>
              <a:rPr dirty="0" sz="1200" spc="60">
                <a:solidFill>
                  <a:srgbClr val="181818"/>
                </a:solidFill>
                <a:latin typeface="Arial"/>
                <a:cs typeface="Arial"/>
              </a:rPr>
              <a:t>p</a:t>
            </a:r>
            <a:r>
              <a:rPr dirty="0" sz="1200" spc="60">
                <a:solidFill>
                  <a:srgbClr val="181818"/>
                </a:solidFill>
                <a:latin typeface="Arial"/>
                <a:cs typeface="Arial"/>
              </a:rPr>
              <a:t>r</a:t>
            </a:r>
            <a:r>
              <a:rPr dirty="0" sz="1200" spc="45">
                <a:solidFill>
                  <a:srgbClr val="181818"/>
                </a:solidFill>
                <a:latin typeface="Arial"/>
                <a:cs typeface="Arial"/>
              </a:rPr>
              <a:t>o</a:t>
            </a:r>
            <a:r>
              <a:rPr dirty="0" sz="1200" spc="65">
                <a:solidFill>
                  <a:srgbClr val="181818"/>
                </a:solidFill>
                <a:latin typeface="Arial"/>
                <a:cs typeface="Arial"/>
              </a:rPr>
              <a:t>v</a:t>
            </a:r>
            <a:r>
              <a:rPr dirty="0" sz="1200" spc="15">
                <a:solidFill>
                  <a:srgbClr val="181818"/>
                </a:solidFill>
                <a:latin typeface="Arial"/>
                <a:cs typeface="Arial"/>
              </a:rPr>
              <a:t>i</a:t>
            </a:r>
            <a:r>
              <a:rPr dirty="0" sz="1200" spc="70">
                <a:solidFill>
                  <a:srgbClr val="181818"/>
                </a:solidFill>
                <a:latin typeface="Arial"/>
                <a:cs typeface="Arial"/>
              </a:rPr>
              <a:t>d</a:t>
            </a:r>
            <a:r>
              <a:rPr dirty="0" sz="1200" spc="15">
                <a:solidFill>
                  <a:srgbClr val="181818"/>
                </a:solidFill>
                <a:latin typeface="Arial"/>
                <a:cs typeface="Arial"/>
              </a:rPr>
              <a:t>i</a:t>
            </a:r>
            <a:r>
              <a:rPr dirty="0" sz="1200" spc="30">
                <a:solidFill>
                  <a:srgbClr val="181818"/>
                </a:solidFill>
                <a:latin typeface="Arial"/>
                <a:cs typeface="Arial"/>
              </a:rPr>
              <a:t>n</a:t>
            </a:r>
            <a:r>
              <a:rPr dirty="0" sz="1200" spc="60">
                <a:solidFill>
                  <a:srgbClr val="181818"/>
                </a:solidFill>
                <a:latin typeface="Arial"/>
                <a:cs typeface="Arial"/>
              </a:rPr>
              <a:t>g</a:t>
            </a:r>
            <a:r>
              <a:rPr dirty="0" sz="1200" spc="60">
                <a:solidFill>
                  <a:srgbClr val="181818"/>
                </a:solidFill>
                <a:latin typeface="Arial"/>
                <a:cs typeface="Arial"/>
              </a:rPr>
              <a:t> </a:t>
            </a:r>
            <a:r>
              <a:rPr dirty="0" sz="1200" spc="5">
                <a:solidFill>
                  <a:srgbClr val="181818"/>
                </a:solidFill>
                <a:latin typeface="Arial"/>
                <a:cs typeface="Arial"/>
              </a:rPr>
              <a:t>a</a:t>
            </a:r>
            <a:r>
              <a:rPr dirty="0" sz="1200" spc="5">
                <a:solidFill>
                  <a:srgbClr val="181818"/>
                </a:solidFill>
                <a:latin typeface="Arial"/>
                <a:cs typeface="Arial"/>
              </a:rPr>
              <a:t> </a:t>
            </a:r>
            <a:r>
              <a:rPr dirty="0" sz="1200" spc="25">
                <a:solidFill>
                  <a:srgbClr val="181818"/>
                </a:solidFill>
                <a:latin typeface="Arial"/>
                <a:cs typeface="Arial"/>
              </a:rPr>
              <a:t>hi</a:t>
            </a:r>
            <a:r>
              <a:rPr dirty="0" sz="1200" spc="60">
                <a:solidFill>
                  <a:srgbClr val="181818"/>
                </a:solidFill>
                <a:latin typeface="Arial"/>
                <a:cs typeface="Arial"/>
              </a:rPr>
              <a:t>g</a:t>
            </a:r>
            <a:r>
              <a:rPr dirty="0" sz="1200" spc="40">
                <a:solidFill>
                  <a:srgbClr val="181818"/>
                </a:solidFill>
                <a:latin typeface="Arial"/>
                <a:cs typeface="Arial"/>
              </a:rPr>
              <a:t>h</a:t>
            </a:r>
            <a:r>
              <a:rPr dirty="0" sz="1200" spc="150">
                <a:solidFill>
                  <a:srgbClr val="181818"/>
                </a:solidFill>
                <a:latin typeface="Arial"/>
                <a:cs typeface="Arial"/>
              </a:rPr>
              <a:t>-</a:t>
            </a:r>
            <a:r>
              <a:rPr dirty="0" sz="1200" spc="60">
                <a:solidFill>
                  <a:srgbClr val="181818"/>
                </a:solidFill>
                <a:latin typeface="Arial"/>
                <a:cs typeface="Arial"/>
              </a:rPr>
              <a:t>q</a:t>
            </a:r>
            <a:r>
              <a:rPr dirty="0" sz="1200" spc="25">
                <a:solidFill>
                  <a:srgbClr val="181818"/>
                </a:solidFill>
                <a:latin typeface="Arial"/>
                <a:cs typeface="Arial"/>
              </a:rPr>
              <a:t>u</a:t>
            </a:r>
            <a:r>
              <a:rPr dirty="0" sz="1200" spc="5">
                <a:solidFill>
                  <a:srgbClr val="181818"/>
                </a:solidFill>
                <a:latin typeface="Arial"/>
                <a:cs typeface="Arial"/>
              </a:rPr>
              <a:t>a</a:t>
            </a:r>
            <a:r>
              <a:rPr dirty="0" sz="1200" spc="15">
                <a:solidFill>
                  <a:srgbClr val="181818"/>
                </a:solidFill>
                <a:latin typeface="Arial"/>
                <a:cs typeface="Arial"/>
              </a:rPr>
              <a:t>li</a:t>
            </a:r>
            <a:r>
              <a:rPr dirty="0" sz="1200" spc="100">
                <a:solidFill>
                  <a:srgbClr val="181818"/>
                </a:solidFill>
                <a:latin typeface="Arial"/>
                <a:cs typeface="Arial"/>
              </a:rPr>
              <a:t>t</a:t>
            </a:r>
            <a:r>
              <a:rPr dirty="0" sz="1200" spc="65">
                <a:solidFill>
                  <a:srgbClr val="181818"/>
                </a:solidFill>
                <a:latin typeface="Arial"/>
                <a:cs typeface="Arial"/>
              </a:rPr>
              <a:t>y</a:t>
            </a:r>
            <a:r>
              <a:rPr dirty="0" sz="1200" spc="65">
                <a:solidFill>
                  <a:srgbClr val="181818"/>
                </a:solidFill>
                <a:latin typeface="Arial"/>
                <a:cs typeface="Arial"/>
              </a:rPr>
              <a:t> </a:t>
            </a:r>
            <a:r>
              <a:rPr dirty="0" sz="1200" spc="25">
                <a:solidFill>
                  <a:srgbClr val="181818"/>
                </a:solidFill>
                <a:latin typeface="Arial"/>
                <a:cs typeface="Arial"/>
              </a:rPr>
              <a:t>e</a:t>
            </a:r>
            <a:r>
              <a:rPr dirty="0" sz="1200" spc="70">
                <a:solidFill>
                  <a:srgbClr val="181818"/>
                </a:solidFill>
                <a:latin typeface="Arial"/>
                <a:cs typeface="Arial"/>
              </a:rPr>
              <a:t>d</a:t>
            </a:r>
            <a:r>
              <a:rPr dirty="0" sz="1200" spc="25">
                <a:solidFill>
                  <a:srgbClr val="181818"/>
                </a:solidFill>
                <a:latin typeface="Arial"/>
                <a:cs typeface="Arial"/>
              </a:rPr>
              <a:t>u</a:t>
            </a:r>
            <a:r>
              <a:rPr dirty="0" sz="1200" spc="65">
                <a:solidFill>
                  <a:srgbClr val="181818"/>
                </a:solidFill>
                <a:latin typeface="Arial"/>
                <a:cs typeface="Arial"/>
              </a:rPr>
              <a:t>c</a:t>
            </a:r>
            <a:r>
              <a:rPr dirty="0" sz="1200" spc="5">
                <a:solidFill>
                  <a:srgbClr val="181818"/>
                </a:solidFill>
                <a:latin typeface="Arial"/>
                <a:cs typeface="Arial"/>
              </a:rPr>
              <a:t>a</a:t>
            </a:r>
            <a:r>
              <a:rPr dirty="0" sz="1200" spc="100">
                <a:solidFill>
                  <a:srgbClr val="181818"/>
                </a:solidFill>
                <a:latin typeface="Arial"/>
                <a:cs typeface="Arial"/>
              </a:rPr>
              <a:t>t</a:t>
            </a:r>
            <a:r>
              <a:rPr dirty="0" sz="1200" spc="15">
                <a:solidFill>
                  <a:srgbClr val="181818"/>
                </a:solidFill>
                <a:latin typeface="Arial"/>
                <a:cs typeface="Arial"/>
              </a:rPr>
              <a:t>i</a:t>
            </a:r>
            <a:r>
              <a:rPr dirty="0" sz="1200" spc="45">
                <a:solidFill>
                  <a:srgbClr val="181818"/>
                </a:solidFill>
                <a:latin typeface="Arial"/>
                <a:cs typeface="Arial"/>
              </a:rPr>
              <a:t>o</a:t>
            </a:r>
            <a:r>
              <a:rPr dirty="0" sz="1200" spc="30">
                <a:solidFill>
                  <a:srgbClr val="181818"/>
                </a:solidFill>
                <a:latin typeface="Arial"/>
                <a:cs typeface="Arial"/>
              </a:rPr>
              <a:t>n</a:t>
            </a:r>
            <a:r>
              <a:rPr dirty="0" sz="1200" spc="30">
                <a:solidFill>
                  <a:srgbClr val="181818"/>
                </a:solidFill>
                <a:latin typeface="Arial"/>
                <a:cs typeface="Arial"/>
              </a:rPr>
              <a:t> </a:t>
            </a:r>
            <a:r>
              <a:rPr dirty="0" sz="1200" spc="100">
                <a:solidFill>
                  <a:srgbClr val="181818"/>
                </a:solidFill>
                <a:latin typeface="Arial"/>
                <a:cs typeface="Arial"/>
              </a:rPr>
              <a:t>t</a:t>
            </a:r>
            <a:r>
              <a:rPr dirty="0" sz="1200" spc="40">
                <a:solidFill>
                  <a:srgbClr val="181818"/>
                </a:solidFill>
                <a:latin typeface="Arial"/>
                <a:cs typeface="Arial"/>
              </a:rPr>
              <a:t>h</a:t>
            </a:r>
            <a:r>
              <a:rPr dirty="0" sz="1200" spc="5">
                <a:solidFill>
                  <a:srgbClr val="181818"/>
                </a:solidFill>
                <a:latin typeface="Arial"/>
                <a:cs typeface="Arial"/>
              </a:rPr>
              <a:t>a</a:t>
            </a:r>
            <a:r>
              <a:rPr dirty="0" sz="1200" spc="100">
                <a:solidFill>
                  <a:srgbClr val="181818"/>
                </a:solidFill>
                <a:latin typeface="Arial"/>
                <a:cs typeface="Arial"/>
              </a:rPr>
              <a:t>t</a:t>
            </a:r>
            <a:r>
              <a:rPr dirty="0" sz="1200" spc="100">
                <a:solidFill>
                  <a:srgbClr val="181818"/>
                </a:solidFill>
                <a:latin typeface="Arial"/>
                <a:cs typeface="Arial"/>
              </a:rPr>
              <a:t> </a:t>
            </a:r>
            <a:r>
              <a:rPr dirty="0" sz="1200" spc="30">
                <a:solidFill>
                  <a:srgbClr val="181818"/>
                </a:solidFill>
                <a:latin typeface="Arial"/>
                <a:cs typeface="Arial"/>
              </a:rPr>
              <a:t>n</a:t>
            </a:r>
            <a:r>
              <a:rPr dirty="0" sz="1200" spc="45">
                <a:solidFill>
                  <a:srgbClr val="181818"/>
                </a:solidFill>
                <a:latin typeface="Arial"/>
                <a:cs typeface="Arial"/>
              </a:rPr>
              <a:t>o</a:t>
            </a:r>
            <a:r>
              <a:rPr dirty="0" sz="1200" spc="100">
                <a:solidFill>
                  <a:srgbClr val="181818"/>
                </a:solidFill>
                <a:latin typeface="Arial"/>
                <a:cs typeface="Arial"/>
              </a:rPr>
              <a:t>t</a:t>
            </a:r>
            <a:r>
              <a:rPr dirty="0" sz="1200" spc="100">
                <a:solidFill>
                  <a:srgbClr val="181818"/>
                </a:solidFill>
                <a:latin typeface="Arial"/>
                <a:cs typeface="Arial"/>
              </a:rPr>
              <a:t> </a:t>
            </a:r>
            <a:r>
              <a:rPr dirty="0" sz="1200" spc="45">
                <a:solidFill>
                  <a:srgbClr val="181818"/>
                </a:solidFill>
                <a:latin typeface="Arial"/>
                <a:cs typeface="Arial"/>
              </a:rPr>
              <a:t>o</a:t>
            </a:r>
            <a:r>
              <a:rPr dirty="0" sz="1200" spc="30">
                <a:solidFill>
                  <a:srgbClr val="181818"/>
                </a:solidFill>
                <a:latin typeface="Arial"/>
                <a:cs typeface="Arial"/>
              </a:rPr>
              <a:t>n</a:t>
            </a:r>
            <a:r>
              <a:rPr dirty="0" sz="1200" spc="15">
                <a:solidFill>
                  <a:srgbClr val="181818"/>
                </a:solidFill>
                <a:latin typeface="Arial"/>
                <a:cs typeface="Arial"/>
              </a:rPr>
              <a:t>l</a:t>
            </a:r>
            <a:r>
              <a:rPr dirty="0" sz="1200" spc="65">
                <a:solidFill>
                  <a:srgbClr val="181818"/>
                </a:solidFill>
                <a:latin typeface="Arial"/>
                <a:cs typeface="Arial"/>
              </a:rPr>
              <a:t>y</a:t>
            </a:r>
            <a:r>
              <a:rPr dirty="0" sz="1200" spc="35">
                <a:solidFill>
                  <a:srgbClr val="181818"/>
                </a:solidFill>
                <a:latin typeface="Arial"/>
                <a:cs typeface="Arial"/>
              </a:rPr>
              <a:t> </a:t>
            </a:r>
            <a:r>
              <a:rPr dirty="0" sz="1200" spc="30">
                <a:solidFill>
                  <a:srgbClr val="181818"/>
                </a:solidFill>
                <a:latin typeface="Arial"/>
                <a:cs typeface="Arial"/>
              </a:rPr>
              <a:t>mee</a:t>
            </a:r>
            <a:r>
              <a:rPr dirty="0" sz="1200" spc="100">
                <a:solidFill>
                  <a:srgbClr val="181818"/>
                </a:solidFill>
                <a:latin typeface="Arial"/>
                <a:cs typeface="Arial"/>
              </a:rPr>
              <a:t>t</a:t>
            </a:r>
            <a:r>
              <a:rPr dirty="0" sz="1200" spc="20">
                <a:solidFill>
                  <a:srgbClr val="181818"/>
                </a:solidFill>
                <a:latin typeface="Arial"/>
                <a:cs typeface="Arial"/>
              </a:rPr>
              <a:t>s</a:t>
            </a:r>
            <a:r>
              <a:rPr dirty="0" sz="1200" spc="20">
                <a:solidFill>
                  <a:srgbClr val="181818"/>
                </a:solidFill>
                <a:latin typeface="Arial"/>
                <a:cs typeface="Arial"/>
              </a:rPr>
              <a:t> </a:t>
            </a:r>
            <a:r>
              <a:rPr dirty="0" sz="1200" spc="100">
                <a:solidFill>
                  <a:srgbClr val="181818"/>
                </a:solidFill>
                <a:latin typeface="Arial"/>
                <a:cs typeface="Arial"/>
              </a:rPr>
              <a:t>t</a:t>
            </a:r>
            <a:r>
              <a:rPr dirty="0" sz="1200" spc="40">
                <a:solidFill>
                  <a:srgbClr val="181818"/>
                </a:solidFill>
                <a:latin typeface="Arial"/>
                <a:cs typeface="Arial"/>
              </a:rPr>
              <a:t>h</a:t>
            </a:r>
            <a:r>
              <a:rPr dirty="0" sz="1200" spc="25">
                <a:solidFill>
                  <a:srgbClr val="181818"/>
                </a:solidFill>
                <a:latin typeface="Arial"/>
                <a:cs typeface="Arial"/>
              </a:rPr>
              <a:t>e</a:t>
            </a:r>
            <a:r>
              <a:rPr dirty="0" sz="1200" spc="25">
                <a:solidFill>
                  <a:srgbClr val="181818"/>
                </a:solidFill>
                <a:latin typeface="Arial"/>
                <a:cs typeface="Arial"/>
              </a:rPr>
              <a:t> </a:t>
            </a:r>
            <a:r>
              <a:rPr dirty="0" sz="1200" spc="5">
                <a:solidFill>
                  <a:srgbClr val="181818"/>
                </a:solidFill>
                <a:latin typeface="Arial"/>
                <a:cs typeface="Arial"/>
              </a:rPr>
              <a:t>a</a:t>
            </a:r>
            <a:r>
              <a:rPr dirty="0" sz="1200" spc="65">
                <a:solidFill>
                  <a:srgbClr val="181818"/>
                </a:solidFill>
                <a:latin typeface="Arial"/>
                <a:cs typeface="Arial"/>
              </a:rPr>
              <a:t>c</a:t>
            </a:r>
            <a:r>
              <a:rPr dirty="0" sz="1200" spc="5">
                <a:solidFill>
                  <a:srgbClr val="181818"/>
                </a:solidFill>
                <a:latin typeface="Arial"/>
                <a:cs typeface="Arial"/>
              </a:rPr>
              <a:t>a</a:t>
            </a:r>
            <a:r>
              <a:rPr dirty="0" sz="1200" spc="70">
                <a:solidFill>
                  <a:srgbClr val="181818"/>
                </a:solidFill>
                <a:latin typeface="Arial"/>
                <a:cs typeface="Arial"/>
              </a:rPr>
              <a:t>d</a:t>
            </a:r>
            <a:r>
              <a:rPr dirty="0" sz="1200" spc="30">
                <a:solidFill>
                  <a:srgbClr val="181818"/>
                </a:solidFill>
                <a:latin typeface="Arial"/>
                <a:cs typeface="Arial"/>
              </a:rPr>
              <a:t>em</a:t>
            </a:r>
            <a:r>
              <a:rPr dirty="0" sz="1200" spc="15">
                <a:solidFill>
                  <a:srgbClr val="181818"/>
                </a:solidFill>
                <a:latin typeface="Arial"/>
                <a:cs typeface="Arial"/>
              </a:rPr>
              <a:t>i</a:t>
            </a:r>
            <a:r>
              <a:rPr dirty="0" sz="1200" spc="65">
                <a:solidFill>
                  <a:srgbClr val="181818"/>
                </a:solidFill>
                <a:latin typeface="Arial"/>
                <a:cs typeface="Arial"/>
              </a:rPr>
              <a:t>c</a:t>
            </a:r>
            <a:r>
              <a:rPr dirty="0" sz="1200" spc="65">
                <a:solidFill>
                  <a:srgbClr val="181818"/>
                </a:solidFill>
                <a:latin typeface="Arial"/>
                <a:cs typeface="Arial"/>
              </a:rPr>
              <a:t> </a:t>
            </a:r>
            <a:r>
              <a:rPr dirty="0" sz="1200" spc="20">
                <a:solidFill>
                  <a:srgbClr val="181818"/>
                </a:solidFill>
                <a:latin typeface="Arial"/>
                <a:cs typeface="Arial"/>
              </a:rPr>
              <a:t>s</a:t>
            </a:r>
            <a:r>
              <a:rPr dirty="0" sz="1200" spc="100">
                <a:solidFill>
                  <a:srgbClr val="181818"/>
                </a:solidFill>
                <a:latin typeface="Arial"/>
                <a:cs typeface="Arial"/>
              </a:rPr>
              <a:t>t</a:t>
            </a:r>
            <a:r>
              <a:rPr dirty="0" sz="1200" spc="5">
                <a:solidFill>
                  <a:srgbClr val="181818"/>
                </a:solidFill>
                <a:latin typeface="Arial"/>
                <a:cs typeface="Arial"/>
              </a:rPr>
              <a:t>a</a:t>
            </a:r>
            <a:r>
              <a:rPr dirty="0" sz="1200" spc="30">
                <a:solidFill>
                  <a:srgbClr val="181818"/>
                </a:solidFill>
                <a:latin typeface="Arial"/>
                <a:cs typeface="Arial"/>
              </a:rPr>
              <a:t>n</a:t>
            </a:r>
            <a:r>
              <a:rPr dirty="0" sz="1200" spc="70">
                <a:solidFill>
                  <a:srgbClr val="181818"/>
                </a:solidFill>
                <a:latin typeface="Arial"/>
                <a:cs typeface="Arial"/>
              </a:rPr>
              <a:t>d</a:t>
            </a:r>
            <a:r>
              <a:rPr dirty="0" sz="1200" spc="5">
                <a:solidFill>
                  <a:srgbClr val="181818"/>
                </a:solidFill>
                <a:latin typeface="Arial"/>
                <a:cs typeface="Arial"/>
              </a:rPr>
              <a:t>a</a:t>
            </a:r>
            <a:r>
              <a:rPr dirty="0" sz="1200" spc="60">
                <a:solidFill>
                  <a:srgbClr val="181818"/>
                </a:solidFill>
                <a:latin typeface="Arial"/>
                <a:cs typeface="Arial"/>
              </a:rPr>
              <a:t>r</a:t>
            </a:r>
            <a:r>
              <a:rPr dirty="0" sz="1200" spc="70">
                <a:solidFill>
                  <a:srgbClr val="181818"/>
                </a:solidFill>
                <a:latin typeface="Arial"/>
                <a:cs typeface="Arial"/>
              </a:rPr>
              <a:t>d</a:t>
            </a:r>
            <a:r>
              <a:rPr dirty="0" sz="1200" spc="20">
                <a:solidFill>
                  <a:srgbClr val="181818"/>
                </a:solidFill>
                <a:latin typeface="Arial"/>
                <a:cs typeface="Arial"/>
              </a:rPr>
              <a:t>s</a:t>
            </a:r>
            <a:r>
              <a:rPr dirty="0" sz="1200" spc="20">
                <a:solidFill>
                  <a:srgbClr val="181818"/>
                </a:solidFill>
                <a:latin typeface="Arial"/>
                <a:cs typeface="Arial"/>
              </a:rPr>
              <a:t> </a:t>
            </a:r>
            <a:r>
              <a:rPr dirty="0" sz="1200" spc="70">
                <a:solidFill>
                  <a:srgbClr val="181818"/>
                </a:solidFill>
                <a:latin typeface="Arial"/>
                <a:cs typeface="Arial"/>
              </a:rPr>
              <a:t>b</a:t>
            </a:r>
            <a:r>
              <a:rPr dirty="0" sz="1200" spc="25">
                <a:solidFill>
                  <a:srgbClr val="181818"/>
                </a:solidFill>
                <a:latin typeface="Arial"/>
                <a:cs typeface="Arial"/>
              </a:rPr>
              <a:t>u</a:t>
            </a:r>
            <a:r>
              <a:rPr dirty="0" sz="1200" spc="100">
                <a:solidFill>
                  <a:srgbClr val="181818"/>
                </a:solidFill>
                <a:latin typeface="Arial"/>
                <a:cs typeface="Arial"/>
              </a:rPr>
              <a:t>t</a:t>
            </a:r>
            <a:r>
              <a:rPr dirty="0" sz="1200" spc="100">
                <a:solidFill>
                  <a:srgbClr val="181818"/>
                </a:solidFill>
                <a:latin typeface="Arial"/>
                <a:cs typeface="Arial"/>
              </a:rPr>
              <a:t> </a:t>
            </a:r>
            <a:r>
              <a:rPr dirty="0" sz="1200" spc="5">
                <a:solidFill>
                  <a:srgbClr val="181818"/>
                </a:solidFill>
                <a:latin typeface="Arial"/>
                <a:cs typeface="Arial"/>
              </a:rPr>
              <a:t>a</a:t>
            </a:r>
            <a:r>
              <a:rPr dirty="0" sz="1200" spc="15">
                <a:solidFill>
                  <a:srgbClr val="181818"/>
                </a:solidFill>
                <a:latin typeface="Arial"/>
                <a:cs typeface="Arial"/>
              </a:rPr>
              <a:t>l</a:t>
            </a:r>
            <a:r>
              <a:rPr dirty="0" sz="1200" spc="20">
                <a:solidFill>
                  <a:srgbClr val="181818"/>
                </a:solidFill>
                <a:latin typeface="Arial"/>
                <a:cs typeface="Arial"/>
              </a:rPr>
              <a:t>s</a:t>
            </a:r>
            <a:r>
              <a:rPr dirty="0" sz="1200" spc="45">
                <a:solidFill>
                  <a:srgbClr val="181818"/>
                </a:solidFill>
                <a:latin typeface="Arial"/>
                <a:cs typeface="Arial"/>
              </a:rPr>
              <a:t>o</a:t>
            </a:r>
            <a:r>
              <a:rPr dirty="0" sz="1200" spc="45">
                <a:solidFill>
                  <a:srgbClr val="181818"/>
                </a:solidFill>
                <a:latin typeface="Arial"/>
                <a:cs typeface="Arial"/>
              </a:rPr>
              <a:t> </a:t>
            </a:r>
            <a:r>
              <a:rPr dirty="0" sz="1200" spc="15">
                <a:solidFill>
                  <a:srgbClr val="181818"/>
                </a:solidFill>
                <a:latin typeface="Arial"/>
                <a:cs typeface="Arial"/>
              </a:rPr>
              <a:t>i</a:t>
            </a:r>
            <a:r>
              <a:rPr dirty="0" sz="1200" spc="30">
                <a:solidFill>
                  <a:srgbClr val="181818"/>
                </a:solidFill>
                <a:latin typeface="Arial"/>
                <a:cs typeface="Arial"/>
              </a:rPr>
              <a:t>n</a:t>
            </a:r>
            <a:r>
              <a:rPr dirty="0" sz="1200" spc="20">
                <a:solidFill>
                  <a:srgbClr val="181818"/>
                </a:solidFill>
                <a:latin typeface="Arial"/>
                <a:cs typeface="Arial"/>
              </a:rPr>
              <a:t>s</a:t>
            </a:r>
            <a:r>
              <a:rPr dirty="0" sz="1200" spc="100">
                <a:solidFill>
                  <a:srgbClr val="181818"/>
                </a:solidFill>
                <a:latin typeface="Arial"/>
                <a:cs typeface="Arial"/>
              </a:rPr>
              <a:t>t</a:t>
            </a:r>
            <a:r>
              <a:rPr dirty="0" sz="1200" spc="15">
                <a:solidFill>
                  <a:srgbClr val="181818"/>
                </a:solidFill>
                <a:latin typeface="Arial"/>
                <a:cs typeface="Arial"/>
              </a:rPr>
              <a:t>ill</a:t>
            </a:r>
            <a:r>
              <a:rPr dirty="0" sz="1200" spc="20">
                <a:solidFill>
                  <a:srgbClr val="181818"/>
                </a:solidFill>
                <a:latin typeface="Arial"/>
                <a:cs typeface="Arial"/>
              </a:rPr>
              <a:t>s</a:t>
            </a:r>
            <a:r>
              <a:rPr dirty="0" sz="1200" spc="20">
                <a:solidFill>
                  <a:srgbClr val="181818"/>
                </a:solidFill>
                <a:latin typeface="Arial"/>
                <a:cs typeface="Arial"/>
              </a:rPr>
              <a:t> </a:t>
            </a:r>
            <a:r>
              <a:rPr dirty="0" sz="1200" spc="5">
                <a:solidFill>
                  <a:srgbClr val="181818"/>
                </a:solidFill>
                <a:latin typeface="Arial"/>
                <a:cs typeface="Arial"/>
              </a:rPr>
              <a:t>a</a:t>
            </a:r>
            <a:r>
              <a:rPr dirty="0" sz="1200" spc="5">
                <a:solidFill>
                  <a:srgbClr val="181818"/>
                </a:solidFill>
                <a:latin typeface="Arial"/>
                <a:cs typeface="Arial"/>
              </a:rPr>
              <a:t> </a:t>
            </a:r>
            <a:r>
              <a:rPr dirty="0" sz="1200" spc="25">
                <a:solidFill>
                  <a:srgbClr val="181818"/>
                </a:solidFill>
                <a:latin typeface="Arial"/>
                <a:cs typeface="Arial"/>
              </a:rPr>
              <a:t>se</a:t>
            </a:r>
            <a:r>
              <a:rPr dirty="0" sz="1200" spc="30">
                <a:solidFill>
                  <a:srgbClr val="181818"/>
                </a:solidFill>
                <a:latin typeface="Arial"/>
                <a:cs typeface="Arial"/>
              </a:rPr>
              <a:t>n</a:t>
            </a:r>
            <a:r>
              <a:rPr dirty="0" sz="1200" spc="25">
                <a:solidFill>
                  <a:srgbClr val="181818"/>
                </a:solidFill>
                <a:latin typeface="Arial"/>
                <a:cs typeface="Arial"/>
              </a:rPr>
              <a:t>se</a:t>
            </a:r>
            <a:r>
              <a:rPr dirty="0" sz="1200" spc="25">
                <a:solidFill>
                  <a:srgbClr val="181818"/>
                </a:solidFill>
                <a:latin typeface="Arial"/>
                <a:cs typeface="Arial"/>
              </a:rPr>
              <a:t> </a:t>
            </a:r>
            <a:r>
              <a:rPr dirty="0" sz="1200" spc="45">
                <a:solidFill>
                  <a:srgbClr val="181818"/>
                </a:solidFill>
                <a:latin typeface="Arial"/>
                <a:cs typeface="Arial"/>
              </a:rPr>
              <a:t>o</a:t>
            </a:r>
            <a:r>
              <a:rPr dirty="0" sz="1200" spc="95">
                <a:solidFill>
                  <a:srgbClr val="181818"/>
                </a:solidFill>
                <a:latin typeface="Arial"/>
                <a:cs typeface="Arial"/>
              </a:rPr>
              <a:t>f</a:t>
            </a:r>
            <a:r>
              <a:rPr dirty="0" sz="1200" spc="95">
                <a:solidFill>
                  <a:srgbClr val="181818"/>
                </a:solidFill>
                <a:latin typeface="Arial"/>
                <a:cs typeface="Arial"/>
              </a:rPr>
              <a:t> </a:t>
            </a:r>
            <a:r>
              <a:rPr dirty="0" sz="1200" spc="20">
                <a:solidFill>
                  <a:srgbClr val="181818"/>
                </a:solidFill>
                <a:latin typeface="Arial"/>
                <a:cs typeface="Arial"/>
              </a:rPr>
              <a:t>s</a:t>
            </a:r>
            <a:r>
              <a:rPr dirty="0" sz="1200" spc="60">
                <a:solidFill>
                  <a:srgbClr val="181818"/>
                </a:solidFill>
                <a:latin typeface="Arial"/>
                <a:cs typeface="Arial"/>
              </a:rPr>
              <a:t>p</a:t>
            </a:r>
            <a:r>
              <a:rPr dirty="0" sz="1200" spc="15">
                <a:solidFill>
                  <a:srgbClr val="181818"/>
                </a:solidFill>
                <a:latin typeface="Arial"/>
                <a:cs typeface="Arial"/>
              </a:rPr>
              <a:t>i</a:t>
            </a:r>
            <a:r>
              <a:rPr dirty="0" sz="1200" spc="60">
                <a:solidFill>
                  <a:srgbClr val="181818"/>
                </a:solidFill>
                <a:latin typeface="Arial"/>
                <a:cs typeface="Arial"/>
              </a:rPr>
              <a:t>r</a:t>
            </a:r>
            <a:r>
              <a:rPr dirty="0" sz="1200" spc="15">
                <a:solidFill>
                  <a:srgbClr val="181818"/>
                </a:solidFill>
                <a:latin typeface="Arial"/>
                <a:cs typeface="Arial"/>
              </a:rPr>
              <a:t>i</a:t>
            </a:r>
            <a:r>
              <a:rPr dirty="0" sz="1200" spc="100">
                <a:solidFill>
                  <a:srgbClr val="181818"/>
                </a:solidFill>
                <a:latin typeface="Arial"/>
                <a:cs typeface="Arial"/>
              </a:rPr>
              <a:t>t</a:t>
            </a:r>
            <a:r>
              <a:rPr dirty="0" sz="1200" spc="25">
                <a:solidFill>
                  <a:srgbClr val="181818"/>
                </a:solidFill>
                <a:latin typeface="Arial"/>
                <a:cs typeface="Arial"/>
              </a:rPr>
              <a:t>u</a:t>
            </a:r>
            <a:r>
              <a:rPr dirty="0" sz="1200" spc="5">
                <a:solidFill>
                  <a:srgbClr val="181818"/>
                </a:solidFill>
                <a:latin typeface="Arial"/>
                <a:cs typeface="Arial"/>
              </a:rPr>
              <a:t>a</a:t>
            </a:r>
            <a:r>
              <a:rPr dirty="0" sz="1200" spc="15">
                <a:solidFill>
                  <a:srgbClr val="181818"/>
                </a:solidFill>
                <a:latin typeface="Arial"/>
                <a:cs typeface="Arial"/>
              </a:rPr>
              <a:t>li</a:t>
            </a:r>
            <a:r>
              <a:rPr dirty="0" sz="1200" spc="100">
                <a:solidFill>
                  <a:srgbClr val="181818"/>
                </a:solidFill>
                <a:latin typeface="Arial"/>
                <a:cs typeface="Arial"/>
              </a:rPr>
              <a:t>t</a:t>
            </a:r>
            <a:r>
              <a:rPr dirty="0" sz="1200" spc="65">
                <a:solidFill>
                  <a:srgbClr val="181818"/>
                </a:solidFill>
                <a:latin typeface="Arial"/>
                <a:cs typeface="Arial"/>
              </a:rPr>
              <a:t>y</a:t>
            </a:r>
            <a:r>
              <a:rPr dirty="0" sz="1200" spc="65">
                <a:solidFill>
                  <a:srgbClr val="181818"/>
                </a:solidFill>
                <a:latin typeface="Arial"/>
                <a:cs typeface="Arial"/>
              </a:rPr>
              <a:t> </a:t>
            </a:r>
            <a:r>
              <a:rPr dirty="0" sz="1200" spc="5">
                <a:solidFill>
                  <a:srgbClr val="181818"/>
                </a:solidFill>
                <a:latin typeface="Arial"/>
                <a:cs typeface="Arial"/>
              </a:rPr>
              <a:t>a</a:t>
            </a:r>
            <a:r>
              <a:rPr dirty="0" sz="1200" spc="30">
                <a:solidFill>
                  <a:srgbClr val="181818"/>
                </a:solidFill>
                <a:latin typeface="Arial"/>
                <a:cs typeface="Arial"/>
              </a:rPr>
              <a:t>n</a:t>
            </a:r>
            <a:r>
              <a:rPr dirty="0" sz="1200" spc="70">
                <a:solidFill>
                  <a:srgbClr val="181818"/>
                </a:solidFill>
                <a:latin typeface="Arial"/>
                <a:cs typeface="Arial"/>
              </a:rPr>
              <a:t>d</a:t>
            </a:r>
            <a:r>
              <a:rPr dirty="0" sz="1200" spc="70">
                <a:solidFill>
                  <a:srgbClr val="181818"/>
                </a:solidFill>
                <a:latin typeface="Arial"/>
                <a:cs typeface="Arial"/>
              </a:rPr>
              <a:t> </a:t>
            </a:r>
            <a:r>
              <a:rPr dirty="0" sz="1200" spc="40">
                <a:solidFill>
                  <a:srgbClr val="181818"/>
                </a:solidFill>
                <a:latin typeface="Arial"/>
                <a:cs typeface="Arial"/>
              </a:rPr>
              <a:t>m</a:t>
            </a:r>
            <a:r>
              <a:rPr dirty="0" sz="1200" spc="45">
                <a:solidFill>
                  <a:srgbClr val="181818"/>
                </a:solidFill>
                <a:latin typeface="Arial"/>
                <a:cs typeface="Arial"/>
              </a:rPr>
              <a:t>o</a:t>
            </a:r>
            <a:r>
              <a:rPr dirty="0" sz="1200" spc="60">
                <a:solidFill>
                  <a:srgbClr val="181818"/>
                </a:solidFill>
                <a:latin typeface="Arial"/>
                <a:cs typeface="Arial"/>
              </a:rPr>
              <a:t>r</a:t>
            </a:r>
            <a:r>
              <a:rPr dirty="0" sz="1200" spc="5">
                <a:solidFill>
                  <a:srgbClr val="181818"/>
                </a:solidFill>
                <a:latin typeface="Arial"/>
                <a:cs typeface="Arial"/>
              </a:rPr>
              <a:t>a</a:t>
            </a:r>
            <a:r>
              <a:rPr dirty="0" sz="1200" spc="15">
                <a:solidFill>
                  <a:srgbClr val="181818"/>
                </a:solidFill>
                <a:latin typeface="Arial"/>
                <a:cs typeface="Arial"/>
              </a:rPr>
              <a:t>l</a:t>
            </a:r>
            <a:r>
              <a:rPr dirty="0" sz="1200" spc="20">
                <a:solidFill>
                  <a:srgbClr val="181818"/>
                </a:solidFill>
                <a:latin typeface="Arial"/>
                <a:cs typeface="Arial"/>
              </a:rPr>
              <a:t> </a:t>
            </a:r>
            <a:r>
              <a:rPr dirty="0" sz="1200" spc="65">
                <a:solidFill>
                  <a:srgbClr val="181818"/>
                </a:solidFill>
                <a:latin typeface="Arial"/>
                <a:cs typeface="Arial"/>
              </a:rPr>
              <a:t>v</a:t>
            </a:r>
            <a:r>
              <a:rPr dirty="0" sz="1200" spc="5">
                <a:solidFill>
                  <a:srgbClr val="181818"/>
                </a:solidFill>
                <a:latin typeface="Arial"/>
                <a:cs typeface="Arial"/>
              </a:rPr>
              <a:t>a</a:t>
            </a:r>
            <a:r>
              <a:rPr dirty="0" sz="1200" spc="15">
                <a:solidFill>
                  <a:srgbClr val="181818"/>
                </a:solidFill>
                <a:latin typeface="Arial"/>
                <a:cs typeface="Arial"/>
              </a:rPr>
              <a:t>l</a:t>
            </a:r>
            <a:r>
              <a:rPr dirty="0" sz="1200" spc="25">
                <a:solidFill>
                  <a:srgbClr val="181818"/>
                </a:solidFill>
                <a:latin typeface="Arial"/>
                <a:cs typeface="Arial"/>
              </a:rPr>
              <a:t>ues</a:t>
            </a:r>
            <a:r>
              <a:rPr dirty="0" sz="1200" spc="25">
                <a:solidFill>
                  <a:srgbClr val="181818"/>
                </a:solidFill>
                <a:latin typeface="Arial"/>
                <a:cs typeface="Arial"/>
              </a:rPr>
              <a:t> </a:t>
            </a:r>
            <a:r>
              <a:rPr dirty="0" sz="1200" spc="15">
                <a:solidFill>
                  <a:srgbClr val="181818"/>
                </a:solidFill>
                <a:latin typeface="Arial"/>
                <a:cs typeface="Arial"/>
              </a:rPr>
              <a:t>i</a:t>
            </a:r>
            <a:r>
              <a:rPr dirty="0" sz="1200" spc="30">
                <a:solidFill>
                  <a:srgbClr val="181818"/>
                </a:solidFill>
                <a:latin typeface="Arial"/>
                <a:cs typeface="Arial"/>
              </a:rPr>
              <a:t>n</a:t>
            </a:r>
            <a:r>
              <a:rPr dirty="0" sz="1200" spc="30">
                <a:solidFill>
                  <a:srgbClr val="181818"/>
                </a:solidFill>
                <a:latin typeface="Arial"/>
                <a:cs typeface="Arial"/>
              </a:rPr>
              <a:t> </a:t>
            </a:r>
            <a:r>
              <a:rPr dirty="0" sz="1200" spc="45">
                <a:solidFill>
                  <a:srgbClr val="181818"/>
                </a:solidFill>
                <a:latin typeface="Arial"/>
                <a:cs typeface="Arial"/>
              </a:rPr>
              <a:t>o</a:t>
            </a:r>
            <a:r>
              <a:rPr dirty="0" sz="1200" spc="25">
                <a:solidFill>
                  <a:srgbClr val="181818"/>
                </a:solidFill>
                <a:latin typeface="Arial"/>
                <a:cs typeface="Arial"/>
              </a:rPr>
              <a:t>u</a:t>
            </a:r>
            <a:r>
              <a:rPr dirty="0" sz="1200" spc="60">
                <a:solidFill>
                  <a:srgbClr val="181818"/>
                </a:solidFill>
                <a:latin typeface="Arial"/>
                <a:cs typeface="Arial"/>
              </a:rPr>
              <a:t>r</a:t>
            </a:r>
            <a:r>
              <a:rPr dirty="0" sz="1200" spc="60">
                <a:solidFill>
                  <a:srgbClr val="181818"/>
                </a:solidFill>
                <a:latin typeface="Arial"/>
                <a:cs typeface="Arial"/>
              </a:rPr>
              <a:t> </a:t>
            </a:r>
            <a:r>
              <a:rPr dirty="0" sz="1200" spc="20">
                <a:solidFill>
                  <a:srgbClr val="181818"/>
                </a:solidFill>
                <a:latin typeface="Arial"/>
                <a:cs typeface="Arial"/>
              </a:rPr>
              <a:t>s</a:t>
            </a:r>
            <a:r>
              <a:rPr dirty="0" sz="1200" spc="100">
                <a:solidFill>
                  <a:srgbClr val="181818"/>
                </a:solidFill>
                <a:latin typeface="Arial"/>
                <a:cs typeface="Arial"/>
              </a:rPr>
              <a:t>t</a:t>
            </a:r>
            <a:r>
              <a:rPr dirty="0" sz="1200" spc="25">
                <a:solidFill>
                  <a:srgbClr val="181818"/>
                </a:solidFill>
                <a:latin typeface="Arial"/>
                <a:cs typeface="Arial"/>
              </a:rPr>
              <a:t>u</a:t>
            </a:r>
            <a:r>
              <a:rPr dirty="0" sz="1200" spc="70">
                <a:solidFill>
                  <a:srgbClr val="181818"/>
                </a:solidFill>
                <a:latin typeface="Arial"/>
                <a:cs typeface="Arial"/>
              </a:rPr>
              <a:t>d</a:t>
            </a:r>
            <a:r>
              <a:rPr dirty="0" sz="1200" spc="25">
                <a:solidFill>
                  <a:srgbClr val="181818"/>
                </a:solidFill>
                <a:latin typeface="Arial"/>
                <a:cs typeface="Arial"/>
              </a:rPr>
              <a:t>e</a:t>
            </a:r>
            <a:r>
              <a:rPr dirty="0" sz="1200" spc="30">
                <a:solidFill>
                  <a:srgbClr val="181818"/>
                </a:solidFill>
                <a:latin typeface="Arial"/>
                <a:cs typeface="Arial"/>
              </a:rPr>
              <a:t>n</a:t>
            </a:r>
            <a:r>
              <a:rPr dirty="0" sz="1200" spc="100">
                <a:solidFill>
                  <a:srgbClr val="181818"/>
                </a:solidFill>
                <a:latin typeface="Arial"/>
                <a:cs typeface="Arial"/>
              </a:rPr>
              <a:t>t</a:t>
            </a:r>
            <a:r>
              <a:rPr dirty="0" sz="1200" spc="20">
                <a:solidFill>
                  <a:srgbClr val="181818"/>
                </a:solidFill>
                <a:latin typeface="Arial"/>
                <a:cs typeface="Arial"/>
              </a:rPr>
              <a:t>s</a:t>
            </a:r>
            <a:r>
              <a:rPr dirty="0" sz="1200" spc="-5">
                <a:solidFill>
                  <a:srgbClr val="181818"/>
                </a:solidFill>
                <a:latin typeface="Arial"/>
                <a:cs typeface="Arial"/>
              </a:rPr>
              <a:t>.</a:t>
            </a:r>
            <a:endParaRPr sz="12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366727" y="9588513"/>
            <a:ext cx="2435225" cy="77660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 marR="5080">
              <a:lnSpc>
                <a:spcPts val="3140"/>
              </a:lnSpc>
            </a:pPr>
            <a:r>
              <a:rPr dirty="0" sz="2750" spc="345">
                <a:solidFill>
                  <a:srgbClr val="EDB92A"/>
                </a:solidFill>
                <a:latin typeface="Arial"/>
                <a:cs typeface="Arial"/>
              </a:rPr>
              <a:t>A</a:t>
            </a:r>
            <a:r>
              <a:rPr dirty="0" sz="2750" spc="-50">
                <a:solidFill>
                  <a:srgbClr val="EDB92A"/>
                </a:solidFill>
                <a:latin typeface="Arial"/>
                <a:cs typeface="Arial"/>
              </a:rPr>
              <a:t>L</a:t>
            </a:r>
            <a:r>
              <a:rPr dirty="0" sz="2750" spc="135">
                <a:solidFill>
                  <a:srgbClr val="EDB92A"/>
                </a:solidFill>
                <a:latin typeface="Arial"/>
                <a:cs typeface="Arial"/>
              </a:rPr>
              <a:t> </a:t>
            </a:r>
            <a:r>
              <a:rPr dirty="0" sz="2750" spc="455">
                <a:solidFill>
                  <a:srgbClr val="EDB92A"/>
                </a:solidFill>
                <a:latin typeface="Arial"/>
                <a:cs typeface="Arial"/>
              </a:rPr>
              <a:t>W</a:t>
            </a:r>
            <a:r>
              <a:rPr dirty="0" sz="2750" spc="345">
                <a:solidFill>
                  <a:srgbClr val="EDB92A"/>
                </a:solidFill>
                <a:latin typeface="Arial"/>
                <a:cs typeface="Arial"/>
              </a:rPr>
              <a:t>A</a:t>
            </a:r>
            <a:r>
              <a:rPr dirty="0" sz="2750" spc="215">
                <a:solidFill>
                  <a:srgbClr val="EDB92A"/>
                </a:solidFill>
                <a:latin typeface="Arial"/>
                <a:cs typeface="Arial"/>
              </a:rPr>
              <a:t>D</a:t>
            </a:r>
            <a:r>
              <a:rPr dirty="0" sz="2750" spc="305">
                <a:solidFill>
                  <a:srgbClr val="EDB92A"/>
                </a:solidFill>
                <a:latin typeface="Arial"/>
                <a:cs typeface="Arial"/>
              </a:rPr>
              <a:t>OO</a:t>
            </a:r>
            <a:r>
              <a:rPr dirty="0" sz="2750" spc="15">
                <a:solidFill>
                  <a:srgbClr val="EDB92A"/>
                </a:solidFill>
                <a:latin typeface="Arial"/>
                <a:cs typeface="Arial"/>
              </a:rPr>
              <a:t>D</a:t>
            </a:r>
            <a:r>
              <a:rPr dirty="0" sz="2750" spc="5">
                <a:solidFill>
                  <a:srgbClr val="EDB92A"/>
                </a:solidFill>
                <a:latin typeface="Arial"/>
                <a:cs typeface="Arial"/>
              </a:rPr>
              <a:t> </a:t>
            </a:r>
            <a:r>
              <a:rPr dirty="0" sz="2750" spc="345">
                <a:solidFill>
                  <a:srgbClr val="EDB92A"/>
                </a:solidFill>
                <a:latin typeface="Arial"/>
                <a:cs typeface="Arial"/>
              </a:rPr>
              <a:t>A</a:t>
            </a:r>
            <a:r>
              <a:rPr dirty="0" sz="2750" spc="375">
                <a:solidFill>
                  <a:srgbClr val="EDB92A"/>
                </a:solidFill>
                <a:latin typeface="Arial"/>
                <a:cs typeface="Arial"/>
              </a:rPr>
              <a:t>C</a:t>
            </a:r>
            <a:r>
              <a:rPr dirty="0" sz="2750" spc="345">
                <a:solidFill>
                  <a:srgbClr val="EDB92A"/>
                </a:solidFill>
                <a:latin typeface="Arial"/>
                <a:cs typeface="Arial"/>
              </a:rPr>
              <a:t>A</a:t>
            </a:r>
            <a:r>
              <a:rPr dirty="0" sz="2750" spc="215">
                <a:solidFill>
                  <a:srgbClr val="EDB92A"/>
                </a:solidFill>
                <a:latin typeface="Arial"/>
                <a:cs typeface="Arial"/>
              </a:rPr>
              <a:t>D</a:t>
            </a:r>
            <a:r>
              <a:rPr dirty="0" sz="2750" spc="-95">
                <a:solidFill>
                  <a:srgbClr val="EDB92A"/>
                </a:solidFill>
                <a:latin typeface="Arial"/>
                <a:cs typeface="Arial"/>
              </a:rPr>
              <a:t>E</a:t>
            </a:r>
            <a:r>
              <a:rPr dirty="0" sz="2750" spc="245">
                <a:solidFill>
                  <a:srgbClr val="EDB92A"/>
                </a:solidFill>
                <a:latin typeface="Arial"/>
                <a:cs typeface="Arial"/>
              </a:rPr>
              <a:t>M</a:t>
            </a:r>
            <a:r>
              <a:rPr dirty="0" sz="2750" spc="180">
                <a:solidFill>
                  <a:srgbClr val="EDB92A"/>
                </a:solidFill>
                <a:latin typeface="Arial"/>
                <a:cs typeface="Arial"/>
              </a:rPr>
              <a:t>Y</a:t>
            </a:r>
            <a:endParaRPr sz="275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526990" y="328846"/>
            <a:ext cx="513715" cy="1270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800" spc="40">
                <a:solidFill>
                  <a:srgbClr val="181818"/>
                </a:solidFill>
                <a:latin typeface="Calibri"/>
                <a:cs typeface="Calibri"/>
              </a:rPr>
              <a:t>P</a:t>
            </a:r>
            <a:r>
              <a:rPr dirty="0" sz="800" spc="30">
                <a:solidFill>
                  <a:srgbClr val="181818"/>
                </a:solidFill>
                <a:latin typeface="Calibri"/>
                <a:cs typeface="Calibri"/>
              </a:rPr>
              <a:t>R</a:t>
            </a:r>
            <a:r>
              <a:rPr dirty="0" sz="800" spc="-20">
                <a:solidFill>
                  <a:srgbClr val="181818"/>
                </a:solidFill>
                <a:latin typeface="Calibri"/>
                <a:cs typeface="Calibri"/>
              </a:rPr>
              <a:t>I</a:t>
            </a:r>
            <a:r>
              <a:rPr dirty="0" sz="800" spc="25">
                <a:solidFill>
                  <a:srgbClr val="181818"/>
                </a:solidFill>
                <a:latin typeface="Calibri"/>
                <a:cs typeface="Calibri"/>
              </a:rPr>
              <a:t>N</a:t>
            </a:r>
            <a:r>
              <a:rPr dirty="0" sz="800" spc="140">
                <a:solidFill>
                  <a:srgbClr val="181818"/>
                </a:solidFill>
                <a:latin typeface="Calibri"/>
                <a:cs typeface="Calibri"/>
              </a:rPr>
              <a:t>C</a:t>
            </a:r>
            <a:r>
              <a:rPr dirty="0" sz="800" spc="-20">
                <a:solidFill>
                  <a:srgbClr val="181818"/>
                </a:solidFill>
                <a:latin typeface="Calibri"/>
                <a:cs typeface="Calibri"/>
              </a:rPr>
              <a:t>I</a:t>
            </a:r>
            <a:r>
              <a:rPr dirty="0" sz="800" spc="40">
                <a:solidFill>
                  <a:srgbClr val="181818"/>
                </a:solidFill>
                <a:latin typeface="Calibri"/>
                <a:cs typeface="Calibri"/>
              </a:rPr>
              <a:t>P</a:t>
            </a:r>
            <a:r>
              <a:rPr dirty="0" sz="800" spc="55">
                <a:solidFill>
                  <a:srgbClr val="181818"/>
                </a:solidFill>
                <a:latin typeface="Calibri"/>
                <a:cs typeface="Calibri"/>
              </a:rPr>
              <a:t>A</a:t>
            </a:r>
            <a:r>
              <a:rPr dirty="0" sz="800" spc="80">
                <a:solidFill>
                  <a:srgbClr val="181818"/>
                </a:solidFill>
                <a:latin typeface="Calibri"/>
                <a:cs typeface="Calibri"/>
              </a:rPr>
              <a:t>L</a:t>
            </a:r>
            <a:endParaRPr sz="800">
              <a:latin typeface="Calibri"/>
              <a:cs typeface="Calibri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4684909" y="738943"/>
            <a:ext cx="1322070" cy="352425"/>
          </a:xfrm>
          <a:custGeom>
            <a:avLst/>
            <a:gdLst/>
            <a:ahLst/>
            <a:cxnLst/>
            <a:rect l="l" t="t" r="r" b="b"/>
            <a:pathLst>
              <a:path w="1322070" h="352425">
                <a:moveTo>
                  <a:pt x="1146059" y="352405"/>
                </a:moveTo>
                <a:lnTo>
                  <a:pt x="175965" y="352405"/>
                </a:lnTo>
                <a:lnTo>
                  <a:pt x="161240" y="351799"/>
                </a:lnTo>
                <a:lnTo>
                  <a:pt x="119261" y="343082"/>
                </a:lnTo>
                <a:lnTo>
                  <a:pt x="81595" y="325029"/>
                </a:lnTo>
                <a:lnTo>
                  <a:pt x="49539" y="298936"/>
                </a:lnTo>
                <a:lnTo>
                  <a:pt x="24391" y="266100"/>
                </a:lnTo>
                <a:lnTo>
                  <a:pt x="7445" y="227819"/>
                </a:lnTo>
                <a:lnTo>
                  <a:pt x="0" y="185387"/>
                </a:lnTo>
                <a:lnTo>
                  <a:pt x="550" y="169626"/>
                </a:lnTo>
                <a:lnTo>
                  <a:pt x="8868" y="125211"/>
                </a:lnTo>
                <a:lnTo>
                  <a:pt x="26228" y="85909"/>
                </a:lnTo>
                <a:lnTo>
                  <a:pt x="51402" y="52756"/>
                </a:lnTo>
                <a:lnTo>
                  <a:pt x="83161" y="26793"/>
                </a:lnTo>
                <a:lnTo>
                  <a:pt x="120275" y="9056"/>
                </a:lnTo>
                <a:lnTo>
                  <a:pt x="161516" y="585"/>
                </a:lnTo>
                <a:lnTo>
                  <a:pt x="175967" y="0"/>
                </a:lnTo>
                <a:lnTo>
                  <a:pt x="1146057" y="0"/>
                </a:lnTo>
                <a:lnTo>
                  <a:pt x="1189185" y="5316"/>
                </a:lnTo>
                <a:lnTo>
                  <a:pt x="1228433" y="20401"/>
                </a:lnTo>
                <a:lnTo>
                  <a:pt x="1262502" y="43958"/>
                </a:lnTo>
                <a:lnTo>
                  <a:pt x="1290098" y="74690"/>
                </a:lnTo>
                <a:lnTo>
                  <a:pt x="1309922" y="111301"/>
                </a:lnTo>
                <a:lnTo>
                  <a:pt x="1320678" y="152493"/>
                </a:lnTo>
                <a:lnTo>
                  <a:pt x="1322024" y="167018"/>
                </a:lnTo>
                <a:lnTo>
                  <a:pt x="1321474" y="182779"/>
                </a:lnTo>
                <a:lnTo>
                  <a:pt x="1313156" y="227194"/>
                </a:lnTo>
                <a:lnTo>
                  <a:pt x="1295795" y="266496"/>
                </a:lnTo>
                <a:lnTo>
                  <a:pt x="1270621" y="299649"/>
                </a:lnTo>
                <a:lnTo>
                  <a:pt x="1238863" y="325612"/>
                </a:lnTo>
                <a:lnTo>
                  <a:pt x="1201748" y="343349"/>
                </a:lnTo>
                <a:lnTo>
                  <a:pt x="1160508" y="351820"/>
                </a:lnTo>
                <a:lnTo>
                  <a:pt x="1146059" y="352405"/>
                </a:lnTo>
                <a:close/>
              </a:path>
            </a:pathLst>
          </a:custGeom>
          <a:solidFill>
            <a:srgbClr val="CCCCCC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/>
          <p:nvPr/>
        </p:nvSpPr>
        <p:spPr>
          <a:xfrm>
            <a:off x="4943053" y="858317"/>
            <a:ext cx="805815" cy="1270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800" spc="55">
                <a:solidFill>
                  <a:srgbClr val="181818"/>
                </a:solidFill>
                <a:latin typeface="Calibri"/>
                <a:cs typeface="Calibri"/>
              </a:rPr>
              <a:t>A</a:t>
            </a:r>
            <a:r>
              <a:rPr dirty="0" sz="800" spc="55">
                <a:solidFill>
                  <a:srgbClr val="181818"/>
                </a:solidFill>
                <a:latin typeface="Calibri"/>
                <a:cs typeface="Calibri"/>
              </a:rPr>
              <a:t>D</a:t>
            </a:r>
            <a:r>
              <a:rPr dirty="0" sz="800" spc="-20">
                <a:solidFill>
                  <a:srgbClr val="181818"/>
                </a:solidFill>
                <a:latin typeface="Calibri"/>
                <a:cs typeface="Calibri"/>
              </a:rPr>
              <a:t>M</a:t>
            </a:r>
            <a:r>
              <a:rPr dirty="0" sz="800" spc="-20">
                <a:solidFill>
                  <a:srgbClr val="181818"/>
                </a:solidFill>
                <a:latin typeface="Calibri"/>
                <a:cs typeface="Calibri"/>
              </a:rPr>
              <a:t>I</a:t>
            </a:r>
            <a:r>
              <a:rPr dirty="0" sz="800" spc="25">
                <a:solidFill>
                  <a:srgbClr val="181818"/>
                </a:solidFill>
                <a:latin typeface="Calibri"/>
                <a:cs typeface="Calibri"/>
              </a:rPr>
              <a:t>N</a:t>
            </a:r>
            <a:r>
              <a:rPr dirty="0" sz="800" spc="-20">
                <a:solidFill>
                  <a:srgbClr val="181818"/>
                </a:solidFill>
                <a:latin typeface="Calibri"/>
                <a:cs typeface="Calibri"/>
              </a:rPr>
              <a:t>I</a:t>
            </a:r>
            <a:r>
              <a:rPr dirty="0" sz="800" spc="85">
                <a:solidFill>
                  <a:srgbClr val="181818"/>
                </a:solidFill>
                <a:latin typeface="Calibri"/>
                <a:cs typeface="Calibri"/>
              </a:rPr>
              <a:t>S</a:t>
            </a:r>
            <a:r>
              <a:rPr dirty="0" sz="800" spc="45">
                <a:solidFill>
                  <a:srgbClr val="181818"/>
                </a:solidFill>
                <a:latin typeface="Calibri"/>
                <a:cs typeface="Calibri"/>
              </a:rPr>
              <a:t>T</a:t>
            </a:r>
            <a:r>
              <a:rPr dirty="0" sz="800" spc="30">
                <a:solidFill>
                  <a:srgbClr val="181818"/>
                </a:solidFill>
                <a:latin typeface="Calibri"/>
                <a:cs typeface="Calibri"/>
              </a:rPr>
              <a:t>R</a:t>
            </a:r>
            <a:r>
              <a:rPr dirty="0" sz="800" spc="50">
                <a:solidFill>
                  <a:srgbClr val="181818"/>
                </a:solidFill>
                <a:latin typeface="Calibri"/>
                <a:cs typeface="Calibri"/>
              </a:rPr>
              <a:t>AT</a:t>
            </a:r>
            <a:r>
              <a:rPr dirty="0" sz="800" spc="90">
                <a:solidFill>
                  <a:srgbClr val="181818"/>
                </a:solidFill>
                <a:latin typeface="Calibri"/>
                <a:cs typeface="Calibri"/>
              </a:rPr>
              <a:t>O</a:t>
            </a:r>
            <a:r>
              <a:rPr dirty="0" sz="800" spc="35">
                <a:solidFill>
                  <a:srgbClr val="181818"/>
                </a:solidFill>
                <a:latin typeface="Calibri"/>
                <a:cs typeface="Calibri"/>
              </a:rPr>
              <a:t>R</a:t>
            </a:r>
            <a:endParaRPr sz="800">
              <a:latin typeface="Calibri"/>
              <a:cs typeface="Calibri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1433259" y="742924"/>
            <a:ext cx="1322070" cy="353695"/>
          </a:xfrm>
          <a:custGeom>
            <a:avLst/>
            <a:gdLst/>
            <a:ahLst/>
            <a:cxnLst/>
            <a:rect l="l" t="t" r="r" b="b"/>
            <a:pathLst>
              <a:path w="1322070" h="353694">
                <a:moveTo>
                  <a:pt x="1145585" y="353311"/>
                </a:moveTo>
                <a:lnTo>
                  <a:pt x="176361" y="353311"/>
                </a:lnTo>
                <a:lnTo>
                  <a:pt x="161654" y="352707"/>
                </a:lnTo>
                <a:lnTo>
                  <a:pt x="119667" y="344011"/>
                </a:lnTo>
                <a:lnTo>
                  <a:pt x="81978" y="325999"/>
                </a:lnTo>
                <a:lnTo>
                  <a:pt x="49876" y="299960"/>
                </a:lnTo>
                <a:lnTo>
                  <a:pt x="24653" y="267184"/>
                </a:lnTo>
                <a:lnTo>
                  <a:pt x="7597" y="228961"/>
                </a:lnTo>
                <a:lnTo>
                  <a:pt x="0" y="186582"/>
                </a:lnTo>
                <a:lnTo>
                  <a:pt x="546" y="170678"/>
                </a:lnTo>
                <a:lnTo>
                  <a:pt x="8872" y="125901"/>
                </a:lnTo>
                <a:lnTo>
                  <a:pt x="26268" y="86327"/>
                </a:lnTo>
                <a:lnTo>
                  <a:pt x="51501" y="52982"/>
                </a:lnTo>
                <a:lnTo>
                  <a:pt x="83338" y="26892"/>
                </a:lnTo>
                <a:lnTo>
                  <a:pt x="120547" y="9085"/>
                </a:lnTo>
                <a:lnTo>
                  <a:pt x="161893" y="586"/>
                </a:lnTo>
                <a:lnTo>
                  <a:pt x="176382" y="0"/>
                </a:lnTo>
                <a:lnTo>
                  <a:pt x="1145564" y="0"/>
                </a:lnTo>
                <a:lnTo>
                  <a:pt x="1188697" y="5303"/>
                </a:lnTo>
                <a:lnTo>
                  <a:pt x="1227962" y="20353"/>
                </a:lnTo>
                <a:lnTo>
                  <a:pt x="1262070" y="43860"/>
                </a:lnTo>
                <a:lnTo>
                  <a:pt x="1289679" y="74469"/>
                </a:lnTo>
                <a:lnTo>
                  <a:pt x="1309651" y="111084"/>
                </a:lnTo>
                <a:lnTo>
                  <a:pt x="1320544" y="152221"/>
                </a:lnTo>
                <a:lnTo>
                  <a:pt x="1321946" y="166730"/>
                </a:lnTo>
                <a:lnTo>
                  <a:pt x="1321400" y="182634"/>
                </a:lnTo>
                <a:lnTo>
                  <a:pt x="1313074" y="227411"/>
                </a:lnTo>
                <a:lnTo>
                  <a:pt x="1295678" y="266985"/>
                </a:lnTo>
                <a:lnTo>
                  <a:pt x="1270445" y="300330"/>
                </a:lnTo>
                <a:lnTo>
                  <a:pt x="1238607" y="326420"/>
                </a:lnTo>
                <a:lnTo>
                  <a:pt x="1201399" y="344227"/>
                </a:lnTo>
                <a:lnTo>
                  <a:pt x="1160053" y="352725"/>
                </a:lnTo>
                <a:lnTo>
                  <a:pt x="1145585" y="353311"/>
                </a:lnTo>
                <a:close/>
              </a:path>
            </a:pathLst>
          </a:custGeom>
          <a:solidFill>
            <a:srgbClr val="CCCCCC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 txBox="1"/>
          <p:nvPr/>
        </p:nvSpPr>
        <p:spPr>
          <a:xfrm>
            <a:off x="1691363" y="862297"/>
            <a:ext cx="805815" cy="1270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800" spc="55">
                <a:solidFill>
                  <a:srgbClr val="181818"/>
                </a:solidFill>
                <a:latin typeface="Calibri"/>
                <a:cs typeface="Calibri"/>
              </a:rPr>
              <a:t>A</a:t>
            </a:r>
            <a:r>
              <a:rPr dirty="0" sz="800" spc="55">
                <a:solidFill>
                  <a:srgbClr val="181818"/>
                </a:solidFill>
                <a:latin typeface="Calibri"/>
                <a:cs typeface="Calibri"/>
              </a:rPr>
              <a:t>D</a:t>
            </a:r>
            <a:r>
              <a:rPr dirty="0" sz="800" spc="-20">
                <a:solidFill>
                  <a:srgbClr val="181818"/>
                </a:solidFill>
                <a:latin typeface="Calibri"/>
                <a:cs typeface="Calibri"/>
              </a:rPr>
              <a:t>M</a:t>
            </a:r>
            <a:r>
              <a:rPr dirty="0" sz="800" spc="-20">
                <a:solidFill>
                  <a:srgbClr val="181818"/>
                </a:solidFill>
                <a:latin typeface="Calibri"/>
                <a:cs typeface="Calibri"/>
              </a:rPr>
              <a:t>I</a:t>
            </a:r>
            <a:r>
              <a:rPr dirty="0" sz="800" spc="25">
                <a:solidFill>
                  <a:srgbClr val="181818"/>
                </a:solidFill>
                <a:latin typeface="Calibri"/>
                <a:cs typeface="Calibri"/>
              </a:rPr>
              <a:t>N</a:t>
            </a:r>
            <a:r>
              <a:rPr dirty="0" sz="800" spc="-20">
                <a:solidFill>
                  <a:srgbClr val="181818"/>
                </a:solidFill>
                <a:latin typeface="Calibri"/>
                <a:cs typeface="Calibri"/>
              </a:rPr>
              <a:t>I</a:t>
            </a:r>
            <a:r>
              <a:rPr dirty="0" sz="800" spc="85">
                <a:solidFill>
                  <a:srgbClr val="181818"/>
                </a:solidFill>
                <a:latin typeface="Calibri"/>
                <a:cs typeface="Calibri"/>
              </a:rPr>
              <a:t>S</a:t>
            </a:r>
            <a:r>
              <a:rPr dirty="0" sz="800" spc="45">
                <a:solidFill>
                  <a:srgbClr val="181818"/>
                </a:solidFill>
                <a:latin typeface="Calibri"/>
                <a:cs typeface="Calibri"/>
              </a:rPr>
              <a:t>T</a:t>
            </a:r>
            <a:r>
              <a:rPr dirty="0" sz="800" spc="30">
                <a:solidFill>
                  <a:srgbClr val="181818"/>
                </a:solidFill>
                <a:latin typeface="Calibri"/>
                <a:cs typeface="Calibri"/>
              </a:rPr>
              <a:t>R</a:t>
            </a:r>
            <a:r>
              <a:rPr dirty="0" sz="800" spc="50">
                <a:solidFill>
                  <a:srgbClr val="181818"/>
                </a:solidFill>
                <a:latin typeface="Calibri"/>
                <a:cs typeface="Calibri"/>
              </a:rPr>
              <a:t>AT</a:t>
            </a:r>
            <a:r>
              <a:rPr dirty="0" sz="800" spc="90">
                <a:solidFill>
                  <a:srgbClr val="181818"/>
                </a:solidFill>
                <a:latin typeface="Calibri"/>
                <a:cs typeface="Calibri"/>
              </a:rPr>
              <a:t>O</a:t>
            </a:r>
            <a:r>
              <a:rPr dirty="0" sz="800" spc="35">
                <a:solidFill>
                  <a:srgbClr val="181818"/>
                </a:solidFill>
                <a:latin typeface="Calibri"/>
                <a:cs typeface="Calibri"/>
              </a:rPr>
              <a:t>R</a:t>
            </a:r>
            <a:endParaRPr sz="800">
              <a:latin typeface="Calibri"/>
              <a:cs typeface="Calibri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4127655" y="1563693"/>
            <a:ext cx="1315085" cy="183515"/>
          </a:xfrm>
          <a:custGeom>
            <a:avLst/>
            <a:gdLst/>
            <a:ahLst/>
            <a:cxnLst/>
            <a:rect l="l" t="t" r="r" b="b"/>
            <a:pathLst>
              <a:path w="1315085" h="183514">
                <a:moveTo>
                  <a:pt x="91624" y="183270"/>
                </a:moveTo>
                <a:lnTo>
                  <a:pt x="53731" y="175064"/>
                </a:lnTo>
                <a:lnTo>
                  <a:pt x="21826" y="150091"/>
                </a:lnTo>
                <a:lnTo>
                  <a:pt x="3367" y="115734"/>
                </a:lnTo>
                <a:lnTo>
                  <a:pt x="0" y="91858"/>
                </a:lnTo>
                <a:lnTo>
                  <a:pt x="931" y="78722"/>
                </a:lnTo>
                <a:lnTo>
                  <a:pt x="14306" y="42474"/>
                </a:lnTo>
                <a:lnTo>
                  <a:pt x="44331" y="13855"/>
                </a:lnTo>
                <a:lnTo>
                  <a:pt x="91246" y="0"/>
                </a:lnTo>
                <a:lnTo>
                  <a:pt x="1223165" y="0"/>
                </a:lnTo>
                <a:lnTo>
                  <a:pt x="1236239" y="937"/>
                </a:lnTo>
                <a:lnTo>
                  <a:pt x="1272460" y="14388"/>
                </a:lnTo>
                <a:lnTo>
                  <a:pt x="1301022" y="44421"/>
                </a:lnTo>
                <a:lnTo>
                  <a:pt x="1314801" y="91412"/>
                </a:lnTo>
                <a:lnTo>
                  <a:pt x="1313869" y="104549"/>
                </a:lnTo>
                <a:lnTo>
                  <a:pt x="1300495" y="140797"/>
                </a:lnTo>
                <a:lnTo>
                  <a:pt x="1270469" y="169416"/>
                </a:lnTo>
                <a:lnTo>
                  <a:pt x="1223554" y="183270"/>
                </a:lnTo>
                <a:lnTo>
                  <a:pt x="91624" y="183270"/>
                </a:lnTo>
                <a:close/>
              </a:path>
            </a:pathLst>
          </a:custGeom>
          <a:solidFill>
            <a:srgbClr val="CCCCCC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 txBox="1"/>
          <p:nvPr/>
        </p:nvSpPr>
        <p:spPr>
          <a:xfrm>
            <a:off x="4513914" y="1597416"/>
            <a:ext cx="542290" cy="1270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800" spc="140">
                <a:solidFill>
                  <a:srgbClr val="181818"/>
                </a:solidFill>
                <a:latin typeface="Calibri"/>
                <a:cs typeface="Calibri"/>
              </a:rPr>
              <a:t>C</a:t>
            </a:r>
            <a:r>
              <a:rPr dirty="0" sz="800" spc="55">
                <a:solidFill>
                  <a:srgbClr val="181818"/>
                </a:solidFill>
                <a:latin typeface="Calibri"/>
                <a:cs typeface="Calibri"/>
              </a:rPr>
              <a:t>A</a:t>
            </a:r>
            <a:r>
              <a:rPr dirty="0" sz="800" spc="50">
                <a:solidFill>
                  <a:srgbClr val="181818"/>
                </a:solidFill>
                <a:latin typeface="Calibri"/>
                <a:cs typeface="Calibri"/>
              </a:rPr>
              <a:t>F</a:t>
            </a:r>
            <a:r>
              <a:rPr dirty="0" sz="800" spc="50">
                <a:solidFill>
                  <a:srgbClr val="181818"/>
                </a:solidFill>
                <a:latin typeface="Calibri"/>
                <a:cs typeface="Calibri"/>
              </a:rPr>
              <a:t>E</a:t>
            </a:r>
            <a:r>
              <a:rPr dirty="0" sz="800" spc="45">
                <a:solidFill>
                  <a:srgbClr val="181818"/>
                </a:solidFill>
                <a:latin typeface="Calibri"/>
                <a:cs typeface="Calibri"/>
              </a:rPr>
              <a:t>T</a:t>
            </a:r>
            <a:r>
              <a:rPr dirty="0" sz="800" spc="50">
                <a:solidFill>
                  <a:srgbClr val="181818"/>
                </a:solidFill>
                <a:latin typeface="Calibri"/>
                <a:cs typeface="Calibri"/>
              </a:rPr>
              <a:t>E</a:t>
            </a:r>
            <a:r>
              <a:rPr dirty="0" sz="800" spc="30">
                <a:solidFill>
                  <a:srgbClr val="181818"/>
                </a:solidFill>
                <a:latin typeface="Calibri"/>
                <a:cs typeface="Calibri"/>
              </a:rPr>
              <a:t>R</a:t>
            </a:r>
            <a:r>
              <a:rPr dirty="0" sz="800" spc="-20">
                <a:solidFill>
                  <a:srgbClr val="181818"/>
                </a:solidFill>
                <a:latin typeface="Calibri"/>
                <a:cs typeface="Calibri"/>
              </a:rPr>
              <a:t>I</a:t>
            </a:r>
            <a:r>
              <a:rPr dirty="0" sz="800" spc="60">
                <a:solidFill>
                  <a:srgbClr val="181818"/>
                </a:solidFill>
                <a:latin typeface="Calibri"/>
                <a:cs typeface="Calibri"/>
              </a:rPr>
              <a:t>A</a:t>
            </a:r>
            <a:endParaRPr sz="800">
              <a:latin typeface="Calibri"/>
              <a:cs typeface="Calibri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680650" y="1563693"/>
            <a:ext cx="1315085" cy="183515"/>
          </a:xfrm>
          <a:custGeom>
            <a:avLst/>
            <a:gdLst/>
            <a:ahLst/>
            <a:cxnLst/>
            <a:rect l="l" t="t" r="r" b="b"/>
            <a:pathLst>
              <a:path w="1315085" h="183514">
                <a:moveTo>
                  <a:pt x="91624" y="183270"/>
                </a:moveTo>
                <a:lnTo>
                  <a:pt x="53731" y="175064"/>
                </a:lnTo>
                <a:lnTo>
                  <a:pt x="21826" y="150091"/>
                </a:lnTo>
                <a:lnTo>
                  <a:pt x="3367" y="115734"/>
                </a:lnTo>
                <a:lnTo>
                  <a:pt x="0" y="91858"/>
                </a:lnTo>
                <a:lnTo>
                  <a:pt x="931" y="78722"/>
                </a:lnTo>
                <a:lnTo>
                  <a:pt x="14305" y="42474"/>
                </a:lnTo>
                <a:lnTo>
                  <a:pt x="44331" y="13855"/>
                </a:lnTo>
                <a:lnTo>
                  <a:pt x="91246" y="0"/>
                </a:lnTo>
                <a:lnTo>
                  <a:pt x="1223030" y="0"/>
                </a:lnTo>
                <a:lnTo>
                  <a:pt x="1236104" y="937"/>
                </a:lnTo>
                <a:lnTo>
                  <a:pt x="1272324" y="14388"/>
                </a:lnTo>
                <a:lnTo>
                  <a:pt x="1300886" y="44421"/>
                </a:lnTo>
                <a:lnTo>
                  <a:pt x="1314665" y="91412"/>
                </a:lnTo>
                <a:lnTo>
                  <a:pt x="1313734" y="104549"/>
                </a:lnTo>
                <a:lnTo>
                  <a:pt x="1300359" y="140797"/>
                </a:lnTo>
                <a:lnTo>
                  <a:pt x="1270333" y="169416"/>
                </a:lnTo>
                <a:lnTo>
                  <a:pt x="1223419" y="183270"/>
                </a:lnTo>
                <a:lnTo>
                  <a:pt x="91624" y="183270"/>
                </a:lnTo>
                <a:close/>
              </a:path>
            </a:pathLst>
          </a:custGeom>
          <a:solidFill>
            <a:srgbClr val="CCCCCC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 txBox="1"/>
          <p:nvPr/>
        </p:nvSpPr>
        <p:spPr>
          <a:xfrm>
            <a:off x="1097987" y="1597416"/>
            <a:ext cx="480059" cy="1270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800" spc="55">
                <a:solidFill>
                  <a:srgbClr val="181818"/>
                </a:solidFill>
                <a:latin typeface="Calibri"/>
                <a:cs typeface="Calibri"/>
              </a:rPr>
              <a:t>D</a:t>
            </a:r>
            <a:r>
              <a:rPr dirty="0" sz="800" spc="55">
                <a:solidFill>
                  <a:srgbClr val="181818"/>
                </a:solidFill>
                <a:latin typeface="Calibri"/>
                <a:cs typeface="Calibri"/>
              </a:rPr>
              <a:t>A</a:t>
            </a:r>
            <a:r>
              <a:rPr dirty="0" sz="800" spc="65">
                <a:solidFill>
                  <a:srgbClr val="181818"/>
                </a:solidFill>
                <a:latin typeface="Calibri"/>
                <a:cs typeface="Calibri"/>
              </a:rPr>
              <a:t>Y</a:t>
            </a:r>
            <a:r>
              <a:rPr dirty="0" sz="800" spc="140">
                <a:solidFill>
                  <a:srgbClr val="181818"/>
                </a:solidFill>
                <a:latin typeface="Calibri"/>
                <a:cs typeface="Calibri"/>
              </a:rPr>
              <a:t>C</a:t>
            </a:r>
            <a:r>
              <a:rPr dirty="0" sz="800" spc="55">
                <a:solidFill>
                  <a:srgbClr val="181818"/>
                </a:solidFill>
                <a:latin typeface="Calibri"/>
                <a:cs typeface="Calibri"/>
              </a:rPr>
              <a:t>A</a:t>
            </a:r>
            <a:r>
              <a:rPr dirty="0" sz="800" spc="30">
                <a:solidFill>
                  <a:srgbClr val="181818"/>
                </a:solidFill>
                <a:latin typeface="Calibri"/>
                <a:cs typeface="Calibri"/>
              </a:rPr>
              <a:t>R</a:t>
            </a:r>
            <a:r>
              <a:rPr dirty="0" sz="800" spc="55">
                <a:solidFill>
                  <a:srgbClr val="181818"/>
                </a:solidFill>
                <a:latin typeface="Calibri"/>
                <a:cs typeface="Calibri"/>
              </a:rPr>
              <a:t>E</a:t>
            </a:r>
            <a:endParaRPr sz="800">
              <a:latin typeface="Calibri"/>
              <a:cs typeface="Calibri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4295796" y="558721"/>
            <a:ext cx="530860" cy="186055"/>
          </a:xfrm>
          <a:custGeom>
            <a:avLst/>
            <a:gdLst/>
            <a:ahLst/>
            <a:cxnLst/>
            <a:rect l="l" t="t" r="r" b="b"/>
            <a:pathLst>
              <a:path w="530860" h="186054">
                <a:moveTo>
                  <a:pt x="527524" y="186059"/>
                </a:moveTo>
                <a:lnTo>
                  <a:pt x="0" y="9022"/>
                </a:lnTo>
                <a:lnTo>
                  <a:pt x="3027" y="0"/>
                </a:lnTo>
                <a:lnTo>
                  <a:pt x="530552" y="177037"/>
                </a:lnTo>
                <a:lnTo>
                  <a:pt x="527524" y="18605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4785626" y="1090765"/>
            <a:ext cx="560070" cy="473709"/>
          </a:xfrm>
          <a:custGeom>
            <a:avLst/>
            <a:gdLst/>
            <a:ahLst/>
            <a:cxnLst/>
            <a:rect l="l" t="t" r="r" b="b"/>
            <a:pathLst>
              <a:path w="560070" h="473709">
                <a:moveTo>
                  <a:pt x="0" y="466212"/>
                </a:moveTo>
                <a:lnTo>
                  <a:pt x="553587" y="0"/>
                </a:lnTo>
                <a:lnTo>
                  <a:pt x="559717" y="7279"/>
                </a:lnTo>
                <a:lnTo>
                  <a:pt x="6130" y="473491"/>
                </a:lnTo>
                <a:lnTo>
                  <a:pt x="0" y="466212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1338515" y="1095687"/>
            <a:ext cx="548005" cy="468630"/>
          </a:xfrm>
          <a:custGeom>
            <a:avLst/>
            <a:gdLst/>
            <a:ahLst/>
            <a:cxnLst/>
            <a:rect l="l" t="t" r="r" b="b"/>
            <a:pathLst>
              <a:path w="548005" h="468630">
                <a:moveTo>
                  <a:pt x="0" y="461285"/>
                </a:moveTo>
                <a:lnTo>
                  <a:pt x="541593" y="0"/>
                </a:lnTo>
                <a:lnTo>
                  <a:pt x="547763" y="7245"/>
                </a:lnTo>
                <a:lnTo>
                  <a:pt x="6170" y="468530"/>
                </a:lnTo>
                <a:lnTo>
                  <a:pt x="0" y="461285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 txBox="1"/>
          <p:nvPr/>
        </p:nvSpPr>
        <p:spPr>
          <a:xfrm>
            <a:off x="680649" y="1836666"/>
            <a:ext cx="1314450" cy="228600"/>
          </a:xfrm>
          <a:prstGeom prst="rect">
            <a:avLst/>
          </a:prstGeom>
          <a:solidFill>
            <a:srgbClr val="CCCCCC"/>
          </a:solidFill>
        </p:spPr>
        <p:txBody>
          <a:bodyPr wrap="square" lIns="0" tIns="0" rIns="0" bIns="0" rtlCol="0" vert="horz">
            <a:spAutoFit/>
          </a:bodyPr>
          <a:lstStyle/>
          <a:p>
            <a:pPr marL="299720">
              <a:lnSpc>
                <a:spcPct val="100000"/>
              </a:lnSpc>
            </a:pPr>
            <a:r>
              <a:rPr dirty="0" sz="750" spc="60">
                <a:solidFill>
                  <a:srgbClr val="181818"/>
                </a:solidFill>
                <a:latin typeface="Calibri"/>
                <a:cs typeface="Calibri"/>
              </a:rPr>
              <a:t>K</a:t>
            </a:r>
            <a:r>
              <a:rPr dirty="0" sz="750" spc="-10">
                <a:solidFill>
                  <a:srgbClr val="181818"/>
                </a:solidFill>
                <a:latin typeface="Calibri"/>
                <a:cs typeface="Calibri"/>
              </a:rPr>
              <a:t>I</a:t>
            </a:r>
            <a:r>
              <a:rPr dirty="0" sz="750" spc="45">
                <a:solidFill>
                  <a:srgbClr val="181818"/>
                </a:solidFill>
                <a:latin typeface="Calibri"/>
                <a:cs typeface="Calibri"/>
              </a:rPr>
              <a:t>N</a:t>
            </a:r>
            <a:r>
              <a:rPr dirty="0" sz="750" spc="75">
                <a:solidFill>
                  <a:srgbClr val="181818"/>
                </a:solidFill>
                <a:latin typeface="Calibri"/>
                <a:cs typeface="Calibri"/>
              </a:rPr>
              <a:t>D</a:t>
            </a:r>
            <a:r>
              <a:rPr dirty="0" sz="750" spc="65">
                <a:solidFill>
                  <a:srgbClr val="181818"/>
                </a:solidFill>
                <a:latin typeface="Calibri"/>
                <a:cs typeface="Calibri"/>
              </a:rPr>
              <a:t>E</a:t>
            </a:r>
            <a:r>
              <a:rPr dirty="0" sz="750" spc="50">
                <a:solidFill>
                  <a:srgbClr val="181818"/>
                </a:solidFill>
                <a:latin typeface="Calibri"/>
                <a:cs typeface="Calibri"/>
              </a:rPr>
              <a:t>R</a:t>
            </a:r>
            <a:r>
              <a:rPr dirty="0" sz="750" spc="110">
                <a:solidFill>
                  <a:srgbClr val="181818"/>
                </a:solidFill>
                <a:latin typeface="Calibri"/>
                <a:cs typeface="Calibri"/>
              </a:rPr>
              <a:t>G</a:t>
            </a:r>
            <a:r>
              <a:rPr dirty="0" sz="750" spc="75">
                <a:solidFill>
                  <a:srgbClr val="181818"/>
                </a:solidFill>
                <a:latin typeface="Calibri"/>
                <a:cs typeface="Calibri"/>
              </a:rPr>
              <a:t>A</a:t>
            </a:r>
            <a:r>
              <a:rPr dirty="0" sz="750" spc="50">
                <a:solidFill>
                  <a:srgbClr val="181818"/>
                </a:solidFill>
                <a:latin typeface="Calibri"/>
                <a:cs typeface="Calibri"/>
              </a:rPr>
              <a:t>R</a:t>
            </a:r>
            <a:r>
              <a:rPr dirty="0" sz="750" spc="65">
                <a:solidFill>
                  <a:srgbClr val="181818"/>
                </a:solidFill>
                <a:latin typeface="Calibri"/>
                <a:cs typeface="Calibri"/>
              </a:rPr>
              <a:t>TE</a:t>
            </a:r>
            <a:r>
              <a:rPr dirty="0" sz="750" spc="45">
                <a:solidFill>
                  <a:srgbClr val="181818"/>
                </a:solidFill>
                <a:latin typeface="Calibri"/>
                <a:cs typeface="Calibri"/>
              </a:rPr>
              <a:t>N</a:t>
            </a:r>
            <a:endParaRPr sz="750">
              <a:latin typeface="Calibri"/>
              <a:cs typeface="Calibri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680649" y="2105551"/>
            <a:ext cx="1314450" cy="228600"/>
          </a:xfrm>
          <a:prstGeom prst="rect">
            <a:avLst/>
          </a:prstGeom>
          <a:solidFill>
            <a:srgbClr val="CCCCCC"/>
          </a:solidFill>
        </p:spPr>
        <p:txBody>
          <a:bodyPr wrap="square" lIns="0" tIns="0" rIns="0" bIns="0" rtlCol="0" vert="horz">
            <a:spAutoFit/>
          </a:bodyPr>
          <a:lstStyle/>
          <a:p>
            <a:pPr marL="408305">
              <a:lnSpc>
                <a:spcPct val="100000"/>
              </a:lnSpc>
            </a:pPr>
            <a:r>
              <a:rPr dirty="0" sz="750" spc="-150">
                <a:solidFill>
                  <a:srgbClr val="181818"/>
                </a:solidFill>
                <a:latin typeface="Calibri"/>
                <a:cs typeface="Calibri"/>
              </a:rPr>
              <a:t>1</a:t>
            </a:r>
            <a:r>
              <a:rPr dirty="0" sz="750" spc="100">
                <a:solidFill>
                  <a:srgbClr val="181818"/>
                </a:solidFill>
                <a:latin typeface="Calibri"/>
                <a:cs typeface="Calibri"/>
              </a:rPr>
              <a:t>S</a:t>
            </a:r>
            <a:r>
              <a:rPr dirty="0" sz="750" spc="65">
                <a:solidFill>
                  <a:srgbClr val="181818"/>
                </a:solidFill>
                <a:latin typeface="Calibri"/>
                <a:cs typeface="Calibri"/>
              </a:rPr>
              <a:t>T</a:t>
            </a:r>
            <a:r>
              <a:rPr dirty="0" sz="750" spc="35">
                <a:solidFill>
                  <a:srgbClr val="181818"/>
                </a:solidFill>
                <a:latin typeface="Calibri"/>
                <a:cs typeface="Calibri"/>
              </a:rPr>
              <a:t> </a:t>
            </a:r>
            <a:r>
              <a:rPr dirty="0" sz="750" spc="110">
                <a:solidFill>
                  <a:srgbClr val="181818"/>
                </a:solidFill>
                <a:latin typeface="Calibri"/>
                <a:cs typeface="Calibri"/>
              </a:rPr>
              <a:t>G</a:t>
            </a:r>
            <a:r>
              <a:rPr dirty="0" sz="750" spc="50">
                <a:solidFill>
                  <a:srgbClr val="181818"/>
                </a:solidFill>
                <a:latin typeface="Calibri"/>
                <a:cs typeface="Calibri"/>
              </a:rPr>
              <a:t>R</a:t>
            </a:r>
            <a:r>
              <a:rPr dirty="0" sz="750" spc="75">
                <a:solidFill>
                  <a:srgbClr val="181818"/>
                </a:solidFill>
                <a:latin typeface="Calibri"/>
                <a:cs typeface="Calibri"/>
              </a:rPr>
              <a:t>A</a:t>
            </a:r>
            <a:r>
              <a:rPr dirty="0" sz="750" spc="75">
                <a:solidFill>
                  <a:srgbClr val="181818"/>
                </a:solidFill>
                <a:latin typeface="Calibri"/>
                <a:cs typeface="Calibri"/>
              </a:rPr>
              <a:t>D</a:t>
            </a:r>
            <a:r>
              <a:rPr dirty="0" sz="750" spc="65">
                <a:solidFill>
                  <a:srgbClr val="181818"/>
                </a:solidFill>
                <a:latin typeface="Calibri"/>
                <a:cs typeface="Calibri"/>
              </a:rPr>
              <a:t>E</a:t>
            </a:r>
            <a:endParaRPr sz="750">
              <a:latin typeface="Calibri"/>
              <a:cs typeface="Calibri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680649" y="2374435"/>
            <a:ext cx="1314450" cy="228600"/>
          </a:xfrm>
          <a:prstGeom prst="rect">
            <a:avLst/>
          </a:prstGeom>
          <a:solidFill>
            <a:srgbClr val="CCCCCC"/>
          </a:solidFill>
        </p:spPr>
        <p:txBody>
          <a:bodyPr wrap="square" lIns="0" tIns="0" rIns="0" bIns="0" rtlCol="0" vert="horz">
            <a:spAutoFit/>
          </a:bodyPr>
          <a:lstStyle/>
          <a:p>
            <a:pPr marL="382905">
              <a:lnSpc>
                <a:spcPct val="100000"/>
              </a:lnSpc>
            </a:pPr>
            <a:r>
              <a:rPr dirty="0" sz="750" spc="60">
                <a:solidFill>
                  <a:srgbClr val="181818"/>
                </a:solidFill>
                <a:latin typeface="Calibri"/>
                <a:cs typeface="Calibri"/>
              </a:rPr>
              <a:t>2</a:t>
            </a:r>
            <a:r>
              <a:rPr dirty="0" sz="750" spc="45">
                <a:solidFill>
                  <a:srgbClr val="181818"/>
                </a:solidFill>
                <a:latin typeface="Calibri"/>
                <a:cs typeface="Calibri"/>
              </a:rPr>
              <a:t>N</a:t>
            </a:r>
            <a:r>
              <a:rPr dirty="0" sz="750" spc="75">
                <a:solidFill>
                  <a:srgbClr val="181818"/>
                </a:solidFill>
                <a:latin typeface="Calibri"/>
                <a:cs typeface="Calibri"/>
              </a:rPr>
              <a:t>D</a:t>
            </a:r>
            <a:r>
              <a:rPr dirty="0" sz="750" spc="35">
                <a:solidFill>
                  <a:srgbClr val="181818"/>
                </a:solidFill>
                <a:latin typeface="Calibri"/>
                <a:cs typeface="Calibri"/>
              </a:rPr>
              <a:t> </a:t>
            </a:r>
            <a:r>
              <a:rPr dirty="0" sz="750" spc="110">
                <a:solidFill>
                  <a:srgbClr val="181818"/>
                </a:solidFill>
                <a:latin typeface="Calibri"/>
                <a:cs typeface="Calibri"/>
              </a:rPr>
              <a:t>G</a:t>
            </a:r>
            <a:r>
              <a:rPr dirty="0" sz="750" spc="50">
                <a:solidFill>
                  <a:srgbClr val="181818"/>
                </a:solidFill>
                <a:latin typeface="Calibri"/>
                <a:cs typeface="Calibri"/>
              </a:rPr>
              <a:t>R</a:t>
            </a:r>
            <a:r>
              <a:rPr dirty="0" sz="750" spc="75">
                <a:solidFill>
                  <a:srgbClr val="181818"/>
                </a:solidFill>
                <a:latin typeface="Calibri"/>
                <a:cs typeface="Calibri"/>
              </a:rPr>
              <a:t>A</a:t>
            </a:r>
            <a:r>
              <a:rPr dirty="0" sz="750" spc="75">
                <a:solidFill>
                  <a:srgbClr val="181818"/>
                </a:solidFill>
                <a:latin typeface="Calibri"/>
                <a:cs typeface="Calibri"/>
              </a:rPr>
              <a:t>D</a:t>
            </a:r>
            <a:r>
              <a:rPr dirty="0" sz="750" spc="65">
                <a:solidFill>
                  <a:srgbClr val="181818"/>
                </a:solidFill>
                <a:latin typeface="Calibri"/>
                <a:cs typeface="Calibri"/>
              </a:rPr>
              <a:t>E</a:t>
            </a:r>
            <a:endParaRPr sz="750">
              <a:latin typeface="Calibri"/>
              <a:cs typeface="Calibri"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5540079" y="1563693"/>
            <a:ext cx="1315085" cy="183515"/>
          </a:xfrm>
          <a:custGeom>
            <a:avLst/>
            <a:gdLst/>
            <a:ahLst/>
            <a:cxnLst/>
            <a:rect l="l" t="t" r="r" b="b"/>
            <a:pathLst>
              <a:path w="1315084" h="183514">
                <a:moveTo>
                  <a:pt x="91624" y="183270"/>
                </a:moveTo>
                <a:lnTo>
                  <a:pt x="53731" y="175064"/>
                </a:lnTo>
                <a:lnTo>
                  <a:pt x="21826" y="150091"/>
                </a:lnTo>
                <a:lnTo>
                  <a:pt x="3367" y="115734"/>
                </a:lnTo>
                <a:lnTo>
                  <a:pt x="0" y="91858"/>
                </a:lnTo>
                <a:lnTo>
                  <a:pt x="931" y="78722"/>
                </a:lnTo>
                <a:lnTo>
                  <a:pt x="14306" y="42474"/>
                </a:lnTo>
                <a:lnTo>
                  <a:pt x="44331" y="13855"/>
                </a:lnTo>
                <a:lnTo>
                  <a:pt x="91246" y="0"/>
                </a:lnTo>
                <a:lnTo>
                  <a:pt x="1223029" y="0"/>
                </a:lnTo>
                <a:lnTo>
                  <a:pt x="1236104" y="937"/>
                </a:lnTo>
                <a:lnTo>
                  <a:pt x="1272324" y="14387"/>
                </a:lnTo>
                <a:lnTo>
                  <a:pt x="1300886" y="44421"/>
                </a:lnTo>
                <a:lnTo>
                  <a:pt x="1314665" y="91412"/>
                </a:lnTo>
                <a:lnTo>
                  <a:pt x="1313733" y="104549"/>
                </a:lnTo>
                <a:lnTo>
                  <a:pt x="1300359" y="140797"/>
                </a:lnTo>
                <a:lnTo>
                  <a:pt x="1270334" y="169416"/>
                </a:lnTo>
                <a:lnTo>
                  <a:pt x="1223419" y="183270"/>
                </a:lnTo>
                <a:lnTo>
                  <a:pt x="91624" y="183270"/>
                </a:lnTo>
                <a:close/>
              </a:path>
            </a:pathLst>
          </a:custGeom>
          <a:solidFill>
            <a:srgbClr val="CCCCCC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 txBox="1"/>
          <p:nvPr/>
        </p:nvSpPr>
        <p:spPr>
          <a:xfrm>
            <a:off x="5957416" y="1597416"/>
            <a:ext cx="480059" cy="1270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800" spc="85">
                <a:solidFill>
                  <a:srgbClr val="181818"/>
                </a:solidFill>
                <a:latin typeface="Calibri"/>
                <a:cs typeface="Calibri"/>
              </a:rPr>
              <a:t>S</a:t>
            </a:r>
            <a:r>
              <a:rPr dirty="0" sz="800" spc="50">
                <a:solidFill>
                  <a:srgbClr val="181818"/>
                </a:solidFill>
                <a:latin typeface="Calibri"/>
                <a:cs typeface="Calibri"/>
              </a:rPr>
              <a:t>E</a:t>
            </a:r>
            <a:r>
              <a:rPr dirty="0" sz="800" spc="140">
                <a:solidFill>
                  <a:srgbClr val="181818"/>
                </a:solidFill>
                <a:latin typeface="Calibri"/>
                <a:cs typeface="Calibri"/>
              </a:rPr>
              <a:t>C</a:t>
            </a:r>
            <a:r>
              <a:rPr dirty="0" sz="800" spc="5">
                <a:solidFill>
                  <a:srgbClr val="181818"/>
                </a:solidFill>
                <a:latin typeface="Calibri"/>
                <a:cs typeface="Calibri"/>
              </a:rPr>
              <a:t>U</a:t>
            </a:r>
            <a:r>
              <a:rPr dirty="0" sz="800" spc="30">
                <a:solidFill>
                  <a:srgbClr val="181818"/>
                </a:solidFill>
                <a:latin typeface="Calibri"/>
                <a:cs typeface="Calibri"/>
              </a:rPr>
              <a:t>R</a:t>
            </a:r>
            <a:r>
              <a:rPr dirty="0" sz="800" spc="-20">
                <a:solidFill>
                  <a:srgbClr val="181818"/>
                </a:solidFill>
                <a:latin typeface="Calibri"/>
                <a:cs typeface="Calibri"/>
              </a:rPr>
              <a:t>I</a:t>
            </a:r>
            <a:r>
              <a:rPr dirty="0" sz="800" spc="45">
                <a:solidFill>
                  <a:srgbClr val="181818"/>
                </a:solidFill>
                <a:latin typeface="Calibri"/>
                <a:cs typeface="Calibri"/>
              </a:rPr>
              <a:t>T</a:t>
            </a:r>
            <a:r>
              <a:rPr dirty="0" sz="800" spc="70">
                <a:solidFill>
                  <a:srgbClr val="181818"/>
                </a:solidFill>
                <a:latin typeface="Calibri"/>
                <a:cs typeface="Calibri"/>
              </a:rPr>
              <a:t>Y</a:t>
            </a:r>
            <a:endParaRPr sz="800">
              <a:latin typeface="Calibri"/>
              <a:cs typeface="Calibri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2094232" y="1563693"/>
            <a:ext cx="1315085" cy="183515"/>
          </a:xfrm>
          <a:custGeom>
            <a:avLst/>
            <a:gdLst/>
            <a:ahLst/>
            <a:cxnLst/>
            <a:rect l="l" t="t" r="r" b="b"/>
            <a:pathLst>
              <a:path w="1315085" h="183514">
                <a:moveTo>
                  <a:pt x="91624" y="183270"/>
                </a:moveTo>
                <a:lnTo>
                  <a:pt x="53731" y="175064"/>
                </a:lnTo>
                <a:lnTo>
                  <a:pt x="21826" y="150091"/>
                </a:lnTo>
                <a:lnTo>
                  <a:pt x="3367" y="115734"/>
                </a:lnTo>
                <a:lnTo>
                  <a:pt x="0" y="91858"/>
                </a:lnTo>
                <a:lnTo>
                  <a:pt x="931" y="78722"/>
                </a:lnTo>
                <a:lnTo>
                  <a:pt x="14305" y="42474"/>
                </a:lnTo>
                <a:lnTo>
                  <a:pt x="44331" y="13855"/>
                </a:lnTo>
                <a:lnTo>
                  <a:pt x="91246" y="0"/>
                </a:lnTo>
                <a:lnTo>
                  <a:pt x="1223029" y="0"/>
                </a:lnTo>
                <a:lnTo>
                  <a:pt x="1236104" y="937"/>
                </a:lnTo>
                <a:lnTo>
                  <a:pt x="1272324" y="14388"/>
                </a:lnTo>
                <a:lnTo>
                  <a:pt x="1300886" y="44421"/>
                </a:lnTo>
                <a:lnTo>
                  <a:pt x="1314665" y="91412"/>
                </a:lnTo>
                <a:lnTo>
                  <a:pt x="1313733" y="104549"/>
                </a:lnTo>
                <a:lnTo>
                  <a:pt x="1300359" y="140797"/>
                </a:lnTo>
                <a:lnTo>
                  <a:pt x="1270333" y="169416"/>
                </a:lnTo>
                <a:lnTo>
                  <a:pt x="1223419" y="183270"/>
                </a:lnTo>
                <a:lnTo>
                  <a:pt x="91624" y="183270"/>
                </a:lnTo>
                <a:close/>
              </a:path>
            </a:pathLst>
          </a:custGeom>
          <a:solidFill>
            <a:srgbClr val="CCCCCC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0" name="object 20"/>
          <p:cNvSpPr txBox="1"/>
          <p:nvPr/>
        </p:nvSpPr>
        <p:spPr>
          <a:xfrm>
            <a:off x="2595288" y="1597416"/>
            <a:ext cx="313055" cy="1270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800" spc="40">
                <a:solidFill>
                  <a:srgbClr val="181818"/>
                </a:solidFill>
                <a:latin typeface="Calibri"/>
                <a:cs typeface="Calibri"/>
              </a:rPr>
              <a:t>P</a:t>
            </a:r>
            <a:r>
              <a:rPr dirty="0" sz="800" spc="30">
                <a:solidFill>
                  <a:srgbClr val="181818"/>
                </a:solidFill>
                <a:latin typeface="Calibri"/>
                <a:cs typeface="Calibri"/>
              </a:rPr>
              <a:t>R</a:t>
            </a:r>
            <a:r>
              <a:rPr dirty="0" sz="800" spc="50">
                <a:solidFill>
                  <a:srgbClr val="181818"/>
                </a:solidFill>
                <a:latin typeface="Calibri"/>
                <a:cs typeface="Calibri"/>
              </a:rPr>
              <a:t>E</a:t>
            </a:r>
            <a:r>
              <a:rPr dirty="0" sz="800" spc="155">
                <a:solidFill>
                  <a:srgbClr val="181818"/>
                </a:solidFill>
                <a:latin typeface="Calibri"/>
                <a:cs typeface="Calibri"/>
              </a:rPr>
              <a:t>-</a:t>
            </a:r>
            <a:r>
              <a:rPr dirty="0" sz="800" spc="45">
                <a:solidFill>
                  <a:srgbClr val="181818"/>
                </a:solidFill>
                <a:latin typeface="Calibri"/>
                <a:cs typeface="Calibri"/>
              </a:rPr>
              <a:t>K</a:t>
            </a:r>
            <a:endParaRPr sz="800">
              <a:latin typeface="Calibri"/>
              <a:cs typeface="Calibri"/>
            </a:endParaRPr>
          </a:p>
        </p:txBody>
      </p:sp>
      <p:sp>
        <p:nvSpPr>
          <p:cNvPr id="21" name="object 21"/>
          <p:cNvSpPr/>
          <p:nvPr/>
        </p:nvSpPr>
        <p:spPr>
          <a:xfrm>
            <a:off x="5578106" y="1090427"/>
            <a:ext cx="618490" cy="474345"/>
          </a:xfrm>
          <a:custGeom>
            <a:avLst/>
            <a:gdLst/>
            <a:ahLst/>
            <a:cxnLst/>
            <a:rect l="l" t="t" r="r" b="b"/>
            <a:pathLst>
              <a:path w="618489" h="474344">
                <a:moveTo>
                  <a:pt x="612578" y="474146"/>
                </a:moveTo>
                <a:lnTo>
                  <a:pt x="0" y="7570"/>
                </a:lnTo>
                <a:lnTo>
                  <a:pt x="5766" y="0"/>
                </a:lnTo>
                <a:lnTo>
                  <a:pt x="618344" y="466576"/>
                </a:lnTo>
                <a:lnTo>
                  <a:pt x="612578" y="47414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2" name="object 22"/>
          <p:cNvSpPr/>
          <p:nvPr/>
        </p:nvSpPr>
        <p:spPr>
          <a:xfrm>
            <a:off x="2095303" y="1095101"/>
            <a:ext cx="655320" cy="469900"/>
          </a:xfrm>
          <a:custGeom>
            <a:avLst/>
            <a:gdLst/>
            <a:ahLst/>
            <a:cxnLst/>
            <a:rect l="l" t="t" r="r" b="b"/>
            <a:pathLst>
              <a:path w="655319" h="469900">
                <a:moveTo>
                  <a:pt x="649577" y="469696"/>
                </a:moveTo>
                <a:lnTo>
                  <a:pt x="0" y="7755"/>
                </a:lnTo>
                <a:lnTo>
                  <a:pt x="5515" y="0"/>
                </a:lnTo>
                <a:lnTo>
                  <a:pt x="655092" y="461940"/>
                </a:lnTo>
                <a:lnTo>
                  <a:pt x="649577" y="46969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3" name="object 23"/>
          <p:cNvSpPr/>
          <p:nvPr/>
        </p:nvSpPr>
        <p:spPr>
          <a:xfrm>
            <a:off x="2635432" y="554295"/>
            <a:ext cx="613410" cy="200025"/>
          </a:xfrm>
          <a:custGeom>
            <a:avLst/>
            <a:gdLst/>
            <a:ahLst/>
            <a:cxnLst/>
            <a:rect l="l" t="t" r="r" b="b"/>
            <a:pathLst>
              <a:path w="613410" h="200025">
                <a:moveTo>
                  <a:pt x="0" y="190936"/>
                </a:moveTo>
                <a:lnTo>
                  <a:pt x="610224" y="0"/>
                </a:lnTo>
                <a:lnTo>
                  <a:pt x="613066" y="9082"/>
                </a:lnTo>
                <a:lnTo>
                  <a:pt x="2841" y="200019"/>
                </a:lnTo>
                <a:lnTo>
                  <a:pt x="0" y="19093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4" name="object 24"/>
          <p:cNvSpPr txBox="1"/>
          <p:nvPr/>
        </p:nvSpPr>
        <p:spPr>
          <a:xfrm>
            <a:off x="2088451" y="1855193"/>
            <a:ext cx="1314450" cy="228600"/>
          </a:xfrm>
          <a:prstGeom prst="rect">
            <a:avLst/>
          </a:prstGeom>
          <a:solidFill>
            <a:srgbClr val="CCCCCC"/>
          </a:solidFill>
        </p:spPr>
        <p:txBody>
          <a:bodyPr wrap="square" lIns="0" tIns="0" rIns="0" bIns="0" rtlCol="0" vert="horz">
            <a:spAutoFit/>
          </a:bodyPr>
          <a:lstStyle/>
          <a:p>
            <a:pPr marL="386715">
              <a:lnSpc>
                <a:spcPct val="100000"/>
              </a:lnSpc>
            </a:pPr>
            <a:r>
              <a:rPr dirty="0" sz="750" spc="75">
                <a:solidFill>
                  <a:srgbClr val="181818"/>
                </a:solidFill>
                <a:latin typeface="Calibri"/>
                <a:cs typeface="Calibri"/>
              </a:rPr>
              <a:t>3</a:t>
            </a:r>
            <a:r>
              <a:rPr dirty="0" sz="750" spc="50">
                <a:solidFill>
                  <a:srgbClr val="181818"/>
                </a:solidFill>
                <a:latin typeface="Calibri"/>
                <a:cs typeface="Calibri"/>
              </a:rPr>
              <a:t>R</a:t>
            </a:r>
            <a:r>
              <a:rPr dirty="0" sz="750" spc="75">
                <a:solidFill>
                  <a:srgbClr val="181818"/>
                </a:solidFill>
                <a:latin typeface="Calibri"/>
                <a:cs typeface="Calibri"/>
              </a:rPr>
              <a:t>D</a:t>
            </a:r>
            <a:r>
              <a:rPr dirty="0" sz="750" spc="35">
                <a:solidFill>
                  <a:srgbClr val="181818"/>
                </a:solidFill>
                <a:latin typeface="Calibri"/>
                <a:cs typeface="Calibri"/>
              </a:rPr>
              <a:t> </a:t>
            </a:r>
            <a:r>
              <a:rPr dirty="0" sz="750" spc="110">
                <a:solidFill>
                  <a:srgbClr val="181818"/>
                </a:solidFill>
                <a:latin typeface="Calibri"/>
                <a:cs typeface="Calibri"/>
              </a:rPr>
              <a:t>G</a:t>
            </a:r>
            <a:r>
              <a:rPr dirty="0" sz="750" spc="50">
                <a:solidFill>
                  <a:srgbClr val="181818"/>
                </a:solidFill>
                <a:latin typeface="Calibri"/>
                <a:cs typeface="Calibri"/>
              </a:rPr>
              <a:t>R</a:t>
            </a:r>
            <a:r>
              <a:rPr dirty="0" sz="750" spc="75">
                <a:solidFill>
                  <a:srgbClr val="181818"/>
                </a:solidFill>
                <a:latin typeface="Calibri"/>
                <a:cs typeface="Calibri"/>
              </a:rPr>
              <a:t>A</a:t>
            </a:r>
            <a:r>
              <a:rPr dirty="0" sz="750" spc="75">
                <a:solidFill>
                  <a:srgbClr val="181818"/>
                </a:solidFill>
                <a:latin typeface="Calibri"/>
                <a:cs typeface="Calibri"/>
              </a:rPr>
              <a:t>D</a:t>
            </a:r>
            <a:r>
              <a:rPr dirty="0" sz="750" spc="65">
                <a:solidFill>
                  <a:srgbClr val="181818"/>
                </a:solidFill>
                <a:latin typeface="Calibri"/>
                <a:cs typeface="Calibri"/>
              </a:rPr>
              <a:t>E</a:t>
            </a:r>
            <a:endParaRPr sz="750">
              <a:latin typeface="Calibri"/>
              <a:cs typeface="Calibri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2088451" y="2124077"/>
            <a:ext cx="1314450" cy="228600"/>
          </a:xfrm>
          <a:prstGeom prst="rect">
            <a:avLst/>
          </a:prstGeom>
          <a:solidFill>
            <a:srgbClr val="CCCCCC"/>
          </a:solidFill>
        </p:spPr>
        <p:txBody>
          <a:bodyPr wrap="square" lIns="0" tIns="0" rIns="0" bIns="0" rtlCol="0" vert="horz">
            <a:spAutoFit/>
          </a:bodyPr>
          <a:lstStyle/>
          <a:p>
            <a:pPr marL="388620">
              <a:lnSpc>
                <a:spcPct val="100000"/>
              </a:lnSpc>
            </a:pPr>
            <a:r>
              <a:rPr dirty="0" sz="750" spc="85">
                <a:solidFill>
                  <a:srgbClr val="181818"/>
                </a:solidFill>
                <a:latin typeface="Calibri"/>
                <a:cs typeface="Calibri"/>
              </a:rPr>
              <a:t>4</a:t>
            </a:r>
            <a:r>
              <a:rPr dirty="0" sz="750" spc="65">
                <a:solidFill>
                  <a:srgbClr val="181818"/>
                </a:solidFill>
                <a:latin typeface="Calibri"/>
                <a:cs typeface="Calibri"/>
              </a:rPr>
              <a:t>T</a:t>
            </a:r>
            <a:r>
              <a:rPr dirty="0" sz="750" spc="60">
                <a:solidFill>
                  <a:srgbClr val="181818"/>
                </a:solidFill>
                <a:latin typeface="Calibri"/>
                <a:cs typeface="Calibri"/>
              </a:rPr>
              <a:t>H</a:t>
            </a:r>
            <a:r>
              <a:rPr dirty="0" sz="750" spc="35">
                <a:solidFill>
                  <a:srgbClr val="181818"/>
                </a:solidFill>
                <a:latin typeface="Calibri"/>
                <a:cs typeface="Calibri"/>
              </a:rPr>
              <a:t> </a:t>
            </a:r>
            <a:r>
              <a:rPr dirty="0" sz="750" spc="110">
                <a:solidFill>
                  <a:srgbClr val="181818"/>
                </a:solidFill>
                <a:latin typeface="Calibri"/>
                <a:cs typeface="Calibri"/>
              </a:rPr>
              <a:t>G</a:t>
            </a:r>
            <a:r>
              <a:rPr dirty="0" sz="750" spc="50">
                <a:solidFill>
                  <a:srgbClr val="181818"/>
                </a:solidFill>
                <a:latin typeface="Calibri"/>
                <a:cs typeface="Calibri"/>
              </a:rPr>
              <a:t>R</a:t>
            </a:r>
            <a:r>
              <a:rPr dirty="0" sz="750" spc="75">
                <a:solidFill>
                  <a:srgbClr val="181818"/>
                </a:solidFill>
                <a:latin typeface="Calibri"/>
                <a:cs typeface="Calibri"/>
              </a:rPr>
              <a:t>A</a:t>
            </a:r>
            <a:r>
              <a:rPr dirty="0" sz="750" spc="75">
                <a:solidFill>
                  <a:srgbClr val="181818"/>
                </a:solidFill>
                <a:latin typeface="Calibri"/>
                <a:cs typeface="Calibri"/>
              </a:rPr>
              <a:t>D</a:t>
            </a:r>
            <a:r>
              <a:rPr dirty="0" sz="750" spc="65">
                <a:solidFill>
                  <a:srgbClr val="181818"/>
                </a:solidFill>
                <a:latin typeface="Calibri"/>
                <a:cs typeface="Calibri"/>
              </a:rPr>
              <a:t>E</a:t>
            </a:r>
            <a:endParaRPr sz="750">
              <a:latin typeface="Calibri"/>
              <a:cs typeface="Calibri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2088451" y="2392961"/>
            <a:ext cx="1314450" cy="228600"/>
          </a:xfrm>
          <a:prstGeom prst="rect">
            <a:avLst/>
          </a:prstGeom>
          <a:solidFill>
            <a:srgbClr val="CCCCCC"/>
          </a:solidFill>
        </p:spPr>
        <p:txBody>
          <a:bodyPr wrap="square" lIns="0" tIns="0" rIns="0" bIns="0" rtlCol="0" vert="horz">
            <a:spAutoFit/>
          </a:bodyPr>
          <a:lstStyle/>
          <a:p>
            <a:pPr marL="387985">
              <a:lnSpc>
                <a:spcPct val="100000"/>
              </a:lnSpc>
            </a:pPr>
            <a:r>
              <a:rPr dirty="0" sz="750" spc="95">
                <a:solidFill>
                  <a:srgbClr val="181818"/>
                </a:solidFill>
                <a:latin typeface="Calibri"/>
                <a:cs typeface="Calibri"/>
              </a:rPr>
              <a:t>5</a:t>
            </a:r>
            <a:r>
              <a:rPr dirty="0" sz="750" spc="65">
                <a:solidFill>
                  <a:srgbClr val="181818"/>
                </a:solidFill>
                <a:latin typeface="Calibri"/>
                <a:cs typeface="Calibri"/>
              </a:rPr>
              <a:t>T</a:t>
            </a:r>
            <a:r>
              <a:rPr dirty="0" sz="750" spc="60">
                <a:solidFill>
                  <a:srgbClr val="181818"/>
                </a:solidFill>
                <a:latin typeface="Calibri"/>
                <a:cs typeface="Calibri"/>
              </a:rPr>
              <a:t>H</a:t>
            </a:r>
            <a:r>
              <a:rPr dirty="0" sz="750" spc="35">
                <a:solidFill>
                  <a:srgbClr val="181818"/>
                </a:solidFill>
                <a:latin typeface="Calibri"/>
                <a:cs typeface="Calibri"/>
              </a:rPr>
              <a:t> </a:t>
            </a:r>
            <a:r>
              <a:rPr dirty="0" sz="750" spc="110">
                <a:solidFill>
                  <a:srgbClr val="181818"/>
                </a:solidFill>
                <a:latin typeface="Calibri"/>
                <a:cs typeface="Calibri"/>
              </a:rPr>
              <a:t>G</a:t>
            </a:r>
            <a:r>
              <a:rPr dirty="0" sz="750" spc="50">
                <a:solidFill>
                  <a:srgbClr val="181818"/>
                </a:solidFill>
                <a:latin typeface="Calibri"/>
                <a:cs typeface="Calibri"/>
              </a:rPr>
              <a:t>R</a:t>
            </a:r>
            <a:r>
              <a:rPr dirty="0" sz="750" spc="75">
                <a:solidFill>
                  <a:srgbClr val="181818"/>
                </a:solidFill>
                <a:latin typeface="Calibri"/>
                <a:cs typeface="Calibri"/>
              </a:rPr>
              <a:t>A</a:t>
            </a:r>
            <a:r>
              <a:rPr dirty="0" sz="750" spc="75">
                <a:solidFill>
                  <a:srgbClr val="181818"/>
                </a:solidFill>
                <a:latin typeface="Calibri"/>
                <a:cs typeface="Calibri"/>
              </a:rPr>
              <a:t>D</a:t>
            </a:r>
            <a:r>
              <a:rPr dirty="0" sz="750" spc="65">
                <a:solidFill>
                  <a:srgbClr val="181818"/>
                </a:solidFill>
                <a:latin typeface="Calibri"/>
                <a:cs typeface="Calibri"/>
              </a:rPr>
              <a:t>E</a:t>
            </a:r>
            <a:endParaRPr sz="750">
              <a:latin typeface="Calibri"/>
              <a:cs typeface="Calibri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4151709" y="1836666"/>
            <a:ext cx="1314450" cy="228600"/>
          </a:xfrm>
          <a:prstGeom prst="rect">
            <a:avLst/>
          </a:prstGeom>
          <a:solidFill>
            <a:srgbClr val="CCCCCC"/>
          </a:solidFill>
        </p:spPr>
        <p:txBody>
          <a:bodyPr wrap="square" lIns="0" tIns="0" rIns="0" bIns="0" rtlCol="0" vert="horz">
            <a:spAutoFit/>
          </a:bodyPr>
          <a:lstStyle/>
          <a:p>
            <a:pPr marL="387350">
              <a:lnSpc>
                <a:spcPct val="100000"/>
              </a:lnSpc>
            </a:pPr>
            <a:r>
              <a:rPr dirty="0" sz="750" spc="105">
                <a:solidFill>
                  <a:srgbClr val="181818"/>
                </a:solidFill>
                <a:latin typeface="Calibri"/>
                <a:cs typeface="Calibri"/>
              </a:rPr>
              <a:t>6</a:t>
            </a:r>
            <a:r>
              <a:rPr dirty="0" sz="750" spc="65">
                <a:solidFill>
                  <a:srgbClr val="181818"/>
                </a:solidFill>
                <a:latin typeface="Calibri"/>
                <a:cs typeface="Calibri"/>
              </a:rPr>
              <a:t>T</a:t>
            </a:r>
            <a:r>
              <a:rPr dirty="0" sz="750" spc="60">
                <a:solidFill>
                  <a:srgbClr val="181818"/>
                </a:solidFill>
                <a:latin typeface="Calibri"/>
                <a:cs typeface="Calibri"/>
              </a:rPr>
              <a:t>H</a:t>
            </a:r>
            <a:r>
              <a:rPr dirty="0" sz="750" spc="35">
                <a:solidFill>
                  <a:srgbClr val="181818"/>
                </a:solidFill>
                <a:latin typeface="Calibri"/>
                <a:cs typeface="Calibri"/>
              </a:rPr>
              <a:t> </a:t>
            </a:r>
            <a:r>
              <a:rPr dirty="0" sz="750" spc="110">
                <a:solidFill>
                  <a:srgbClr val="181818"/>
                </a:solidFill>
                <a:latin typeface="Calibri"/>
                <a:cs typeface="Calibri"/>
              </a:rPr>
              <a:t>G</a:t>
            </a:r>
            <a:r>
              <a:rPr dirty="0" sz="750" spc="50">
                <a:solidFill>
                  <a:srgbClr val="181818"/>
                </a:solidFill>
                <a:latin typeface="Calibri"/>
                <a:cs typeface="Calibri"/>
              </a:rPr>
              <a:t>R</a:t>
            </a:r>
            <a:r>
              <a:rPr dirty="0" sz="750" spc="75">
                <a:solidFill>
                  <a:srgbClr val="181818"/>
                </a:solidFill>
                <a:latin typeface="Calibri"/>
                <a:cs typeface="Calibri"/>
              </a:rPr>
              <a:t>A</a:t>
            </a:r>
            <a:r>
              <a:rPr dirty="0" sz="750" spc="75">
                <a:solidFill>
                  <a:srgbClr val="181818"/>
                </a:solidFill>
                <a:latin typeface="Calibri"/>
                <a:cs typeface="Calibri"/>
              </a:rPr>
              <a:t>D</a:t>
            </a:r>
            <a:r>
              <a:rPr dirty="0" sz="750" spc="65">
                <a:solidFill>
                  <a:srgbClr val="181818"/>
                </a:solidFill>
                <a:latin typeface="Calibri"/>
                <a:cs typeface="Calibri"/>
              </a:rPr>
              <a:t>E</a:t>
            </a:r>
            <a:endParaRPr sz="750">
              <a:latin typeface="Calibri"/>
              <a:cs typeface="Calibri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4151709" y="2105551"/>
            <a:ext cx="1314450" cy="228600"/>
          </a:xfrm>
          <a:prstGeom prst="rect">
            <a:avLst/>
          </a:prstGeom>
          <a:solidFill>
            <a:srgbClr val="CCCCCC"/>
          </a:solidFill>
        </p:spPr>
        <p:txBody>
          <a:bodyPr wrap="square" lIns="0" tIns="0" rIns="0" bIns="0" rtlCol="0" vert="horz">
            <a:spAutoFit/>
          </a:bodyPr>
          <a:lstStyle/>
          <a:p>
            <a:pPr marL="391795">
              <a:lnSpc>
                <a:spcPct val="100000"/>
              </a:lnSpc>
            </a:pPr>
            <a:r>
              <a:rPr dirty="0" sz="750" spc="30">
                <a:solidFill>
                  <a:srgbClr val="181818"/>
                </a:solidFill>
                <a:latin typeface="Calibri"/>
                <a:cs typeface="Calibri"/>
              </a:rPr>
              <a:t>7</a:t>
            </a:r>
            <a:r>
              <a:rPr dirty="0" sz="750" spc="65">
                <a:solidFill>
                  <a:srgbClr val="181818"/>
                </a:solidFill>
                <a:latin typeface="Calibri"/>
                <a:cs typeface="Calibri"/>
              </a:rPr>
              <a:t>T</a:t>
            </a:r>
            <a:r>
              <a:rPr dirty="0" sz="750" spc="60">
                <a:solidFill>
                  <a:srgbClr val="181818"/>
                </a:solidFill>
                <a:latin typeface="Calibri"/>
                <a:cs typeface="Calibri"/>
              </a:rPr>
              <a:t>H</a:t>
            </a:r>
            <a:r>
              <a:rPr dirty="0" sz="750" spc="35">
                <a:solidFill>
                  <a:srgbClr val="181818"/>
                </a:solidFill>
                <a:latin typeface="Calibri"/>
                <a:cs typeface="Calibri"/>
              </a:rPr>
              <a:t> </a:t>
            </a:r>
            <a:r>
              <a:rPr dirty="0" sz="750" spc="110">
                <a:solidFill>
                  <a:srgbClr val="181818"/>
                </a:solidFill>
                <a:latin typeface="Calibri"/>
                <a:cs typeface="Calibri"/>
              </a:rPr>
              <a:t>G</a:t>
            </a:r>
            <a:r>
              <a:rPr dirty="0" sz="750" spc="50">
                <a:solidFill>
                  <a:srgbClr val="181818"/>
                </a:solidFill>
                <a:latin typeface="Calibri"/>
                <a:cs typeface="Calibri"/>
              </a:rPr>
              <a:t>R</a:t>
            </a:r>
            <a:r>
              <a:rPr dirty="0" sz="750" spc="75">
                <a:solidFill>
                  <a:srgbClr val="181818"/>
                </a:solidFill>
                <a:latin typeface="Calibri"/>
                <a:cs typeface="Calibri"/>
              </a:rPr>
              <a:t>A</a:t>
            </a:r>
            <a:r>
              <a:rPr dirty="0" sz="750" spc="75">
                <a:solidFill>
                  <a:srgbClr val="181818"/>
                </a:solidFill>
                <a:latin typeface="Calibri"/>
                <a:cs typeface="Calibri"/>
              </a:rPr>
              <a:t>D</a:t>
            </a:r>
            <a:r>
              <a:rPr dirty="0" sz="750" spc="65">
                <a:solidFill>
                  <a:srgbClr val="181818"/>
                </a:solidFill>
                <a:latin typeface="Calibri"/>
                <a:cs typeface="Calibri"/>
              </a:rPr>
              <a:t>E</a:t>
            </a:r>
            <a:endParaRPr sz="750">
              <a:latin typeface="Calibri"/>
              <a:cs typeface="Calibri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4151709" y="2374435"/>
            <a:ext cx="1314450" cy="228600"/>
          </a:xfrm>
          <a:prstGeom prst="rect">
            <a:avLst/>
          </a:prstGeom>
          <a:solidFill>
            <a:srgbClr val="CCCCCC"/>
          </a:solidFill>
        </p:spPr>
        <p:txBody>
          <a:bodyPr wrap="square" lIns="0" tIns="0" rIns="0" bIns="0" rtlCol="0" vert="horz">
            <a:spAutoFit/>
          </a:bodyPr>
          <a:lstStyle/>
          <a:p>
            <a:pPr marL="387985">
              <a:lnSpc>
                <a:spcPct val="100000"/>
              </a:lnSpc>
            </a:pPr>
            <a:r>
              <a:rPr dirty="0" sz="750" spc="90">
                <a:solidFill>
                  <a:srgbClr val="181818"/>
                </a:solidFill>
                <a:latin typeface="Calibri"/>
                <a:cs typeface="Calibri"/>
              </a:rPr>
              <a:t>8</a:t>
            </a:r>
            <a:r>
              <a:rPr dirty="0" sz="750" spc="65">
                <a:solidFill>
                  <a:srgbClr val="181818"/>
                </a:solidFill>
                <a:latin typeface="Calibri"/>
                <a:cs typeface="Calibri"/>
              </a:rPr>
              <a:t>T</a:t>
            </a:r>
            <a:r>
              <a:rPr dirty="0" sz="750" spc="60">
                <a:solidFill>
                  <a:srgbClr val="181818"/>
                </a:solidFill>
                <a:latin typeface="Calibri"/>
                <a:cs typeface="Calibri"/>
              </a:rPr>
              <a:t>H</a:t>
            </a:r>
            <a:r>
              <a:rPr dirty="0" sz="750" spc="35">
                <a:solidFill>
                  <a:srgbClr val="181818"/>
                </a:solidFill>
                <a:latin typeface="Calibri"/>
                <a:cs typeface="Calibri"/>
              </a:rPr>
              <a:t> </a:t>
            </a:r>
            <a:r>
              <a:rPr dirty="0" sz="750" spc="110">
                <a:solidFill>
                  <a:srgbClr val="181818"/>
                </a:solidFill>
                <a:latin typeface="Calibri"/>
                <a:cs typeface="Calibri"/>
              </a:rPr>
              <a:t>G</a:t>
            </a:r>
            <a:r>
              <a:rPr dirty="0" sz="750" spc="50">
                <a:solidFill>
                  <a:srgbClr val="181818"/>
                </a:solidFill>
                <a:latin typeface="Calibri"/>
                <a:cs typeface="Calibri"/>
              </a:rPr>
              <a:t>R</a:t>
            </a:r>
            <a:r>
              <a:rPr dirty="0" sz="750" spc="75">
                <a:solidFill>
                  <a:srgbClr val="181818"/>
                </a:solidFill>
                <a:latin typeface="Calibri"/>
                <a:cs typeface="Calibri"/>
              </a:rPr>
              <a:t>A</a:t>
            </a:r>
            <a:r>
              <a:rPr dirty="0" sz="750" spc="75">
                <a:solidFill>
                  <a:srgbClr val="181818"/>
                </a:solidFill>
                <a:latin typeface="Calibri"/>
                <a:cs typeface="Calibri"/>
              </a:rPr>
              <a:t>D</a:t>
            </a:r>
            <a:r>
              <a:rPr dirty="0" sz="750" spc="65">
                <a:solidFill>
                  <a:srgbClr val="181818"/>
                </a:solidFill>
                <a:latin typeface="Calibri"/>
                <a:cs typeface="Calibri"/>
              </a:rPr>
              <a:t>E</a:t>
            </a:r>
            <a:endParaRPr sz="750">
              <a:latin typeface="Calibri"/>
              <a:cs typeface="Calibri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5558563" y="1836666"/>
            <a:ext cx="1314450" cy="228600"/>
          </a:xfrm>
          <a:prstGeom prst="rect">
            <a:avLst/>
          </a:prstGeom>
          <a:solidFill>
            <a:srgbClr val="CCCCCC"/>
          </a:solidFill>
        </p:spPr>
        <p:txBody>
          <a:bodyPr wrap="square" lIns="0" tIns="0" rIns="0" bIns="0" rtlCol="0" vert="horz">
            <a:spAutoFit/>
          </a:bodyPr>
          <a:lstStyle/>
          <a:p>
            <a:pPr marL="387350">
              <a:lnSpc>
                <a:spcPct val="100000"/>
              </a:lnSpc>
            </a:pPr>
            <a:r>
              <a:rPr dirty="0" sz="750" spc="105">
                <a:solidFill>
                  <a:srgbClr val="181818"/>
                </a:solidFill>
                <a:latin typeface="Calibri"/>
                <a:cs typeface="Calibri"/>
              </a:rPr>
              <a:t>9</a:t>
            </a:r>
            <a:r>
              <a:rPr dirty="0" sz="750" spc="65">
                <a:solidFill>
                  <a:srgbClr val="181818"/>
                </a:solidFill>
                <a:latin typeface="Calibri"/>
                <a:cs typeface="Calibri"/>
              </a:rPr>
              <a:t>T</a:t>
            </a:r>
            <a:r>
              <a:rPr dirty="0" sz="750" spc="60">
                <a:solidFill>
                  <a:srgbClr val="181818"/>
                </a:solidFill>
                <a:latin typeface="Calibri"/>
                <a:cs typeface="Calibri"/>
              </a:rPr>
              <a:t>H</a:t>
            </a:r>
            <a:r>
              <a:rPr dirty="0" sz="750" spc="35">
                <a:solidFill>
                  <a:srgbClr val="181818"/>
                </a:solidFill>
                <a:latin typeface="Calibri"/>
                <a:cs typeface="Calibri"/>
              </a:rPr>
              <a:t> </a:t>
            </a:r>
            <a:r>
              <a:rPr dirty="0" sz="750" spc="110">
                <a:solidFill>
                  <a:srgbClr val="181818"/>
                </a:solidFill>
                <a:latin typeface="Calibri"/>
                <a:cs typeface="Calibri"/>
              </a:rPr>
              <a:t>G</a:t>
            </a:r>
            <a:r>
              <a:rPr dirty="0" sz="750" spc="50">
                <a:solidFill>
                  <a:srgbClr val="181818"/>
                </a:solidFill>
                <a:latin typeface="Calibri"/>
                <a:cs typeface="Calibri"/>
              </a:rPr>
              <a:t>R</a:t>
            </a:r>
            <a:r>
              <a:rPr dirty="0" sz="750" spc="75">
                <a:solidFill>
                  <a:srgbClr val="181818"/>
                </a:solidFill>
                <a:latin typeface="Calibri"/>
                <a:cs typeface="Calibri"/>
              </a:rPr>
              <a:t>A</a:t>
            </a:r>
            <a:r>
              <a:rPr dirty="0" sz="750" spc="75">
                <a:solidFill>
                  <a:srgbClr val="181818"/>
                </a:solidFill>
                <a:latin typeface="Calibri"/>
                <a:cs typeface="Calibri"/>
              </a:rPr>
              <a:t>D</a:t>
            </a:r>
            <a:r>
              <a:rPr dirty="0" sz="750" spc="65">
                <a:solidFill>
                  <a:srgbClr val="181818"/>
                </a:solidFill>
                <a:latin typeface="Calibri"/>
                <a:cs typeface="Calibri"/>
              </a:rPr>
              <a:t>E</a:t>
            </a:r>
            <a:endParaRPr sz="750">
              <a:latin typeface="Calibri"/>
              <a:cs typeface="Calibri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5558563" y="2105551"/>
            <a:ext cx="1314450" cy="228600"/>
          </a:xfrm>
          <a:prstGeom prst="rect">
            <a:avLst/>
          </a:prstGeom>
          <a:solidFill>
            <a:srgbClr val="CCCCCC"/>
          </a:solidFill>
        </p:spPr>
        <p:txBody>
          <a:bodyPr wrap="square" lIns="0" tIns="0" rIns="0" bIns="0" rtlCol="0" vert="horz">
            <a:spAutoFit/>
          </a:bodyPr>
          <a:lstStyle/>
          <a:p>
            <a:pPr marL="368935">
              <a:lnSpc>
                <a:spcPct val="100000"/>
              </a:lnSpc>
            </a:pPr>
            <a:r>
              <a:rPr dirty="0" sz="750" spc="-150">
                <a:solidFill>
                  <a:srgbClr val="181818"/>
                </a:solidFill>
                <a:latin typeface="Calibri"/>
                <a:cs typeface="Calibri"/>
              </a:rPr>
              <a:t>1</a:t>
            </a:r>
            <a:r>
              <a:rPr dirty="0" sz="750" spc="155">
                <a:solidFill>
                  <a:srgbClr val="181818"/>
                </a:solidFill>
                <a:latin typeface="Calibri"/>
                <a:cs typeface="Calibri"/>
              </a:rPr>
              <a:t>0</a:t>
            </a:r>
            <a:r>
              <a:rPr dirty="0" sz="750" spc="65">
                <a:solidFill>
                  <a:srgbClr val="181818"/>
                </a:solidFill>
                <a:latin typeface="Calibri"/>
                <a:cs typeface="Calibri"/>
              </a:rPr>
              <a:t>T</a:t>
            </a:r>
            <a:r>
              <a:rPr dirty="0" sz="750" spc="60">
                <a:solidFill>
                  <a:srgbClr val="181818"/>
                </a:solidFill>
                <a:latin typeface="Calibri"/>
                <a:cs typeface="Calibri"/>
              </a:rPr>
              <a:t>H</a:t>
            </a:r>
            <a:r>
              <a:rPr dirty="0" sz="750" spc="35">
                <a:solidFill>
                  <a:srgbClr val="181818"/>
                </a:solidFill>
                <a:latin typeface="Calibri"/>
                <a:cs typeface="Calibri"/>
              </a:rPr>
              <a:t> </a:t>
            </a:r>
            <a:r>
              <a:rPr dirty="0" sz="750" spc="110">
                <a:solidFill>
                  <a:srgbClr val="181818"/>
                </a:solidFill>
                <a:latin typeface="Calibri"/>
                <a:cs typeface="Calibri"/>
              </a:rPr>
              <a:t>G</a:t>
            </a:r>
            <a:r>
              <a:rPr dirty="0" sz="750" spc="50">
                <a:solidFill>
                  <a:srgbClr val="181818"/>
                </a:solidFill>
                <a:latin typeface="Calibri"/>
                <a:cs typeface="Calibri"/>
              </a:rPr>
              <a:t>R</a:t>
            </a:r>
            <a:r>
              <a:rPr dirty="0" sz="750" spc="75">
                <a:solidFill>
                  <a:srgbClr val="181818"/>
                </a:solidFill>
                <a:latin typeface="Calibri"/>
                <a:cs typeface="Calibri"/>
              </a:rPr>
              <a:t>A</a:t>
            </a:r>
            <a:r>
              <a:rPr dirty="0" sz="750" spc="75">
                <a:solidFill>
                  <a:srgbClr val="181818"/>
                </a:solidFill>
                <a:latin typeface="Calibri"/>
                <a:cs typeface="Calibri"/>
              </a:rPr>
              <a:t>D</a:t>
            </a:r>
            <a:r>
              <a:rPr dirty="0" sz="750" spc="65">
                <a:solidFill>
                  <a:srgbClr val="181818"/>
                </a:solidFill>
                <a:latin typeface="Calibri"/>
                <a:cs typeface="Calibri"/>
              </a:rPr>
              <a:t>E</a:t>
            </a:r>
            <a:endParaRPr sz="750">
              <a:latin typeface="Calibri"/>
              <a:cs typeface="Calibri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5558563" y="2374435"/>
            <a:ext cx="1314450" cy="228600"/>
          </a:xfrm>
          <a:prstGeom prst="rect">
            <a:avLst/>
          </a:prstGeom>
          <a:solidFill>
            <a:srgbClr val="CCCCCC"/>
          </a:solidFill>
        </p:spPr>
        <p:txBody>
          <a:bodyPr wrap="square" lIns="0" tIns="0" rIns="0" bIns="0" rtlCol="0" vert="horz">
            <a:spAutoFit/>
          </a:bodyPr>
          <a:lstStyle/>
          <a:p>
            <a:pPr marL="388620">
              <a:lnSpc>
                <a:spcPct val="100000"/>
              </a:lnSpc>
            </a:pPr>
            <a:r>
              <a:rPr dirty="0" sz="750" spc="-150">
                <a:solidFill>
                  <a:srgbClr val="181818"/>
                </a:solidFill>
                <a:latin typeface="Calibri"/>
                <a:cs typeface="Calibri"/>
              </a:rPr>
              <a:t>11</a:t>
            </a:r>
            <a:r>
              <a:rPr dirty="0" sz="750" spc="65">
                <a:solidFill>
                  <a:srgbClr val="181818"/>
                </a:solidFill>
                <a:latin typeface="Calibri"/>
                <a:cs typeface="Calibri"/>
              </a:rPr>
              <a:t>T</a:t>
            </a:r>
            <a:r>
              <a:rPr dirty="0" sz="750" spc="60">
                <a:solidFill>
                  <a:srgbClr val="181818"/>
                </a:solidFill>
                <a:latin typeface="Calibri"/>
                <a:cs typeface="Calibri"/>
              </a:rPr>
              <a:t>H</a:t>
            </a:r>
            <a:r>
              <a:rPr dirty="0" sz="750" spc="35">
                <a:solidFill>
                  <a:srgbClr val="181818"/>
                </a:solidFill>
                <a:latin typeface="Calibri"/>
                <a:cs typeface="Calibri"/>
              </a:rPr>
              <a:t> </a:t>
            </a:r>
            <a:r>
              <a:rPr dirty="0" sz="750" spc="110">
                <a:solidFill>
                  <a:srgbClr val="181818"/>
                </a:solidFill>
                <a:latin typeface="Calibri"/>
                <a:cs typeface="Calibri"/>
              </a:rPr>
              <a:t>G</a:t>
            </a:r>
            <a:r>
              <a:rPr dirty="0" sz="750" spc="50">
                <a:solidFill>
                  <a:srgbClr val="181818"/>
                </a:solidFill>
                <a:latin typeface="Calibri"/>
                <a:cs typeface="Calibri"/>
              </a:rPr>
              <a:t>R</a:t>
            </a:r>
            <a:r>
              <a:rPr dirty="0" sz="750" spc="75">
                <a:solidFill>
                  <a:srgbClr val="181818"/>
                </a:solidFill>
                <a:latin typeface="Calibri"/>
                <a:cs typeface="Calibri"/>
              </a:rPr>
              <a:t>A</a:t>
            </a:r>
            <a:r>
              <a:rPr dirty="0" sz="750" spc="75">
                <a:solidFill>
                  <a:srgbClr val="181818"/>
                </a:solidFill>
                <a:latin typeface="Calibri"/>
                <a:cs typeface="Calibri"/>
              </a:rPr>
              <a:t>D</a:t>
            </a:r>
            <a:r>
              <a:rPr dirty="0" sz="750" spc="65">
                <a:solidFill>
                  <a:srgbClr val="181818"/>
                </a:solidFill>
                <a:latin typeface="Calibri"/>
                <a:cs typeface="Calibri"/>
              </a:rPr>
              <a:t>E</a:t>
            </a:r>
            <a:endParaRPr sz="750">
              <a:latin typeface="Calibri"/>
              <a:cs typeface="Calibri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5558563" y="2643319"/>
            <a:ext cx="1314450" cy="228600"/>
          </a:xfrm>
          <a:prstGeom prst="rect">
            <a:avLst/>
          </a:prstGeom>
          <a:solidFill>
            <a:srgbClr val="CCCCCC"/>
          </a:solidFill>
        </p:spPr>
        <p:txBody>
          <a:bodyPr wrap="square" lIns="0" tIns="0" rIns="0" bIns="0" rtlCol="0" vert="horz">
            <a:spAutoFit/>
          </a:bodyPr>
          <a:lstStyle/>
          <a:p>
            <a:pPr marL="375285">
              <a:lnSpc>
                <a:spcPct val="100000"/>
              </a:lnSpc>
            </a:pPr>
            <a:r>
              <a:rPr dirty="0" sz="750" spc="-150">
                <a:solidFill>
                  <a:srgbClr val="181818"/>
                </a:solidFill>
                <a:latin typeface="Calibri"/>
                <a:cs typeface="Calibri"/>
              </a:rPr>
              <a:t>1</a:t>
            </a:r>
            <a:r>
              <a:rPr dirty="0" sz="750" spc="60">
                <a:solidFill>
                  <a:srgbClr val="181818"/>
                </a:solidFill>
                <a:latin typeface="Calibri"/>
                <a:cs typeface="Calibri"/>
              </a:rPr>
              <a:t>2</a:t>
            </a:r>
            <a:r>
              <a:rPr dirty="0" sz="750" spc="65">
                <a:solidFill>
                  <a:srgbClr val="181818"/>
                </a:solidFill>
                <a:latin typeface="Calibri"/>
                <a:cs typeface="Calibri"/>
              </a:rPr>
              <a:t>T</a:t>
            </a:r>
            <a:r>
              <a:rPr dirty="0" sz="750" spc="60">
                <a:solidFill>
                  <a:srgbClr val="181818"/>
                </a:solidFill>
                <a:latin typeface="Calibri"/>
                <a:cs typeface="Calibri"/>
              </a:rPr>
              <a:t>H</a:t>
            </a:r>
            <a:r>
              <a:rPr dirty="0" sz="750" spc="35">
                <a:solidFill>
                  <a:srgbClr val="181818"/>
                </a:solidFill>
                <a:latin typeface="Calibri"/>
                <a:cs typeface="Calibri"/>
              </a:rPr>
              <a:t> </a:t>
            </a:r>
            <a:r>
              <a:rPr dirty="0" sz="750" spc="110">
                <a:solidFill>
                  <a:srgbClr val="181818"/>
                </a:solidFill>
                <a:latin typeface="Calibri"/>
                <a:cs typeface="Calibri"/>
              </a:rPr>
              <a:t>G</a:t>
            </a:r>
            <a:r>
              <a:rPr dirty="0" sz="750" spc="50">
                <a:solidFill>
                  <a:srgbClr val="181818"/>
                </a:solidFill>
                <a:latin typeface="Calibri"/>
                <a:cs typeface="Calibri"/>
              </a:rPr>
              <a:t>R</a:t>
            </a:r>
            <a:r>
              <a:rPr dirty="0" sz="750" spc="75">
                <a:solidFill>
                  <a:srgbClr val="181818"/>
                </a:solidFill>
                <a:latin typeface="Calibri"/>
                <a:cs typeface="Calibri"/>
              </a:rPr>
              <a:t>A</a:t>
            </a:r>
            <a:r>
              <a:rPr dirty="0" sz="750" spc="75">
                <a:solidFill>
                  <a:srgbClr val="181818"/>
                </a:solidFill>
                <a:latin typeface="Calibri"/>
                <a:cs typeface="Calibri"/>
              </a:rPr>
              <a:t>D</a:t>
            </a:r>
            <a:r>
              <a:rPr dirty="0" sz="750" spc="65">
                <a:solidFill>
                  <a:srgbClr val="181818"/>
                </a:solidFill>
                <a:latin typeface="Calibri"/>
                <a:cs typeface="Calibri"/>
              </a:rPr>
              <a:t>E</a:t>
            </a:r>
            <a:endParaRPr sz="750">
              <a:latin typeface="Calibri"/>
              <a:cs typeface="Calibri"/>
            </a:endParaRPr>
          </a:p>
        </p:txBody>
      </p:sp>
      <p:sp>
        <p:nvSpPr>
          <p:cNvPr id="34" name="object 34"/>
          <p:cNvSpPr/>
          <p:nvPr/>
        </p:nvSpPr>
        <p:spPr>
          <a:xfrm>
            <a:off x="5997235" y="7095377"/>
            <a:ext cx="987611" cy="98760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5" name="object 35"/>
          <p:cNvSpPr txBox="1"/>
          <p:nvPr/>
        </p:nvSpPr>
        <p:spPr>
          <a:xfrm>
            <a:off x="5106001" y="3091935"/>
            <a:ext cx="2092960" cy="78041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 marR="5080" indent="1388110">
              <a:lnSpc>
                <a:spcPct val="76500"/>
              </a:lnSpc>
            </a:pPr>
            <a:r>
              <a:rPr dirty="0" sz="3100" spc="-80">
                <a:solidFill>
                  <a:srgbClr val="181818"/>
                </a:solidFill>
                <a:latin typeface="Arial"/>
                <a:cs typeface="Arial"/>
              </a:rPr>
              <a:t>O</a:t>
            </a:r>
            <a:r>
              <a:rPr dirty="0" sz="3100" spc="65">
                <a:solidFill>
                  <a:srgbClr val="181818"/>
                </a:solidFill>
                <a:latin typeface="Arial"/>
                <a:cs typeface="Arial"/>
              </a:rPr>
              <a:t>u</a:t>
            </a:r>
            <a:r>
              <a:rPr dirty="0" sz="3100" spc="150">
                <a:solidFill>
                  <a:srgbClr val="181818"/>
                </a:solidFill>
                <a:latin typeface="Arial"/>
                <a:cs typeface="Arial"/>
              </a:rPr>
              <a:t>r</a:t>
            </a:r>
            <a:r>
              <a:rPr dirty="0" sz="3100" spc="125">
                <a:solidFill>
                  <a:srgbClr val="181818"/>
                </a:solidFill>
                <a:latin typeface="Arial"/>
                <a:cs typeface="Arial"/>
              </a:rPr>
              <a:t> </a:t>
            </a:r>
            <a:r>
              <a:rPr dirty="0" sz="3100" spc="15">
                <a:solidFill>
                  <a:srgbClr val="181818"/>
                </a:solidFill>
                <a:latin typeface="Arial"/>
                <a:cs typeface="Arial"/>
              </a:rPr>
              <a:t>L</a:t>
            </a:r>
            <a:r>
              <a:rPr dirty="0" sz="3100" spc="65">
                <a:solidFill>
                  <a:srgbClr val="181818"/>
                </a:solidFill>
                <a:latin typeface="Arial"/>
                <a:cs typeface="Arial"/>
              </a:rPr>
              <a:t>e</a:t>
            </a:r>
            <a:r>
              <a:rPr dirty="0" sz="3100" spc="15">
                <a:solidFill>
                  <a:srgbClr val="181818"/>
                </a:solidFill>
                <a:latin typeface="Arial"/>
                <a:cs typeface="Arial"/>
              </a:rPr>
              <a:t>a</a:t>
            </a:r>
            <a:r>
              <a:rPr dirty="0" sz="3100" spc="180">
                <a:solidFill>
                  <a:srgbClr val="181818"/>
                </a:solidFill>
                <a:latin typeface="Arial"/>
                <a:cs typeface="Arial"/>
              </a:rPr>
              <a:t>d</a:t>
            </a:r>
            <a:r>
              <a:rPr dirty="0" sz="3100" spc="65">
                <a:solidFill>
                  <a:srgbClr val="181818"/>
                </a:solidFill>
                <a:latin typeface="Arial"/>
                <a:cs typeface="Arial"/>
              </a:rPr>
              <a:t>e</a:t>
            </a:r>
            <a:r>
              <a:rPr dirty="0" sz="3100" spc="150">
                <a:solidFill>
                  <a:srgbClr val="181818"/>
                </a:solidFill>
                <a:latin typeface="Arial"/>
                <a:cs typeface="Arial"/>
              </a:rPr>
              <a:t>r</a:t>
            </a:r>
            <a:r>
              <a:rPr dirty="0" sz="3100" spc="60">
                <a:solidFill>
                  <a:srgbClr val="181818"/>
                </a:solidFill>
                <a:latin typeface="Arial"/>
                <a:cs typeface="Arial"/>
              </a:rPr>
              <a:t>s</a:t>
            </a:r>
            <a:r>
              <a:rPr dirty="0" sz="3100" spc="70">
                <a:solidFill>
                  <a:srgbClr val="181818"/>
                </a:solidFill>
                <a:latin typeface="Arial"/>
                <a:cs typeface="Arial"/>
              </a:rPr>
              <a:t>hi</a:t>
            </a:r>
            <a:r>
              <a:rPr dirty="0" sz="3100" spc="155">
                <a:solidFill>
                  <a:srgbClr val="181818"/>
                </a:solidFill>
                <a:latin typeface="Arial"/>
                <a:cs typeface="Arial"/>
              </a:rPr>
              <a:t>p</a:t>
            </a:r>
            <a:endParaRPr sz="3100">
              <a:latin typeface="Arial"/>
              <a:cs typeface="Arial"/>
            </a:endParaRPr>
          </a:p>
        </p:txBody>
      </p:sp>
      <p:sp>
        <p:nvSpPr>
          <p:cNvPr id="36" name="object 36"/>
          <p:cNvSpPr txBox="1"/>
          <p:nvPr/>
        </p:nvSpPr>
        <p:spPr>
          <a:xfrm>
            <a:off x="535983" y="4630754"/>
            <a:ext cx="948055" cy="33147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algn="ctr">
              <a:lnSpc>
                <a:spcPct val="100000"/>
              </a:lnSpc>
            </a:pPr>
            <a:r>
              <a:rPr dirty="0" sz="1000" spc="70">
                <a:solidFill>
                  <a:srgbClr val="181818"/>
                </a:solidFill>
                <a:latin typeface="Arial"/>
                <a:cs typeface="Arial"/>
              </a:rPr>
              <a:t>M</a:t>
            </a:r>
            <a:r>
              <a:rPr dirty="0" sz="1000" spc="10">
                <a:solidFill>
                  <a:srgbClr val="181818"/>
                </a:solidFill>
                <a:latin typeface="Arial"/>
                <a:cs typeface="Arial"/>
              </a:rPr>
              <a:t>i</a:t>
            </a:r>
            <a:r>
              <a:rPr dirty="0" sz="1000" spc="25">
                <a:solidFill>
                  <a:srgbClr val="181818"/>
                </a:solidFill>
                <a:latin typeface="Arial"/>
                <a:cs typeface="Arial"/>
              </a:rPr>
              <a:t>m</a:t>
            </a:r>
            <a:r>
              <a:rPr dirty="0" sz="1000" spc="10">
                <a:solidFill>
                  <a:srgbClr val="181818"/>
                </a:solidFill>
                <a:latin typeface="Arial"/>
                <a:cs typeface="Arial"/>
              </a:rPr>
              <a:t>i</a:t>
            </a:r>
            <a:r>
              <a:rPr dirty="0" sz="1000">
                <a:solidFill>
                  <a:srgbClr val="181818"/>
                </a:solidFill>
                <a:latin typeface="Arial"/>
                <a:cs typeface="Arial"/>
              </a:rPr>
              <a:t> </a:t>
            </a:r>
            <a:r>
              <a:rPr dirty="0" sz="1000" spc="-75">
                <a:solidFill>
                  <a:srgbClr val="181818"/>
                </a:solidFill>
                <a:latin typeface="Arial"/>
                <a:cs typeface="Arial"/>
              </a:rPr>
              <a:t>E</a:t>
            </a:r>
            <a:r>
              <a:rPr dirty="0" sz="1000" spc="25">
                <a:solidFill>
                  <a:srgbClr val="181818"/>
                </a:solidFill>
                <a:latin typeface="Arial"/>
                <a:cs typeface="Arial"/>
              </a:rPr>
              <a:t>n</a:t>
            </a:r>
            <a:r>
              <a:rPr dirty="0" sz="1000" spc="5">
                <a:solidFill>
                  <a:srgbClr val="181818"/>
                </a:solidFill>
                <a:latin typeface="Arial"/>
                <a:cs typeface="Arial"/>
              </a:rPr>
              <a:t>a</a:t>
            </a:r>
            <a:r>
              <a:rPr dirty="0" sz="1000" spc="60">
                <a:solidFill>
                  <a:srgbClr val="181818"/>
                </a:solidFill>
                <a:latin typeface="Arial"/>
                <a:cs typeface="Arial"/>
              </a:rPr>
              <a:t>d</a:t>
            </a:r>
            <a:r>
              <a:rPr dirty="0" sz="1000" spc="20">
                <a:solidFill>
                  <a:srgbClr val="181818"/>
                </a:solidFill>
                <a:latin typeface="Arial"/>
                <a:cs typeface="Arial"/>
              </a:rPr>
              <a:t>e</a:t>
            </a:r>
            <a:r>
              <a:rPr dirty="0" sz="1000" spc="50">
                <a:solidFill>
                  <a:srgbClr val="181818"/>
                </a:solidFill>
                <a:latin typeface="Arial"/>
                <a:cs typeface="Arial"/>
              </a:rPr>
              <a:t>g</a:t>
            </a:r>
            <a:r>
              <a:rPr dirty="0" sz="1000" spc="30">
                <a:solidFill>
                  <a:srgbClr val="181818"/>
                </a:solidFill>
                <a:latin typeface="Arial"/>
                <a:cs typeface="Arial"/>
              </a:rPr>
              <a:t>h</a:t>
            </a:r>
            <a:r>
              <a:rPr dirty="0" sz="1000" spc="20">
                <a:solidFill>
                  <a:srgbClr val="181818"/>
                </a:solidFill>
                <a:latin typeface="Arial"/>
                <a:cs typeface="Arial"/>
              </a:rPr>
              <a:t>e</a:t>
            </a:r>
            <a:endParaRPr sz="1000">
              <a:latin typeface="Arial"/>
              <a:cs typeface="Arial"/>
            </a:endParaRPr>
          </a:p>
          <a:p>
            <a:pPr algn="ctr">
              <a:lnSpc>
                <a:spcPct val="100000"/>
              </a:lnSpc>
              <a:spcBef>
                <a:spcPts val="204"/>
              </a:spcBef>
            </a:pPr>
            <a:r>
              <a:rPr dirty="0" sz="1000" spc="-15" b="1">
                <a:solidFill>
                  <a:srgbClr val="818779"/>
                </a:solidFill>
                <a:latin typeface="Gill Sans MT"/>
                <a:cs typeface="Gill Sans MT"/>
              </a:rPr>
              <a:t>P</a:t>
            </a:r>
            <a:r>
              <a:rPr dirty="0" sz="1000" spc="-25" b="1">
                <a:solidFill>
                  <a:srgbClr val="818779"/>
                </a:solidFill>
                <a:latin typeface="Gill Sans MT"/>
                <a:cs typeface="Gill Sans MT"/>
              </a:rPr>
              <a:t>r</a:t>
            </a:r>
            <a:r>
              <a:rPr dirty="0" sz="1000" spc="40" b="1">
                <a:solidFill>
                  <a:srgbClr val="818779"/>
                </a:solidFill>
                <a:latin typeface="Gill Sans MT"/>
                <a:cs typeface="Gill Sans MT"/>
              </a:rPr>
              <a:t>e</a:t>
            </a:r>
            <a:r>
              <a:rPr dirty="0" sz="1000" spc="130" b="1">
                <a:solidFill>
                  <a:srgbClr val="818779"/>
                </a:solidFill>
                <a:latin typeface="Gill Sans MT"/>
                <a:cs typeface="Gill Sans MT"/>
              </a:rPr>
              <a:t>s</a:t>
            </a:r>
            <a:r>
              <a:rPr dirty="0" sz="1000" spc="130" b="1">
                <a:solidFill>
                  <a:srgbClr val="818779"/>
                </a:solidFill>
                <a:latin typeface="Gill Sans MT"/>
                <a:cs typeface="Gill Sans MT"/>
              </a:rPr>
              <a:t>i</a:t>
            </a:r>
            <a:r>
              <a:rPr dirty="0" sz="1000" spc="45" b="1">
                <a:solidFill>
                  <a:srgbClr val="818779"/>
                </a:solidFill>
                <a:latin typeface="Gill Sans MT"/>
                <a:cs typeface="Gill Sans MT"/>
              </a:rPr>
              <a:t>de</a:t>
            </a:r>
            <a:r>
              <a:rPr dirty="0" sz="1000" spc="35" b="1">
                <a:solidFill>
                  <a:srgbClr val="818779"/>
                </a:solidFill>
                <a:latin typeface="Gill Sans MT"/>
                <a:cs typeface="Gill Sans MT"/>
              </a:rPr>
              <a:t>n</a:t>
            </a:r>
            <a:r>
              <a:rPr dirty="0" sz="1000" spc="-25" b="1">
                <a:solidFill>
                  <a:srgbClr val="818779"/>
                </a:solidFill>
                <a:latin typeface="Gill Sans MT"/>
                <a:cs typeface="Gill Sans MT"/>
              </a:rPr>
              <a:t>t</a:t>
            </a:r>
            <a:endParaRPr sz="1000">
              <a:latin typeface="Gill Sans MT"/>
              <a:cs typeface="Gill Sans MT"/>
            </a:endParaRPr>
          </a:p>
        </p:txBody>
      </p:sp>
      <p:sp>
        <p:nvSpPr>
          <p:cNvPr id="37" name="object 37"/>
          <p:cNvSpPr txBox="1"/>
          <p:nvPr/>
        </p:nvSpPr>
        <p:spPr>
          <a:xfrm>
            <a:off x="134773" y="5225723"/>
            <a:ext cx="1750060" cy="1961514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algn="ctr" marL="12065" marR="5080">
              <a:lnSpc>
                <a:spcPct val="104500"/>
              </a:lnSpc>
            </a:pPr>
            <a:r>
              <a:rPr dirty="0" sz="950" spc="70">
                <a:solidFill>
                  <a:srgbClr val="181818"/>
                </a:solidFill>
                <a:latin typeface="Arial"/>
                <a:cs typeface="Arial"/>
              </a:rPr>
              <a:t>M</a:t>
            </a:r>
            <a:r>
              <a:rPr dirty="0" sz="950" spc="10">
                <a:solidFill>
                  <a:srgbClr val="181818"/>
                </a:solidFill>
                <a:latin typeface="Arial"/>
                <a:cs typeface="Arial"/>
              </a:rPr>
              <a:t>i</a:t>
            </a:r>
            <a:r>
              <a:rPr dirty="0" sz="950" spc="30">
                <a:solidFill>
                  <a:srgbClr val="181818"/>
                </a:solidFill>
                <a:latin typeface="Arial"/>
                <a:cs typeface="Arial"/>
              </a:rPr>
              <a:t>m</a:t>
            </a:r>
            <a:r>
              <a:rPr dirty="0" sz="950" spc="10">
                <a:solidFill>
                  <a:srgbClr val="181818"/>
                </a:solidFill>
                <a:latin typeface="Arial"/>
                <a:cs typeface="Arial"/>
              </a:rPr>
              <a:t>i</a:t>
            </a:r>
            <a:r>
              <a:rPr dirty="0" sz="950" spc="10">
                <a:solidFill>
                  <a:srgbClr val="181818"/>
                </a:solidFill>
                <a:latin typeface="Arial"/>
                <a:cs typeface="Arial"/>
              </a:rPr>
              <a:t> </a:t>
            </a:r>
            <a:r>
              <a:rPr dirty="0" sz="950" spc="10">
                <a:solidFill>
                  <a:srgbClr val="181818"/>
                </a:solidFill>
                <a:latin typeface="Arial"/>
                <a:cs typeface="Arial"/>
              </a:rPr>
              <a:t>l</a:t>
            </a:r>
            <a:r>
              <a:rPr dirty="0" sz="950" spc="25">
                <a:solidFill>
                  <a:srgbClr val="181818"/>
                </a:solidFill>
                <a:latin typeface="Arial"/>
                <a:cs typeface="Arial"/>
              </a:rPr>
              <a:t>e</a:t>
            </a:r>
            <a:r>
              <a:rPr dirty="0" sz="950" spc="5">
                <a:solidFill>
                  <a:srgbClr val="181818"/>
                </a:solidFill>
                <a:latin typeface="Arial"/>
                <a:cs typeface="Arial"/>
              </a:rPr>
              <a:t>a</a:t>
            </a:r>
            <a:r>
              <a:rPr dirty="0" sz="950" spc="55">
                <a:solidFill>
                  <a:srgbClr val="181818"/>
                </a:solidFill>
                <a:latin typeface="Arial"/>
                <a:cs typeface="Arial"/>
              </a:rPr>
              <a:t>d</a:t>
            </a:r>
            <a:r>
              <a:rPr dirty="0" sz="950" spc="15">
                <a:solidFill>
                  <a:srgbClr val="181818"/>
                </a:solidFill>
                <a:latin typeface="Arial"/>
                <a:cs typeface="Arial"/>
              </a:rPr>
              <a:t>s</a:t>
            </a:r>
            <a:r>
              <a:rPr dirty="0" sz="950" spc="15">
                <a:solidFill>
                  <a:srgbClr val="181818"/>
                </a:solidFill>
                <a:latin typeface="Arial"/>
                <a:cs typeface="Arial"/>
              </a:rPr>
              <a:t> </a:t>
            </a:r>
            <a:r>
              <a:rPr dirty="0" sz="950" spc="80">
                <a:solidFill>
                  <a:srgbClr val="181818"/>
                </a:solidFill>
                <a:latin typeface="Arial"/>
                <a:cs typeface="Arial"/>
              </a:rPr>
              <a:t>w</a:t>
            </a:r>
            <a:r>
              <a:rPr dirty="0" sz="950" spc="10">
                <a:solidFill>
                  <a:srgbClr val="181818"/>
                </a:solidFill>
                <a:latin typeface="Arial"/>
                <a:cs typeface="Arial"/>
              </a:rPr>
              <a:t>i</a:t>
            </a:r>
            <a:r>
              <a:rPr dirty="0" sz="950" spc="80">
                <a:solidFill>
                  <a:srgbClr val="181818"/>
                </a:solidFill>
                <a:latin typeface="Arial"/>
                <a:cs typeface="Arial"/>
              </a:rPr>
              <a:t>t</a:t>
            </a:r>
            <a:r>
              <a:rPr dirty="0" sz="950" spc="30">
                <a:solidFill>
                  <a:srgbClr val="181818"/>
                </a:solidFill>
                <a:latin typeface="Arial"/>
                <a:cs typeface="Arial"/>
              </a:rPr>
              <a:t>h</a:t>
            </a:r>
            <a:r>
              <a:rPr dirty="0" sz="950" spc="30">
                <a:solidFill>
                  <a:srgbClr val="181818"/>
                </a:solidFill>
                <a:latin typeface="Arial"/>
                <a:cs typeface="Arial"/>
              </a:rPr>
              <a:t> </a:t>
            </a:r>
            <a:r>
              <a:rPr dirty="0" sz="950" spc="50">
                <a:solidFill>
                  <a:srgbClr val="181818"/>
                </a:solidFill>
                <a:latin typeface="Arial"/>
                <a:cs typeface="Arial"/>
              </a:rPr>
              <a:t>v</a:t>
            </a:r>
            <a:r>
              <a:rPr dirty="0" sz="950" spc="10">
                <a:solidFill>
                  <a:srgbClr val="181818"/>
                </a:solidFill>
                <a:latin typeface="Arial"/>
                <a:cs typeface="Arial"/>
              </a:rPr>
              <a:t>i</a:t>
            </a:r>
            <a:r>
              <a:rPr dirty="0" sz="950" spc="15">
                <a:solidFill>
                  <a:srgbClr val="181818"/>
                </a:solidFill>
                <a:latin typeface="Arial"/>
                <a:cs typeface="Arial"/>
              </a:rPr>
              <a:t>s</a:t>
            </a:r>
            <a:r>
              <a:rPr dirty="0" sz="950" spc="25">
                <a:solidFill>
                  <a:srgbClr val="181818"/>
                </a:solidFill>
                <a:latin typeface="Arial"/>
                <a:cs typeface="Arial"/>
              </a:rPr>
              <a:t>io</a:t>
            </a:r>
            <a:r>
              <a:rPr dirty="0" sz="950" spc="25">
                <a:solidFill>
                  <a:srgbClr val="181818"/>
                </a:solidFill>
                <a:latin typeface="Arial"/>
                <a:cs typeface="Arial"/>
              </a:rPr>
              <a:t>n</a:t>
            </a:r>
            <a:r>
              <a:rPr dirty="0" sz="950" spc="25">
                <a:solidFill>
                  <a:srgbClr val="181818"/>
                </a:solidFill>
                <a:latin typeface="Arial"/>
                <a:cs typeface="Arial"/>
              </a:rPr>
              <a:t>,</a:t>
            </a:r>
            <a:r>
              <a:rPr dirty="0" sz="950" spc="25">
                <a:solidFill>
                  <a:srgbClr val="181818"/>
                </a:solidFill>
                <a:latin typeface="Arial"/>
                <a:cs typeface="Arial"/>
              </a:rPr>
              <a:t> </a:t>
            </a:r>
            <a:r>
              <a:rPr dirty="0" sz="950" spc="55">
                <a:solidFill>
                  <a:srgbClr val="181818"/>
                </a:solidFill>
                <a:latin typeface="Arial"/>
                <a:cs typeface="Arial"/>
              </a:rPr>
              <a:t>b</a:t>
            </a:r>
            <a:r>
              <a:rPr dirty="0" sz="950" spc="45">
                <a:solidFill>
                  <a:srgbClr val="181818"/>
                </a:solidFill>
                <a:latin typeface="Arial"/>
                <a:cs typeface="Arial"/>
              </a:rPr>
              <a:t>r</a:t>
            </a:r>
            <a:r>
              <a:rPr dirty="0" sz="950" spc="10">
                <a:solidFill>
                  <a:srgbClr val="181818"/>
                </a:solidFill>
                <a:latin typeface="Arial"/>
                <a:cs typeface="Arial"/>
              </a:rPr>
              <a:t>i</a:t>
            </a:r>
            <a:r>
              <a:rPr dirty="0" sz="950" spc="55">
                <a:solidFill>
                  <a:srgbClr val="181818"/>
                </a:solidFill>
                <a:latin typeface="Arial"/>
                <a:cs typeface="Arial"/>
              </a:rPr>
              <a:t>d</a:t>
            </a:r>
            <a:r>
              <a:rPr dirty="0" sz="950" spc="45">
                <a:solidFill>
                  <a:srgbClr val="181818"/>
                </a:solidFill>
                <a:latin typeface="Arial"/>
                <a:cs typeface="Arial"/>
              </a:rPr>
              <a:t>g</a:t>
            </a:r>
            <a:r>
              <a:rPr dirty="0" sz="950" spc="10">
                <a:solidFill>
                  <a:srgbClr val="181818"/>
                </a:solidFill>
                <a:latin typeface="Arial"/>
                <a:cs typeface="Arial"/>
              </a:rPr>
              <a:t>i</a:t>
            </a:r>
            <a:r>
              <a:rPr dirty="0" sz="950" spc="25">
                <a:solidFill>
                  <a:srgbClr val="181818"/>
                </a:solidFill>
                <a:latin typeface="Arial"/>
                <a:cs typeface="Arial"/>
              </a:rPr>
              <a:t>n</a:t>
            </a:r>
            <a:r>
              <a:rPr dirty="0" sz="950" spc="45">
                <a:solidFill>
                  <a:srgbClr val="181818"/>
                </a:solidFill>
                <a:latin typeface="Arial"/>
                <a:cs typeface="Arial"/>
              </a:rPr>
              <a:t>g</a:t>
            </a:r>
            <a:r>
              <a:rPr dirty="0" sz="950" spc="45">
                <a:solidFill>
                  <a:srgbClr val="181818"/>
                </a:solidFill>
                <a:latin typeface="Arial"/>
                <a:cs typeface="Arial"/>
              </a:rPr>
              <a:t> </a:t>
            </a:r>
            <a:r>
              <a:rPr dirty="0" sz="950" spc="80">
                <a:solidFill>
                  <a:srgbClr val="181818"/>
                </a:solidFill>
                <a:latin typeface="Arial"/>
                <a:cs typeface="Arial"/>
              </a:rPr>
              <a:t>t</a:t>
            </a:r>
            <a:r>
              <a:rPr dirty="0" sz="950" spc="30">
                <a:solidFill>
                  <a:srgbClr val="181818"/>
                </a:solidFill>
                <a:latin typeface="Arial"/>
                <a:cs typeface="Arial"/>
              </a:rPr>
              <a:t>h</a:t>
            </a:r>
            <a:r>
              <a:rPr dirty="0" sz="950" spc="25">
                <a:solidFill>
                  <a:srgbClr val="181818"/>
                </a:solidFill>
                <a:latin typeface="Arial"/>
                <a:cs typeface="Arial"/>
              </a:rPr>
              <a:t>e</a:t>
            </a:r>
            <a:r>
              <a:rPr dirty="0" sz="950" spc="25">
                <a:solidFill>
                  <a:srgbClr val="181818"/>
                </a:solidFill>
                <a:latin typeface="Arial"/>
                <a:cs typeface="Arial"/>
              </a:rPr>
              <a:t> </a:t>
            </a:r>
            <a:r>
              <a:rPr dirty="0" sz="950" spc="-20">
                <a:solidFill>
                  <a:srgbClr val="181818"/>
                </a:solidFill>
                <a:latin typeface="Arial"/>
                <a:cs typeface="Arial"/>
              </a:rPr>
              <a:t>B</a:t>
            </a:r>
            <a:r>
              <a:rPr dirty="0" sz="950" spc="35">
                <a:solidFill>
                  <a:srgbClr val="181818"/>
                </a:solidFill>
                <a:latin typeface="Arial"/>
                <a:cs typeface="Arial"/>
              </a:rPr>
              <a:t>o</a:t>
            </a:r>
            <a:r>
              <a:rPr dirty="0" sz="950" spc="5">
                <a:solidFill>
                  <a:srgbClr val="181818"/>
                </a:solidFill>
                <a:latin typeface="Arial"/>
                <a:cs typeface="Arial"/>
              </a:rPr>
              <a:t>a</a:t>
            </a:r>
            <a:r>
              <a:rPr dirty="0" sz="950" spc="45">
                <a:solidFill>
                  <a:srgbClr val="181818"/>
                </a:solidFill>
                <a:latin typeface="Arial"/>
                <a:cs typeface="Arial"/>
              </a:rPr>
              <a:t>r</a:t>
            </a:r>
            <a:r>
              <a:rPr dirty="0" sz="950" spc="55">
                <a:solidFill>
                  <a:srgbClr val="181818"/>
                </a:solidFill>
                <a:latin typeface="Arial"/>
                <a:cs typeface="Arial"/>
              </a:rPr>
              <a:t>d</a:t>
            </a:r>
            <a:r>
              <a:rPr dirty="0" sz="950" spc="55">
                <a:solidFill>
                  <a:srgbClr val="181818"/>
                </a:solidFill>
                <a:latin typeface="Arial"/>
                <a:cs typeface="Arial"/>
              </a:rPr>
              <a:t> </a:t>
            </a:r>
            <a:r>
              <a:rPr dirty="0" sz="950" spc="5">
                <a:solidFill>
                  <a:srgbClr val="181818"/>
                </a:solidFill>
                <a:latin typeface="Arial"/>
                <a:cs typeface="Arial"/>
              </a:rPr>
              <a:t>a</a:t>
            </a:r>
            <a:r>
              <a:rPr dirty="0" sz="950" spc="25">
                <a:solidFill>
                  <a:srgbClr val="181818"/>
                </a:solidFill>
                <a:latin typeface="Arial"/>
                <a:cs typeface="Arial"/>
              </a:rPr>
              <a:t>n</a:t>
            </a:r>
            <a:r>
              <a:rPr dirty="0" sz="950" spc="55">
                <a:solidFill>
                  <a:srgbClr val="181818"/>
                </a:solidFill>
                <a:latin typeface="Arial"/>
                <a:cs typeface="Arial"/>
              </a:rPr>
              <a:t>d</a:t>
            </a:r>
            <a:r>
              <a:rPr dirty="0" sz="950" spc="55">
                <a:solidFill>
                  <a:srgbClr val="181818"/>
                </a:solidFill>
                <a:latin typeface="Arial"/>
                <a:cs typeface="Arial"/>
              </a:rPr>
              <a:t> </a:t>
            </a:r>
            <a:r>
              <a:rPr dirty="0" sz="950" spc="15">
                <a:solidFill>
                  <a:srgbClr val="181818"/>
                </a:solidFill>
                <a:latin typeface="Arial"/>
                <a:cs typeface="Arial"/>
              </a:rPr>
              <a:t>s</a:t>
            </a:r>
            <a:r>
              <a:rPr dirty="0" sz="950" spc="50">
                <a:solidFill>
                  <a:srgbClr val="181818"/>
                </a:solidFill>
                <a:latin typeface="Arial"/>
                <a:cs typeface="Arial"/>
              </a:rPr>
              <a:t>c</a:t>
            </a:r>
            <a:r>
              <a:rPr dirty="0" sz="950" spc="30">
                <a:solidFill>
                  <a:srgbClr val="181818"/>
                </a:solidFill>
                <a:latin typeface="Arial"/>
                <a:cs typeface="Arial"/>
              </a:rPr>
              <a:t>h</a:t>
            </a:r>
            <a:r>
              <a:rPr dirty="0" sz="950" spc="25">
                <a:solidFill>
                  <a:srgbClr val="181818"/>
                </a:solidFill>
                <a:latin typeface="Arial"/>
                <a:cs typeface="Arial"/>
              </a:rPr>
              <a:t>ool</a:t>
            </a:r>
            <a:r>
              <a:rPr dirty="0" sz="950" spc="15">
                <a:solidFill>
                  <a:srgbClr val="181818"/>
                </a:solidFill>
                <a:latin typeface="Arial"/>
                <a:cs typeface="Arial"/>
              </a:rPr>
              <a:t> </a:t>
            </a:r>
            <a:r>
              <a:rPr dirty="0" sz="950" spc="50">
                <a:solidFill>
                  <a:srgbClr val="181818"/>
                </a:solidFill>
                <a:latin typeface="Arial"/>
                <a:cs typeface="Arial"/>
              </a:rPr>
              <a:t>c</a:t>
            </a:r>
            <a:r>
              <a:rPr dirty="0" sz="950" spc="35">
                <a:solidFill>
                  <a:srgbClr val="181818"/>
                </a:solidFill>
                <a:latin typeface="Arial"/>
                <a:cs typeface="Arial"/>
              </a:rPr>
              <a:t>o</a:t>
            </a:r>
            <a:r>
              <a:rPr dirty="0" sz="950" spc="25">
                <a:solidFill>
                  <a:srgbClr val="181818"/>
                </a:solidFill>
                <a:latin typeface="Arial"/>
                <a:cs typeface="Arial"/>
              </a:rPr>
              <a:t>mmu</a:t>
            </a:r>
            <a:r>
              <a:rPr dirty="0" sz="950" spc="25">
                <a:solidFill>
                  <a:srgbClr val="181818"/>
                </a:solidFill>
                <a:latin typeface="Arial"/>
                <a:cs typeface="Arial"/>
              </a:rPr>
              <a:t>n</a:t>
            </a:r>
            <a:r>
              <a:rPr dirty="0" sz="950" spc="10">
                <a:solidFill>
                  <a:srgbClr val="181818"/>
                </a:solidFill>
                <a:latin typeface="Arial"/>
                <a:cs typeface="Arial"/>
              </a:rPr>
              <a:t>i</a:t>
            </a:r>
            <a:r>
              <a:rPr dirty="0" sz="950" spc="80">
                <a:solidFill>
                  <a:srgbClr val="181818"/>
                </a:solidFill>
                <a:latin typeface="Arial"/>
                <a:cs typeface="Arial"/>
              </a:rPr>
              <a:t>t</a:t>
            </a:r>
            <a:r>
              <a:rPr dirty="0" sz="950" spc="50">
                <a:solidFill>
                  <a:srgbClr val="181818"/>
                </a:solidFill>
                <a:latin typeface="Arial"/>
                <a:cs typeface="Arial"/>
              </a:rPr>
              <a:t>y</a:t>
            </a:r>
            <a:r>
              <a:rPr dirty="0" sz="950" spc="-5">
                <a:solidFill>
                  <a:srgbClr val="181818"/>
                </a:solidFill>
                <a:latin typeface="Arial"/>
                <a:cs typeface="Arial"/>
              </a:rPr>
              <a:t>.</a:t>
            </a:r>
            <a:r>
              <a:rPr dirty="0" sz="950" spc="-5">
                <a:solidFill>
                  <a:srgbClr val="181818"/>
                </a:solidFill>
                <a:latin typeface="Arial"/>
                <a:cs typeface="Arial"/>
              </a:rPr>
              <a:t> </a:t>
            </a:r>
            <a:r>
              <a:rPr dirty="0" sz="950" spc="25">
                <a:solidFill>
                  <a:srgbClr val="181818"/>
                </a:solidFill>
                <a:latin typeface="Arial"/>
                <a:cs typeface="Arial"/>
              </a:rPr>
              <a:t>T</a:t>
            </a:r>
            <a:r>
              <a:rPr dirty="0" sz="950" spc="30">
                <a:solidFill>
                  <a:srgbClr val="181818"/>
                </a:solidFill>
                <a:latin typeface="Arial"/>
                <a:cs typeface="Arial"/>
              </a:rPr>
              <a:t>h</a:t>
            </a:r>
            <a:r>
              <a:rPr dirty="0" sz="950" spc="25">
                <a:solidFill>
                  <a:srgbClr val="181818"/>
                </a:solidFill>
                <a:latin typeface="Arial"/>
                <a:cs typeface="Arial"/>
              </a:rPr>
              <a:t>e</a:t>
            </a:r>
            <a:r>
              <a:rPr dirty="0" sz="950" spc="50">
                <a:solidFill>
                  <a:srgbClr val="181818"/>
                </a:solidFill>
                <a:latin typeface="Arial"/>
                <a:cs typeface="Arial"/>
              </a:rPr>
              <a:t>y</a:t>
            </a:r>
            <a:r>
              <a:rPr dirty="0" sz="950" spc="50">
                <a:solidFill>
                  <a:srgbClr val="181818"/>
                </a:solidFill>
                <a:latin typeface="Arial"/>
                <a:cs typeface="Arial"/>
              </a:rPr>
              <a:t> </a:t>
            </a:r>
            <a:r>
              <a:rPr dirty="0" sz="950" spc="75">
                <a:solidFill>
                  <a:srgbClr val="181818"/>
                </a:solidFill>
                <a:latin typeface="Arial"/>
                <a:cs typeface="Arial"/>
              </a:rPr>
              <a:t>f</a:t>
            </a:r>
            <a:r>
              <a:rPr dirty="0" sz="950" spc="35">
                <a:solidFill>
                  <a:srgbClr val="181818"/>
                </a:solidFill>
                <a:latin typeface="Arial"/>
                <a:cs typeface="Arial"/>
              </a:rPr>
              <a:t>o</a:t>
            </a:r>
            <a:r>
              <a:rPr dirty="0" sz="950" spc="45">
                <a:solidFill>
                  <a:srgbClr val="181818"/>
                </a:solidFill>
                <a:latin typeface="Arial"/>
                <a:cs typeface="Arial"/>
              </a:rPr>
              <a:t>r</a:t>
            </a:r>
            <a:r>
              <a:rPr dirty="0" sz="950" spc="25">
                <a:solidFill>
                  <a:srgbClr val="181818"/>
                </a:solidFill>
                <a:latin typeface="Arial"/>
                <a:cs typeface="Arial"/>
              </a:rPr>
              <a:t>mu</a:t>
            </a:r>
            <a:r>
              <a:rPr dirty="0" sz="950" spc="10">
                <a:solidFill>
                  <a:srgbClr val="181818"/>
                </a:solidFill>
                <a:latin typeface="Arial"/>
                <a:cs typeface="Arial"/>
              </a:rPr>
              <a:t>l</a:t>
            </a:r>
            <a:r>
              <a:rPr dirty="0" sz="950" spc="5">
                <a:solidFill>
                  <a:srgbClr val="181818"/>
                </a:solidFill>
                <a:latin typeface="Arial"/>
                <a:cs typeface="Arial"/>
              </a:rPr>
              <a:t>a</a:t>
            </a:r>
            <a:r>
              <a:rPr dirty="0" sz="950" spc="80">
                <a:solidFill>
                  <a:srgbClr val="181818"/>
                </a:solidFill>
                <a:latin typeface="Arial"/>
                <a:cs typeface="Arial"/>
              </a:rPr>
              <a:t>t</a:t>
            </a:r>
            <a:r>
              <a:rPr dirty="0" sz="950" spc="25">
                <a:solidFill>
                  <a:srgbClr val="181818"/>
                </a:solidFill>
                <a:latin typeface="Arial"/>
                <a:cs typeface="Arial"/>
              </a:rPr>
              <a:t>e</a:t>
            </a:r>
            <a:r>
              <a:rPr dirty="0" sz="950" spc="15">
                <a:solidFill>
                  <a:srgbClr val="181818"/>
                </a:solidFill>
                <a:latin typeface="Arial"/>
                <a:cs typeface="Arial"/>
              </a:rPr>
              <a:t> e</a:t>
            </a:r>
            <a:r>
              <a:rPr dirty="0" sz="950" spc="55">
                <a:solidFill>
                  <a:srgbClr val="181818"/>
                </a:solidFill>
                <a:latin typeface="Arial"/>
                <a:cs typeface="Arial"/>
              </a:rPr>
              <a:t>d</a:t>
            </a:r>
            <a:r>
              <a:rPr dirty="0" sz="950" spc="20">
                <a:solidFill>
                  <a:srgbClr val="181818"/>
                </a:solidFill>
                <a:latin typeface="Arial"/>
                <a:cs typeface="Arial"/>
              </a:rPr>
              <a:t>u</a:t>
            </a:r>
            <a:r>
              <a:rPr dirty="0" sz="950" spc="50">
                <a:solidFill>
                  <a:srgbClr val="181818"/>
                </a:solidFill>
                <a:latin typeface="Arial"/>
                <a:cs typeface="Arial"/>
              </a:rPr>
              <a:t>c</a:t>
            </a:r>
            <a:r>
              <a:rPr dirty="0" sz="950" spc="5">
                <a:solidFill>
                  <a:srgbClr val="181818"/>
                </a:solidFill>
                <a:latin typeface="Arial"/>
                <a:cs typeface="Arial"/>
              </a:rPr>
              <a:t>a</a:t>
            </a:r>
            <a:r>
              <a:rPr dirty="0" sz="950" spc="80">
                <a:solidFill>
                  <a:srgbClr val="181818"/>
                </a:solidFill>
                <a:latin typeface="Arial"/>
                <a:cs typeface="Arial"/>
              </a:rPr>
              <a:t>t</a:t>
            </a:r>
            <a:r>
              <a:rPr dirty="0" sz="950" spc="25">
                <a:solidFill>
                  <a:srgbClr val="181818"/>
                </a:solidFill>
                <a:latin typeface="Arial"/>
                <a:cs typeface="Arial"/>
              </a:rPr>
              <a:t>io</a:t>
            </a:r>
            <a:r>
              <a:rPr dirty="0" sz="950" spc="25">
                <a:solidFill>
                  <a:srgbClr val="181818"/>
                </a:solidFill>
                <a:latin typeface="Arial"/>
                <a:cs typeface="Arial"/>
              </a:rPr>
              <a:t>n</a:t>
            </a:r>
            <a:r>
              <a:rPr dirty="0" sz="950" spc="5">
                <a:solidFill>
                  <a:srgbClr val="181818"/>
                </a:solidFill>
                <a:latin typeface="Arial"/>
                <a:cs typeface="Arial"/>
              </a:rPr>
              <a:t>a</a:t>
            </a:r>
            <a:r>
              <a:rPr dirty="0" sz="950" spc="10">
                <a:solidFill>
                  <a:srgbClr val="181818"/>
                </a:solidFill>
                <a:latin typeface="Arial"/>
                <a:cs typeface="Arial"/>
              </a:rPr>
              <a:t>l</a:t>
            </a:r>
            <a:r>
              <a:rPr dirty="0" sz="950" spc="10">
                <a:solidFill>
                  <a:srgbClr val="181818"/>
                </a:solidFill>
                <a:latin typeface="Arial"/>
                <a:cs typeface="Arial"/>
              </a:rPr>
              <a:t> </a:t>
            </a:r>
            <a:r>
              <a:rPr dirty="0" sz="950" spc="45">
                <a:solidFill>
                  <a:srgbClr val="181818"/>
                </a:solidFill>
                <a:latin typeface="Arial"/>
                <a:cs typeface="Arial"/>
              </a:rPr>
              <a:t>p</a:t>
            </a:r>
            <a:r>
              <a:rPr dirty="0" sz="950" spc="20">
                <a:solidFill>
                  <a:srgbClr val="181818"/>
                </a:solidFill>
                <a:latin typeface="Arial"/>
                <a:cs typeface="Arial"/>
              </a:rPr>
              <a:t>oli</a:t>
            </a:r>
            <a:r>
              <a:rPr dirty="0" sz="950" spc="50">
                <a:solidFill>
                  <a:srgbClr val="181818"/>
                </a:solidFill>
                <a:latin typeface="Arial"/>
                <a:cs typeface="Arial"/>
              </a:rPr>
              <a:t>c</a:t>
            </a:r>
            <a:r>
              <a:rPr dirty="0" sz="950" spc="10">
                <a:solidFill>
                  <a:srgbClr val="181818"/>
                </a:solidFill>
                <a:latin typeface="Arial"/>
                <a:cs typeface="Arial"/>
              </a:rPr>
              <a:t>i</a:t>
            </a:r>
            <a:r>
              <a:rPr dirty="0" sz="950" spc="25">
                <a:solidFill>
                  <a:srgbClr val="181818"/>
                </a:solidFill>
                <a:latin typeface="Arial"/>
                <a:cs typeface="Arial"/>
              </a:rPr>
              <a:t>e</a:t>
            </a:r>
            <a:r>
              <a:rPr dirty="0" sz="950" spc="15">
                <a:solidFill>
                  <a:srgbClr val="181818"/>
                </a:solidFill>
                <a:latin typeface="Arial"/>
                <a:cs typeface="Arial"/>
              </a:rPr>
              <a:t>s</a:t>
            </a:r>
            <a:r>
              <a:rPr dirty="0" sz="950" spc="15">
                <a:solidFill>
                  <a:srgbClr val="181818"/>
                </a:solidFill>
                <a:latin typeface="Arial"/>
                <a:cs typeface="Arial"/>
              </a:rPr>
              <a:t>,</a:t>
            </a:r>
            <a:r>
              <a:rPr dirty="0" sz="950" spc="15">
                <a:solidFill>
                  <a:srgbClr val="181818"/>
                </a:solidFill>
                <a:latin typeface="Arial"/>
                <a:cs typeface="Arial"/>
              </a:rPr>
              <a:t> </a:t>
            </a:r>
            <a:r>
              <a:rPr dirty="0" sz="950" spc="15">
                <a:solidFill>
                  <a:srgbClr val="181818"/>
                </a:solidFill>
                <a:latin typeface="Arial"/>
                <a:cs typeface="Arial"/>
              </a:rPr>
              <a:t>s</a:t>
            </a:r>
            <a:r>
              <a:rPr dirty="0" sz="950" spc="45">
                <a:solidFill>
                  <a:srgbClr val="181818"/>
                </a:solidFill>
                <a:latin typeface="Arial"/>
                <a:cs typeface="Arial"/>
              </a:rPr>
              <a:t>p</a:t>
            </a:r>
            <a:r>
              <a:rPr dirty="0" sz="950" spc="25">
                <a:solidFill>
                  <a:srgbClr val="181818"/>
                </a:solidFill>
                <a:latin typeface="Arial"/>
                <a:cs typeface="Arial"/>
              </a:rPr>
              <a:t>e</a:t>
            </a:r>
            <a:r>
              <a:rPr dirty="0" sz="950" spc="5">
                <a:solidFill>
                  <a:srgbClr val="181818"/>
                </a:solidFill>
                <a:latin typeface="Arial"/>
                <a:cs typeface="Arial"/>
              </a:rPr>
              <a:t>a</a:t>
            </a:r>
            <a:r>
              <a:rPr dirty="0" sz="950" spc="45">
                <a:solidFill>
                  <a:srgbClr val="181818"/>
                </a:solidFill>
                <a:latin typeface="Arial"/>
                <a:cs typeface="Arial"/>
              </a:rPr>
              <a:t>r</a:t>
            </a:r>
            <a:r>
              <a:rPr dirty="0" sz="950" spc="30">
                <a:solidFill>
                  <a:srgbClr val="181818"/>
                </a:solidFill>
                <a:latin typeface="Arial"/>
                <a:cs typeface="Arial"/>
              </a:rPr>
              <a:t>h</a:t>
            </a:r>
            <a:r>
              <a:rPr dirty="0" sz="950" spc="25">
                <a:solidFill>
                  <a:srgbClr val="181818"/>
                </a:solidFill>
                <a:latin typeface="Arial"/>
                <a:cs typeface="Arial"/>
              </a:rPr>
              <a:t>e</a:t>
            </a:r>
            <a:r>
              <a:rPr dirty="0" sz="950" spc="5">
                <a:solidFill>
                  <a:srgbClr val="181818"/>
                </a:solidFill>
                <a:latin typeface="Arial"/>
                <a:cs typeface="Arial"/>
              </a:rPr>
              <a:t>a</a:t>
            </a:r>
            <a:r>
              <a:rPr dirty="0" sz="950" spc="55">
                <a:solidFill>
                  <a:srgbClr val="181818"/>
                </a:solidFill>
                <a:latin typeface="Arial"/>
                <a:cs typeface="Arial"/>
              </a:rPr>
              <a:t>d</a:t>
            </a:r>
            <a:r>
              <a:rPr dirty="0" sz="950" spc="55">
                <a:solidFill>
                  <a:srgbClr val="181818"/>
                </a:solidFill>
                <a:latin typeface="Arial"/>
                <a:cs typeface="Arial"/>
              </a:rPr>
              <a:t> </a:t>
            </a:r>
            <a:r>
              <a:rPr dirty="0" sz="950" spc="75">
                <a:solidFill>
                  <a:srgbClr val="181818"/>
                </a:solidFill>
                <a:latin typeface="Arial"/>
                <a:cs typeface="Arial"/>
              </a:rPr>
              <a:t>f</a:t>
            </a:r>
            <a:r>
              <a:rPr dirty="0" sz="950" spc="20">
                <a:solidFill>
                  <a:srgbClr val="181818"/>
                </a:solidFill>
                <a:latin typeface="Arial"/>
                <a:cs typeface="Arial"/>
              </a:rPr>
              <a:t>u</a:t>
            </a:r>
            <a:r>
              <a:rPr dirty="0" sz="950" spc="25">
                <a:solidFill>
                  <a:srgbClr val="181818"/>
                </a:solidFill>
                <a:latin typeface="Arial"/>
                <a:cs typeface="Arial"/>
              </a:rPr>
              <a:t>n</a:t>
            </a:r>
            <a:r>
              <a:rPr dirty="0" sz="950" spc="55">
                <a:solidFill>
                  <a:srgbClr val="181818"/>
                </a:solidFill>
                <a:latin typeface="Arial"/>
                <a:cs typeface="Arial"/>
              </a:rPr>
              <a:t>d</a:t>
            </a:r>
            <a:r>
              <a:rPr dirty="0" sz="950" spc="45">
                <a:solidFill>
                  <a:srgbClr val="181818"/>
                </a:solidFill>
                <a:latin typeface="Arial"/>
                <a:cs typeface="Arial"/>
              </a:rPr>
              <a:t>r</a:t>
            </a:r>
            <a:r>
              <a:rPr dirty="0" sz="950" spc="5">
                <a:solidFill>
                  <a:srgbClr val="181818"/>
                </a:solidFill>
                <a:latin typeface="Arial"/>
                <a:cs typeface="Arial"/>
              </a:rPr>
              <a:t>a</a:t>
            </a:r>
            <a:r>
              <a:rPr dirty="0" sz="950" spc="10">
                <a:solidFill>
                  <a:srgbClr val="181818"/>
                </a:solidFill>
                <a:latin typeface="Arial"/>
                <a:cs typeface="Arial"/>
              </a:rPr>
              <a:t>i</a:t>
            </a:r>
            <a:r>
              <a:rPr dirty="0" sz="950" spc="15">
                <a:solidFill>
                  <a:srgbClr val="181818"/>
                </a:solidFill>
                <a:latin typeface="Arial"/>
                <a:cs typeface="Arial"/>
              </a:rPr>
              <a:t>s</a:t>
            </a:r>
            <a:r>
              <a:rPr dirty="0" sz="950" spc="10">
                <a:solidFill>
                  <a:srgbClr val="181818"/>
                </a:solidFill>
                <a:latin typeface="Arial"/>
                <a:cs typeface="Arial"/>
              </a:rPr>
              <a:t>i</a:t>
            </a:r>
            <a:r>
              <a:rPr dirty="0" sz="950" spc="25">
                <a:solidFill>
                  <a:srgbClr val="181818"/>
                </a:solidFill>
                <a:latin typeface="Arial"/>
                <a:cs typeface="Arial"/>
              </a:rPr>
              <a:t>n</a:t>
            </a:r>
            <a:r>
              <a:rPr dirty="0" sz="950" spc="45">
                <a:solidFill>
                  <a:srgbClr val="181818"/>
                </a:solidFill>
                <a:latin typeface="Arial"/>
                <a:cs typeface="Arial"/>
              </a:rPr>
              <a:t>g</a:t>
            </a:r>
            <a:r>
              <a:rPr dirty="0" sz="950" spc="45">
                <a:solidFill>
                  <a:srgbClr val="181818"/>
                </a:solidFill>
                <a:latin typeface="Arial"/>
                <a:cs typeface="Arial"/>
              </a:rPr>
              <a:t>, </a:t>
            </a:r>
            <a:r>
              <a:rPr dirty="0" sz="950" spc="5">
                <a:solidFill>
                  <a:srgbClr val="181818"/>
                </a:solidFill>
                <a:latin typeface="Arial"/>
                <a:cs typeface="Arial"/>
              </a:rPr>
              <a:t>a</a:t>
            </a:r>
            <a:r>
              <a:rPr dirty="0" sz="950" spc="25">
                <a:solidFill>
                  <a:srgbClr val="181818"/>
                </a:solidFill>
                <a:latin typeface="Arial"/>
                <a:cs typeface="Arial"/>
              </a:rPr>
              <a:t>n</a:t>
            </a:r>
            <a:r>
              <a:rPr dirty="0" sz="950" spc="55">
                <a:solidFill>
                  <a:srgbClr val="181818"/>
                </a:solidFill>
                <a:latin typeface="Arial"/>
                <a:cs typeface="Arial"/>
              </a:rPr>
              <a:t>d</a:t>
            </a:r>
            <a:r>
              <a:rPr dirty="0" sz="950" spc="25">
                <a:solidFill>
                  <a:srgbClr val="181818"/>
                </a:solidFill>
                <a:latin typeface="Arial"/>
                <a:cs typeface="Arial"/>
              </a:rPr>
              <a:t> </a:t>
            </a:r>
            <a:r>
              <a:rPr dirty="0" sz="950" spc="35">
                <a:solidFill>
                  <a:srgbClr val="181818"/>
                </a:solidFill>
                <a:latin typeface="Arial"/>
                <a:cs typeface="Arial"/>
              </a:rPr>
              <a:t>o</a:t>
            </a:r>
            <a:r>
              <a:rPr dirty="0" sz="950" spc="50">
                <a:solidFill>
                  <a:srgbClr val="181818"/>
                </a:solidFill>
                <a:latin typeface="Arial"/>
                <a:cs typeface="Arial"/>
              </a:rPr>
              <a:t>v</a:t>
            </a:r>
            <a:r>
              <a:rPr dirty="0" sz="950" spc="25">
                <a:solidFill>
                  <a:srgbClr val="181818"/>
                </a:solidFill>
                <a:latin typeface="Arial"/>
                <a:cs typeface="Arial"/>
              </a:rPr>
              <a:t>e</a:t>
            </a:r>
            <a:r>
              <a:rPr dirty="0" sz="950" spc="45">
                <a:solidFill>
                  <a:srgbClr val="181818"/>
                </a:solidFill>
                <a:latin typeface="Arial"/>
                <a:cs typeface="Arial"/>
              </a:rPr>
              <a:t>r</a:t>
            </a:r>
            <a:r>
              <a:rPr dirty="0" sz="950" spc="15">
                <a:solidFill>
                  <a:srgbClr val="181818"/>
                </a:solidFill>
                <a:latin typeface="Arial"/>
                <a:cs typeface="Arial"/>
              </a:rPr>
              <a:t>s</a:t>
            </a:r>
            <a:r>
              <a:rPr dirty="0" sz="950" spc="25">
                <a:solidFill>
                  <a:srgbClr val="181818"/>
                </a:solidFill>
                <a:latin typeface="Arial"/>
                <a:cs typeface="Arial"/>
              </a:rPr>
              <a:t>ee</a:t>
            </a:r>
            <a:r>
              <a:rPr dirty="0" sz="950" spc="25">
                <a:solidFill>
                  <a:srgbClr val="181818"/>
                </a:solidFill>
                <a:latin typeface="Arial"/>
                <a:cs typeface="Arial"/>
              </a:rPr>
              <a:t> </a:t>
            </a:r>
            <a:r>
              <a:rPr dirty="0" sz="950" spc="75">
                <a:solidFill>
                  <a:srgbClr val="181818"/>
                </a:solidFill>
                <a:latin typeface="Arial"/>
                <a:cs typeface="Arial"/>
              </a:rPr>
              <a:t>f</a:t>
            </a:r>
            <a:r>
              <a:rPr dirty="0" sz="950" spc="10">
                <a:solidFill>
                  <a:srgbClr val="181818"/>
                </a:solidFill>
                <a:latin typeface="Arial"/>
                <a:cs typeface="Arial"/>
              </a:rPr>
              <a:t>i</a:t>
            </a:r>
            <a:r>
              <a:rPr dirty="0" sz="950" spc="25">
                <a:solidFill>
                  <a:srgbClr val="181818"/>
                </a:solidFill>
                <a:latin typeface="Arial"/>
                <a:cs typeface="Arial"/>
              </a:rPr>
              <a:t>n</a:t>
            </a:r>
            <a:r>
              <a:rPr dirty="0" sz="950" spc="5">
                <a:solidFill>
                  <a:srgbClr val="181818"/>
                </a:solidFill>
                <a:latin typeface="Arial"/>
                <a:cs typeface="Arial"/>
              </a:rPr>
              <a:t>a</a:t>
            </a:r>
            <a:r>
              <a:rPr dirty="0" sz="950" spc="25">
                <a:solidFill>
                  <a:srgbClr val="181818"/>
                </a:solidFill>
                <a:latin typeface="Arial"/>
                <a:cs typeface="Arial"/>
              </a:rPr>
              <a:t>n</a:t>
            </a:r>
            <a:r>
              <a:rPr dirty="0" sz="950" spc="50">
                <a:solidFill>
                  <a:srgbClr val="181818"/>
                </a:solidFill>
                <a:latin typeface="Arial"/>
                <a:cs typeface="Arial"/>
              </a:rPr>
              <a:t>c</a:t>
            </a:r>
            <a:r>
              <a:rPr dirty="0" sz="950" spc="25">
                <a:solidFill>
                  <a:srgbClr val="181818"/>
                </a:solidFill>
                <a:latin typeface="Arial"/>
                <a:cs typeface="Arial"/>
              </a:rPr>
              <a:t>e</a:t>
            </a:r>
            <a:r>
              <a:rPr dirty="0" sz="950" spc="15">
                <a:solidFill>
                  <a:srgbClr val="181818"/>
                </a:solidFill>
                <a:latin typeface="Arial"/>
                <a:cs typeface="Arial"/>
              </a:rPr>
              <a:t>s</a:t>
            </a:r>
            <a:r>
              <a:rPr dirty="0" sz="950" spc="-5">
                <a:solidFill>
                  <a:srgbClr val="181818"/>
                </a:solidFill>
                <a:latin typeface="Arial"/>
                <a:cs typeface="Arial"/>
              </a:rPr>
              <a:t>.</a:t>
            </a:r>
            <a:r>
              <a:rPr dirty="0" sz="950" spc="-5">
                <a:solidFill>
                  <a:srgbClr val="181818"/>
                </a:solidFill>
                <a:latin typeface="Arial"/>
                <a:cs typeface="Arial"/>
              </a:rPr>
              <a:t> W</a:t>
            </a:r>
            <a:r>
              <a:rPr dirty="0" sz="950" spc="10">
                <a:solidFill>
                  <a:srgbClr val="181818"/>
                </a:solidFill>
                <a:latin typeface="Arial"/>
                <a:cs typeface="Arial"/>
              </a:rPr>
              <a:t>i</a:t>
            </a:r>
            <a:r>
              <a:rPr dirty="0" sz="950" spc="80">
                <a:solidFill>
                  <a:srgbClr val="181818"/>
                </a:solidFill>
                <a:latin typeface="Arial"/>
                <a:cs typeface="Arial"/>
              </a:rPr>
              <a:t>t</a:t>
            </a:r>
            <a:r>
              <a:rPr dirty="0" sz="950" spc="30">
                <a:solidFill>
                  <a:srgbClr val="181818"/>
                </a:solidFill>
                <a:latin typeface="Arial"/>
                <a:cs typeface="Arial"/>
              </a:rPr>
              <a:t>h</a:t>
            </a:r>
            <a:r>
              <a:rPr dirty="0" sz="950" spc="30">
                <a:solidFill>
                  <a:srgbClr val="181818"/>
                </a:solidFill>
                <a:latin typeface="Arial"/>
                <a:cs typeface="Arial"/>
              </a:rPr>
              <a:t> </a:t>
            </a:r>
            <a:r>
              <a:rPr dirty="0" sz="950" spc="5">
                <a:solidFill>
                  <a:srgbClr val="181818"/>
                </a:solidFill>
                <a:latin typeface="Arial"/>
                <a:cs typeface="Arial"/>
              </a:rPr>
              <a:t>a</a:t>
            </a:r>
            <a:r>
              <a:rPr dirty="0" sz="950">
                <a:solidFill>
                  <a:srgbClr val="181818"/>
                </a:solidFill>
                <a:latin typeface="Arial"/>
                <a:cs typeface="Arial"/>
              </a:rPr>
              <a:t> </a:t>
            </a:r>
            <a:r>
              <a:rPr dirty="0" sz="950" spc="75">
                <a:solidFill>
                  <a:srgbClr val="181818"/>
                </a:solidFill>
                <a:latin typeface="Arial"/>
                <a:cs typeface="Arial"/>
              </a:rPr>
              <a:t>f</a:t>
            </a:r>
            <a:r>
              <a:rPr dirty="0" sz="950" spc="35">
                <a:solidFill>
                  <a:srgbClr val="181818"/>
                </a:solidFill>
                <a:latin typeface="Arial"/>
                <a:cs typeface="Arial"/>
              </a:rPr>
              <a:t>o</a:t>
            </a:r>
            <a:r>
              <a:rPr dirty="0" sz="950" spc="20">
                <a:solidFill>
                  <a:srgbClr val="181818"/>
                </a:solidFill>
                <a:latin typeface="Arial"/>
                <a:cs typeface="Arial"/>
              </a:rPr>
              <a:t>u</a:t>
            </a:r>
            <a:r>
              <a:rPr dirty="0" sz="950" spc="25">
                <a:solidFill>
                  <a:srgbClr val="181818"/>
                </a:solidFill>
                <a:latin typeface="Arial"/>
                <a:cs typeface="Arial"/>
              </a:rPr>
              <a:t>n</a:t>
            </a:r>
            <a:r>
              <a:rPr dirty="0" sz="950" spc="55">
                <a:solidFill>
                  <a:srgbClr val="181818"/>
                </a:solidFill>
                <a:latin typeface="Arial"/>
                <a:cs typeface="Arial"/>
              </a:rPr>
              <a:t>d</a:t>
            </a:r>
            <a:r>
              <a:rPr dirty="0" sz="950" spc="5">
                <a:solidFill>
                  <a:srgbClr val="181818"/>
                </a:solidFill>
                <a:latin typeface="Arial"/>
                <a:cs typeface="Arial"/>
              </a:rPr>
              <a:t>a</a:t>
            </a:r>
            <a:r>
              <a:rPr dirty="0" sz="950" spc="80">
                <a:solidFill>
                  <a:srgbClr val="181818"/>
                </a:solidFill>
                <a:latin typeface="Arial"/>
                <a:cs typeface="Arial"/>
              </a:rPr>
              <a:t>t</a:t>
            </a:r>
            <a:r>
              <a:rPr dirty="0" sz="950" spc="25">
                <a:solidFill>
                  <a:srgbClr val="181818"/>
                </a:solidFill>
                <a:latin typeface="Arial"/>
                <a:cs typeface="Arial"/>
              </a:rPr>
              <a:t>io</a:t>
            </a:r>
            <a:r>
              <a:rPr dirty="0" sz="950" spc="25">
                <a:solidFill>
                  <a:srgbClr val="181818"/>
                </a:solidFill>
                <a:latin typeface="Arial"/>
                <a:cs typeface="Arial"/>
              </a:rPr>
              <a:t>n</a:t>
            </a:r>
            <a:r>
              <a:rPr dirty="0" sz="950" spc="25">
                <a:solidFill>
                  <a:srgbClr val="181818"/>
                </a:solidFill>
                <a:latin typeface="Arial"/>
                <a:cs typeface="Arial"/>
              </a:rPr>
              <a:t> </a:t>
            </a:r>
            <a:r>
              <a:rPr dirty="0" sz="950" spc="10">
                <a:solidFill>
                  <a:srgbClr val="181818"/>
                </a:solidFill>
                <a:latin typeface="Arial"/>
                <a:cs typeface="Arial"/>
              </a:rPr>
              <a:t>i</a:t>
            </a:r>
            <a:r>
              <a:rPr dirty="0" sz="950" spc="25">
                <a:solidFill>
                  <a:srgbClr val="181818"/>
                </a:solidFill>
                <a:latin typeface="Arial"/>
                <a:cs typeface="Arial"/>
              </a:rPr>
              <a:t>n</a:t>
            </a:r>
            <a:r>
              <a:rPr dirty="0" sz="950" spc="25">
                <a:solidFill>
                  <a:srgbClr val="181818"/>
                </a:solidFill>
                <a:latin typeface="Arial"/>
                <a:cs typeface="Arial"/>
              </a:rPr>
              <a:t> </a:t>
            </a:r>
            <a:r>
              <a:rPr dirty="0" sz="950" spc="10">
                <a:solidFill>
                  <a:srgbClr val="181818"/>
                </a:solidFill>
                <a:latin typeface="Arial"/>
                <a:cs typeface="Arial"/>
              </a:rPr>
              <a:t>l</a:t>
            </a:r>
            <a:r>
              <a:rPr dirty="0" sz="950" spc="25">
                <a:solidFill>
                  <a:srgbClr val="181818"/>
                </a:solidFill>
                <a:latin typeface="Arial"/>
                <a:cs typeface="Arial"/>
              </a:rPr>
              <a:t>e</a:t>
            </a:r>
            <a:r>
              <a:rPr dirty="0" sz="950" spc="5">
                <a:solidFill>
                  <a:srgbClr val="181818"/>
                </a:solidFill>
                <a:latin typeface="Arial"/>
                <a:cs typeface="Arial"/>
              </a:rPr>
              <a:t>a</a:t>
            </a:r>
            <a:r>
              <a:rPr dirty="0" sz="950" spc="55">
                <a:solidFill>
                  <a:srgbClr val="181818"/>
                </a:solidFill>
                <a:latin typeface="Arial"/>
                <a:cs typeface="Arial"/>
              </a:rPr>
              <a:t>d</a:t>
            </a:r>
            <a:r>
              <a:rPr dirty="0" sz="950" spc="25">
                <a:solidFill>
                  <a:srgbClr val="181818"/>
                </a:solidFill>
                <a:latin typeface="Arial"/>
                <a:cs typeface="Arial"/>
              </a:rPr>
              <a:t>e</a:t>
            </a:r>
            <a:r>
              <a:rPr dirty="0" sz="950" spc="45">
                <a:solidFill>
                  <a:srgbClr val="181818"/>
                </a:solidFill>
                <a:latin typeface="Arial"/>
                <a:cs typeface="Arial"/>
              </a:rPr>
              <a:t>r</a:t>
            </a:r>
            <a:r>
              <a:rPr dirty="0" sz="950" spc="15">
                <a:solidFill>
                  <a:srgbClr val="181818"/>
                </a:solidFill>
                <a:latin typeface="Arial"/>
                <a:cs typeface="Arial"/>
              </a:rPr>
              <a:t>s</a:t>
            </a:r>
            <a:r>
              <a:rPr dirty="0" sz="950" spc="30">
                <a:solidFill>
                  <a:srgbClr val="181818"/>
                </a:solidFill>
                <a:latin typeface="Arial"/>
                <a:cs typeface="Arial"/>
              </a:rPr>
              <a:t>h</a:t>
            </a:r>
            <a:r>
              <a:rPr dirty="0" sz="950" spc="10">
                <a:solidFill>
                  <a:srgbClr val="181818"/>
                </a:solidFill>
                <a:latin typeface="Arial"/>
                <a:cs typeface="Arial"/>
              </a:rPr>
              <a:t>i</a:t>
            </a:r>
            <a:r>
              <a:rPr dirty="0" sz="950" spc="45">
                <a:solidFill>
                  <a:srgbClr val="181818"/>
                </a:solidFill>
                <a:latin typeface="Arial"/>
                <a:cs typeface="Arial"/>
              </a:rPr>
              <a:t>p</a:t>
            </a:r>
            <a:r>
              <a:rPr dirty="0" sz="950" spc="45">
                <a:solidFill>
                  <a:srgbClr val="181818"/>
                </a:solidFill>
                <a:latin typeface="Arial"/>
                <a:cs typeface="Arial"/>
              </a:rPr>
              <a:t> </a:t>
            </a:r>
            <a:r>
              <a:rPr dirty="0" sz="950" spc="5">
                <a:solidFill>
                  <a:srgbClr val="181818"/>
                </a:solidFill>
                <a:latin typeface="Arial"/>
                <a:cs typeface="Arial"/>
              </a:rPr>
              <a:t>a</a:t>
            </a:r>
            <a:r>
              <a:rPr dirty="0" sz="950" spc="25">
                <a:solidFill>
                  <a:srgbClr val="181818"/>
                </a:solidFill>
                <a:latin typeface="Arial"/>
                <a:cs typeface="Arial"/>
              </a:rPr>
              <a:t>n</a:t>
            </a:r>
            <a:r>
              <a:rPr dirty="0" sz="950" spc="55">
                <a:solidFill>
                  <a:srgbClr val="181818"/>
                </a:solidFill>
                <a:latin typeface="Arial"/>
                <a:cs typeface="Arial"/>
              </a:rPr>
              <a:t>d</a:t>
            </a:r>
            <a:r>
              <a:rPr dirty="0" sz="950" spc="25">
                <a:solidFill>
                  <a:srgbClr val="181818"/>
                </a:solidFill>
                <a:latin typeface="Arial"/>
                <a:cs typeface="Arial"/>
              </a:rPr>
              <a:t> </a:t>
            </a:r>
            <a:r>
              <a:rPr dirty="0" sz="950" spc="40">
                <a:solidFill>
                  <a:srgbClr val="181818"/>
                </a:solidFill>
                <a:latin typeface="Arial"/>
                <a:cs typeface="Arial"/>
              </a:rPr>
              <a:t>k</a:t>
            </a:r>
            <a:r>
              <a:rPr dirty="0" sz="950" spc="25">
                <a:solidFill>
                  <a:srgbClr val="181818"/>
                </a:solidFill>
                <a:latin typeface="Arial"/>
                <a:cs typeface="Arial"/>
              </a:rPr>
              <a:t>n</a:t>
            </a:r>
            <a:r>
              <a:rPr dirty="0" sz="950" spc="35">
                <a:solidFill>
                  <a:srgbClr val="181818"/>
                </a:solidFill>
                <a:latin typeface="Arial"/>
                <a:cs typeface="Arial"/>
              </a:rPr>
              <a:t>o</a:t>
            </a:r>
            <a:r>
              <a:rPr dirty="0" sz="950" spc="80">
                <a:solidFill>
                  <a:srgbClr val="181818"/>
                </a:solidFill>
                <a:latin typeface="Arial"/>
                <a:cs typeface="Arial"/>
              </a:rPr>
              <a:t>w</a:t>
            </a:r>
            <a:r>
              <a:rPr dirty="0" sz="950" spc="10">
                <a:solidFill>
                  <a:srgbClr val="181818"/>
                </a:solidFill>
                <a:latin typeface="Arial"/>
                <a:cs typeface="Arial"/>
              </a:rPr>
              <a:t>l</a:t>
            </a:r>
            <a:r>
              <a:rPr dirty="0" sz="950" spc="25">
                <a:solidFill>
                  <a:srgbClr val="181818"/>
                </a:solidFill>
                <a:latin typeface="Arial"/>
                <a:cs typeface="Arial"/>
              </a:rPr>
              <a:t>e</a:t>
            </a:r>
            <a:r>
              <a:rPr dirty="0" sz="950" spc="55">
                <a:solidFill>
                  <a:srgbClr val="181818"/>
                </a:solidFill>
                <a:latin typeface="Arial"/>
                <a:cs typeface="Arial"/>
              </a:rPr>
              <a:t>d</a:t>
            </a:r>
            <a:r>
              <a:rPr dirty="0" sz="950" spc="45">
                <a:solidFill>
                  <a:srgbClr val="181818"/>
                </a:solidFill>
                <a:latin typeface="Arial"/>
                <a:cs typeface="Arial"/>
              </a:rPr>
              <a:t>g</a:t>
            </a:r>
            <a:r>
              <a:rPr dirty="0" sz="950" spc="25">
                <a:solidFill>
                  <a:srgbClr val="181818"/>
                </a:solidFill>
                <a:latin typeface="Arial"/>
                <a:cs typeface="Arial"/>
              </a:rPr>
              <a:t>e</a:t>
            </a:r>
            <a:r>
              <a:rPr dirty="0" sz="950" spc="25">
                <a:solidFill>
                  <a:srgbClr val="181818"/>
                </a:solidFill>
                <a:latin typeface="Arial"/>
                <a:cs typeface="Arial"/>
              </a:rPr>
              <a:t> </a:t>
            </a:r>
            <a:r>
              <a:rPr dirty="0" sz="950" spc="35">
                <a:solidFill>
                  <a:srgbClr val="181818"/>
                </a:solidFill>
                <a:latin typeface="Arial"/>
                <a:cs typeface="Arial"/>
              </a:rPr>
              <a:t>o</a:t>
            </a:r>
            <a:r>
              <a:rPr dirty="0" sz="950" spc="75">
                <a:solidFill>
                  <a:srgbClr val="181818"/>
                </a:solidFill>
                <a:latin typeface="Arial"/>
                <a:cs typeface="Arial"/>
              </a:rPr>
              <a:t>f</a:t>
            </a:r>
            <a:r>
              <a:rPr dirty="0" sz="950" spc="75">
                <a:solidFill>
                  <a:srgbClr val="181818"/>
                </a:solidFill>
                <a:latin typeface="Arial"/>
                <a:cs typeface="Arial"/>
              </a:rPr>
              <a:t> </a:t>
            </a:r>
            <a:r>
              <a:rPr dirty="0" sz="950" spc="25">
                <a:solidFill>
                  <a:srgbClr val="181818"/>
                </a:solidFill>
                <a:latin typeface="Arial"/>
                <a:cs typeface="Arial"/>
              </a:rPr>
              <a:t>N</a:t>
            </a:r>
            <a:r>
              <a:rPr dirty="0" sz="950" spc="25">
                <a:solidFill>
                  <a:srgbClr val="181818"/>
                </a:solidFill>
                <a:latin typeface="Arial"/>
                <a:cs typeface="Arial"/>
              </a:rPr>
              <a:t>e</a:t>
            </a:r>
            <a:r>
              <a:rPr dirty="0" sz="950" spc="80">
                <a:solidFill>
                  <a:srgbClr val="181818"/>
                </a:solidFill>
                <a:latin typeface="Arial"/>
                <a:cs typeface="Arial"/>
              </a:rPr>
              <a:t>w</a:t>
            </a:r>
            <a:r>
              <a:rPr dirty="0" sz="950" spc="80">
                <a:solidFill>
                  <a:srgbClr val="181818"/>
                </a:solidFill>
                <a:latin typeface="Arial"/>
                <a:cs typeface="Arial"/>
              </a:rPr>
              <a:t> </a:t>
            </a:r>
            <a:r>
              <a:rPr dirty="0" sz="950" spc="-10">
                <a:solidFill>
                  <a:srgbClr val="181818"/>
                </a:solidFill>
                <a:latin typeface="Arial"/>
                <a:cs typeface="Arial"/>
              </a:rPr>
              <a:t>Y</a:t>
            </a:r>
            <a:r>
              <a:rPr dirty="0" sz="950" spc="35">
                <a:solidFill>
                  <a:srgbClr val="181818"/>
                </a:solidFill>
                <a:latin typeface="Arial"/>
                <a:cs typeface="Arial"/>
              </a:rPr>
              <a:t>o</a:t>
            </a:r>
            <a:r>
              <a:rPr dirty="0" sz="950" spc="45">
                <a:solidFill>
                  <a:srgbClr val="181818"/>
                </a:solidFill>
                <a:latin typeface="Arial"/>
                <a:cs typeface="Arial"/>
              </a:rPr>
              <a:t>r</a:t>
            </a:r>
            <a:r>
              <a:rPr dirty="0" sz="950" spc="40">
                <a:solidFill>
                  <a:srgbClr val="181818"/>
                </a:solidFill>
                <a:latin typeface="Arial"/>
                <a:cs typeface="Arial"/>
              </a:rPr>
              <a:t>k</a:t>
            </a:r>
            <a:r>
              <a:rPr dirty="0" sz="950" spc="25">
                <a:solidFill>
                  <a:srgbClr val="181818"/>
                </a:solidFill>
                <a:latin typeface="Arial"/>
                <a:cs typeface="Arial"/>
              </a:rPr>
              <a:t>'</a:t>
            </a:r>
            <a:r>
              <a:rPr dirty="0" sz="950" spc="15">
                <a:solidFill>
                  <a:srgbClr val="181818"/>
                </a:solidFill>
                <a:latin typeface="Arial"/>
                <a:cs typeface="Arial"/>
              </a:rPr>
              <a:t>s</a:t>
            </a:r>
            <a:r>
              <a:rPr dirty="0" sz="950" spc="10">
                <a:solidFill>
                  <a:srgbClr val="181818"/>
                </a:solidFill>
                <a:latin typeface="Arial"/>
                <a:cs typeface="Arial"/>
              </a:rPr>
              <a:t> </a:t>
            </a:r>
            <a:r>
              <a:rPr dirty="0" sz="950" spc="25">
                <a:solidFill>
                  <a:srgbClr val="181818"/>
                </a:solidFill>
                <a:latin typeface="Arial"/>
                <a:cs typeface="Arial"/>
              </a:rPr>
              <a:t>e</a:t>
            </a:r>
            <a:r>
              <a:rPr dirty="0" sz="950" spc="55">
                <a:solidFill>
                  <a:srgbClr val="181818"/>
                </a:solidFill>
                <a:latin typeface="Arial"/>
                <a:cs typeface="Arial"/>
              </a:rPr>
              <a:t>d</a:t>
            </a:r>
            <a:r>
              <a:rPr dirty="0" sz="950" spc="20">
                <a:solidFill>
                  <a:srgbClr val="181818"/>
                </a:solidFill>
                <a:latin typeface="Arial"/>
                <a:cs typeface="Arial"/>
              </a:rPr>
              <a:t>u</a:t>
            </a:r>
            <a:r>
              <a:rPr dirty="0" sz="950" spc="50">
                <a:solidFill>
                  <a:srgbClr val="181818"/>
                </a:solidFill>
                <a:latin typeface="Arial"/>
                <a:cs typeface="Arial"/>
              </a:rPr>
              <a:t>c</a:t>
            </a:r>
            <a:r>
              <a:rPr dirty="0" sz="950" spc="5">
                <a:solidFill>
                  <a:srgbClr val="181818"/>
                </a:solidFill>
                <a:latin typeface="Arial"/>
                <a:cs typeface="Arial"/>
              </a:rPr>
              <a:t>a</a:t>
            </a:r>
            <a:r>
              <a:rPr dirty="0" sz="950" spc="80">
                <a:solidFill>
                  <a:srgbClr val="181818"/>
                </a:solidFill>
                <a:latin typeface="Arial"/>
                <a:cs typeface="Arial"/>
              </a:rPr>
              <a:t>t</a:t>
            </a:r>
            <a:r>
              <a:rPr dirty="0" sz="950" spc="25">
                <a:solidFill>
                  <a:srgbClr val="181818"/>
                </a:solidFill>
                <a:latin typeface="Arial"/>
                <a:cs typeface="Arial"/>
              </a:rPr>
              <a:t>io</a:t>
            </a:r>
            <a:r>
              <a:rPr dirty="0" sz="950" spc="25">
                <a:solidFill>
                  <a:srgbClr val="181818"/>
                </a:solidFill>
                <a:latin typeface="Arial"/>
                <a:cs typeface="Arial"/>
              </a:rPr>
              <a:t>n</a:t>
            </a:r>
            <a:r>
              <a:rPr dirty="0" sz="950" spc="25">
                <a:solidFill>
                  <a:srgbClr val="181818"/>
                </a:solidFill>
                <a:latin typeface="Arial"/>
                <a:cs typeface="Arial"/>
              </a:rPr>
              <a:t> </a:t>
            </a:r>
            <a:r>
              <a:rPr dirty="0" sz="950" spc="5">
                <a:solidFill>
                  <a:srgbClr val="181818"/>
                </a:solidFill>
                <a:latin typeface="Arial"/>
                <a:cs typeface="Arial"/>
              </a:rPr>
              <a:t>a</a:t>
            </a:r>
            <a:r>
              <a:rPr dirty="0" sz="950" spc="25">
                <a:solidFill>
                  <a:srgbClr val="181818"/>
                </a:solidFill>
                <a:latin typeface="Arial"/>
                <a:cs typeface="Arial"/>
              </a:rPr>
              <a:t>n</a:t>
            </a:r>
            <a:r>
              <a:rPr dirty="0" sz="950" spc="55">
                <a:solidFill>
                  <a:srgbClr val="181818"/>
                </a:solidFill>
                <a:latin typeface="Arial"/>
                <a:cs typeface="Arial"/>
              </a:rPr>
              <a:t>d</a:t>
            </a:r>
            <a:r>
              <a:rPr dirty="0" sz="950" spc="55">
                <a:solidFill>
                  <a:srgbClr val="181818"/>
                </a:solidFill>
                <a:latin typeface="Arial"/>
                <a:cs typeface="Arial"/>
              </a:rPr>
              <a:t> </a:t>
            </a:r>
            <a:r>
              <a:rPr dirty="0" sz="950" spc="-15">
                <a:solidFill>
                  <a:srgbClr val="181818"/>
                </a:solidFill>
                <a:latin typeface="Arial"/>
                <a:cs typeface="Arial"/>
              </a:rPr>
              <a:t>I</a:t>
            </a:r>
            <a:r>
              <a:rPr dirty="0" sz="950" spc="15">
                <a:solidFill>
                  <a:srgbClr val="181818"/>
                </a:solidFill>
                <a:latin typeface="Arial"/>
                <a:cs typeface="Arial"/>
              </a:rPr>
              <a:t>s</a:t>
            </a:r>
            <a:r>
              <a:rPr dirty="0" sz="950" spc="10">
                <a:solidFill>
                  <a:srgbClr val="181818"/>
                </a:solidFill>
                <a:latin typeface="Arial"/>
                <a:cs typeface="Arial"/>
              </a:rPr>
              <a:t>l</a:t>
            </a:r>
            <a:r>
              <a:rPr dirty="0" sz="950" spc="5">
                <a:solidFill>
                  <a:srgbClr val="181818"/>
                </a:solidFill>
                <a:latin typeface="Arial"/>
                <a:cs typeface="Arial"/>
              </a:rPr>
              <a:t>a</a:t>
            </a:r>
            <a:r>
              <a:rPr dirty="0" sz="950" spc="30">
                <a:solidFill>
                  <a:srgbClr val="181818"/>
                </a:solidFill>
                <a:latin typeface="Arial"/>
                <a:cs typeface="Arial"/>
              </a:rPr>
              <a:t>m</a:t>
            </a:r>
            <a:r>
              <a:rPr dirty="0" sz="950" spc="10">
                <a:solidFill>
                  <a:srgbClr val="181818"/>
                </a:solidFill>
                <a:latin typeface="Arial"/>
                <a:cs typeface="Arial"/>
              </a:rPr>
              <a:t>i</a:t>
            </a:r>
            <a:r>
              <a:rPr dirty="0" sz="950" spc="50">
                <a:solidFill>
                  <a:srgbClr val="181818"/>
                </a:solidFill>
                <a:latin typeface="Arial"/>
                <a:cs typeface="Arial"/>
              </a:rPr>
              <a:t>c</a:t>
            </a:r>
            <a:r>
              <a:rPr dirty="0" sz="950" spc="25">
                <a:solidFill>
                  <a:srgbClr val="181818"/>
                </a:solidFill>
                <a:latin typeface="Arial"/>
                <a:cs typeface="Arial"/>
              </a:rPr>
              <a:t> </a:t>
            </a:r>
            <a:r>
              <a:rPr dirty="0" sz="950" spc="80">
                <a:solidFill>
                  <a:srgbClr val="181818"/>
                </a:solidFill>
                <a:latin typeface="Arial"/>
                <a:cs typeface="Arial"/>
              </a:rPr>
              <a:t>t</a:t>
            </a:r>
            <a:r>
              <a:rPr dirty="0" sz="950" spc="45">
                <a:solidFill>
                  <a:srgbClr val="181818"/>
                </a:solidFill>
                <a:latin typeface="Arial"/>
                <a:cs typeface="Arial"/>
              </a:rPr>
              <a:t>r</a:t>
            </a:r>
            <a:r>
              <a:rPr dirty="0" sz="950" spc="5">
                <a:solidFill>
                  <a:srgbClr val="181818"/>
                </a:solidFill>
                <a:latin typeface="Arial"/>
                <a:cs typeface="Arial"/>
              </a:rPr>
              <a:t>a</a:t>
            </a:r>
            <a:r>
              <a:rPr dirty="0" sz="950" spc="55">
                <a:solidFill>
                  <a:srgbClr val="181818"/>
                </a:solidFill>
                <a:latin typeface="Arial"/>
                <a:cs typeface="Arial"/>
              </a:rPr>
              <a:t>d</a:t>
            </a:r>
            <a:r>
              <a:rPr dirty="0" sz="950" spc="10">
                <a:solidFill>
                  <a:srgbClr val="181818"/>
                </a:solidFill>
                <a:latin typeface="Arial"/>
                <a:cs typeface="Arial"/>
              </a:rPr>
              <a:t>i</a:t>
            </a:r>
            <a:r>
              <a:rPr dirty="0" sz="950" spc="80">
                <a:solidFill>
                  <a:srgbClr val="181818"/>
                </a:solidFill>
                <a:latin typeface="Arial"/>
                <a:cs typeface="Arial"/>
              </a:rPr>
              <a:t>t</a:t>
            </a:r>
            <a:r>
              <a:rPr dirty="0" sz="950" spc="25">
                <a:solidFill>
                  <a:srgbClr val="181818"/>
                </a:solidFill>
                <a:latin typeface="Arial"/>
                <a:cs typeface="Arial"/>
              </a:rPr>
              <a:t>io</a:t>
            </a:r>
            <a:r>
              <a:rPr dirty="0" sz="950" spc="25">
                <a:solidFill>
                  <a:srgbClr val="181818"/>
                </a:solidFill>
                <a:latin typeface="Arial"/>
                <a:cs typeface="Arial"/>
              </a:rPr>
              <a:t>n</a:t>
            </a:r>
            <a:r>
              <a:rPr dirty="0" sz="950" spc="15">
                <a:solidFill>
                  <a:srgbClr val="181818"/>
                </a:solidFill>
                <a:latin typeface="Arial"/>
                <a:cs typeface="Arial"/>
              </a:rPr>
              <a:t>s</a:t>
            </a:r>
            <a:r>
              <a:rPr dirty="0" sz="950" spc="15">
                <a:solidFill>
                  <a:srgbClr val="181818"/>
                </a:solidFill>
                <a:latin typeface="Arial"/>
                <a:cs typeface="Arial"/>
              </a:rPr>
              <a:t>, </a:t>
            </a:r>
            <a:r>
              <a:rPr dirty="0" sz="950" spc="80">
                <a:solidFill>
                  <a:srgbClr val="181818"/>
                </a:solidFill>
                <a:latin typeface="Arial"/>
                <a:cs typeface="Arial"/>
              </a:rPr>
              <a:t>t</a:t>
            </a:r>
            <a:r>
              <a:rPr dirty="0" sz="950" spc="30">
                <a:solidFill>
                  <a:srgbClr val="181818"/>
                </a:solidFill>
                <a:latin typeface="Arial"/>
                <a:cs typeface="Arial"/>
              </a:rPr>
              <a:t>h</a:t>
            </a:r>
            <a:r>
              <a:rPr dirty="0" sz="950" spc="25">
                <a:solidFill>
                  <a:srgbClr val="181818"/>
                </a:solidFill>
                <a:latin typeface="Arial"/>
                <a:cs typeface="Arial"/>
              </a:rPr>
              <a:t>e</a:t>
            </a:r>
            <a:r>
              <a:rPr dirty="0" sz="950" spc="50">
                <a:solidFill>
                  <a:srgbClr val="181818"/>
                </a:solidFill>
                <a:latin typeface="Arial"/>
                <a:cs typeface="Arial"/>
              </a:rPr>
              <a:t>y</a:t>
            </a:r>
            <a:r>
              <a:rPr dirty="0" sz="950" spc="50">
                <a:solidFill>
                  <a:srgbClr val="181818"/>
                </a:solidFill>
                <a:latin typeface="Arial"/>
                <a:cs typeface="Arial"/>
              </a:rPr>
              <a:t> </a:t>
            </a:r>
            <a:r>
              <a:rPr dirty="0" sz="950" spc="75">
                <a:solidFill>
                  <a:srgbClr val="181818"/>
                </a:solidFill>
                <a:latin typeface="Arial"/>
                <a:cs typeface="Arial"/>
              </a:rPr>
              <a:t>f</a:t>
            </a:r>
            <a:r>
              <a:rPr dirty="0" sz="950" spc="35">
                <a:solidFill>
                  <a:srgbClr val="181818"/>
                </a:solidFill>
                <a:latin typeface="Arial"/>
                <a:cs typeface="Arial"/>
              </a:rPr>
              <a:t>o</a:t>
            </a:r>
            <a:r>
              <a:rPr dirty="0" sz="950" spc="15">
                <a:solidFill>
                  <a:srgbClr val="181818"/>
                </a:solidFill>
                <a:latin typeface="Arial"/>
                <a:cs typeface="Arial"/>
              </a:rPr>
              <a:t>s</a:t>
            </a:r>
            <a:r>
              <a:rPr dirty="0" sz="950" spc="80">
                <a:solidFill>
                  <a:srgbClr val="181818"/>
                </a:solidFill>
                <a:latin typeface="Arial"/>
                <a:cs typeface="Arial"/>
              </a:rPr>
              <a:t>t</a:t>
            </a:r>
            <a:r>
              <a:rPr dirty="0" sz="950" spc="25">
                <a:solidFill>
                  <a:srgbClr val="181818"/>
                </a:solidFill>
                <a:latin typeface="Arial"/>
                <a:cs typeface="Arial"/>
              </a:rPr>
              <a:t>e</a:t>
            </a:r>
            <a:r>
              <a:rPr dirty="0" sz="950" spc="45">
                <a:solidFill>
                  <a:srgbClr val="181818"/>
                </a:solidFill>
                <a:latin typeface="Arial"/>
                <a:cs typeface="Arial"/>
              </a:rPr>
              <a:t>r</a:t>
            </a:r>
            <a:r>
              <a:rPr dirty="0" sz="950" spc="45">
                <a:solidFill>
                  <a:srgbClr val="181818"/>
                </a:solidFill>
                <a:latin typeface="Arial"/>
                <a:cs typeface="Arial"/>
              </a:rPr>
              <a:t> </a:t>
            </a:r>
            <a:r>
              <a:rPr dirty="0" sz="950" spc="25">
                <a:solidFill>
                  <a:srgbClr val="181818"/>
                </a:solidFill>
                <a:latin typeface="Arial"/>
                <a:cs typeface="Arial"/>
              </a:rPr>
              <a:t>lo</a:t>
            </a:r>
            <a:r>
              <a:rPr dirty="0" sz="950" spc="50">
                <a:solidFill>
                  <a:srgbClr val="181818"/>
                </a:solidFill>
                <a:latin typeface="Arial"/>
                <a:cs typeface="Arial"/>
              </a:rPr>
              <a:t>c</a:t>
            </a:r>
            <a:r>
              <a:rPr dirty="0" sz="950" spc="5">
                <a:solidFill>
                  <a:srgbClr val="181818"/>
                </a:solidFill>
                <a:latin typeface="Arial"/>
                <a:cs typeface="Arial"/>
              </a:rPr>
              <a:t>a</a:t>
            </a:r>
            <a:r>
              <a:rPr dirty="0" sz="950" spc="10">
                <a:solidFill>
                  <a:srgbClr val="181818"/>
                </a:solidFill>
                <a:latin typeface="Arial"/>
                <a:cs typeface="Arial"/>
              </a:rPr>
              <a:t>l</a:t>
            </a:r>
            <a:r>
              <a:rPr dirty="0" sz="950" spc="15">
                <a:solidFill>
                  <a:srgbClr val="181818"/>
                </a:solidFill>
                <a:latin typeface="Arial"/>
                <a:cs typeface="Arial"/>
              </a:rPr>
              <a:t> </a:t>
            </a:r>
            <a:r>
              <a:rPr dirty="0" sz="950" spc="45">
                <a:solidFill>
                  <a:srgbClr val="181818"/>
                </a:solidFill>
                <a:latin typeface="Arial"/>
                <a:cs typeface="Arial"/>
              </a:rPr>
              <a:t>p</a:t>
            </a:r>
            <a:r>
              <a:rPr dirty="0" sz="950" spc="5">
                <a:solidFill>
                  <a:srgbClr val="181818"/>
                </a:solidFill>
                <a:latin typeface="Arial"/>
                <a:cs typeface="Arial"/>
              </a:rPr>
              <a:t>a</a:t>
            </a:r>
            <a:r>
              <a:rPr dirty="0" sz="950" spc="45">
                <a:solidFill>
                  <a:srgbClr val="181818"/>
                </a:solidFill>
                <a:latin typeface="Arial"/>
                <a:cs typeface="Arial"/>
              </a:rPr>
              <a:t>r</a:t>
            </a:r>
            <a:r>
              <a:rPr dirty="0" sz="950" spc="80">
                <a:solidFill>
                  <a:srgbClr val="181818"/>
                </a:solidFill>
                <a:latin typeface="Arial"/>
                <a:cs typeface="Arial"/>
              </a:rPr>
              <a:t>t</a:t>
            </a:r>
            <a:r>
              <a:rPr dirty="0" sz="950" spc="25">
                <a:solidFill>
                  <a:srgbClr val="181818"/>
                </a:solidFill>
                <a:latin typeface="Arial"/>
                <a:cs typeface="Arial"/>
              </a:rPr>
              <a:t>ne</a:t>
            </a:r>
            <a:r>
              <a:rPr dirty="0" sz="950" spc="45">
                <a:solidFill>
                  <a:srgbClr val="181818"/>
                </a:solidFill>
                <a:latin typeface="Arial"/>
                <a:cs typeface="Arial"/>
              </a:rPr>
              <a:t>r</a:t>
            </a:r>
            <a:r>
              <a:rPr dirty="0" sz="950" spc="15">
                <a:solidFill>
                  <a:srgbClr val="181818"/>
                </a:solidFill>
                <a:latin typeface="Arial"/>
                <a:cs typeface="Arial"/>
              </a:rPr>
              <a:t>s</a:t>
            </a:r>
            <a:r>
              <a:rPr dirty="0" sz="950" spc="30">
                <a:solidFill>
                  <a:srgbClr val="181818"/>
                </a:solidFill>
                <a:latin typeface="Arial"/>
                <a:cs typeface="Arial"/>
              </a:rPr>
              <a:t>h</a:t>
            </a:r>
            <a:r>
              <a:rPr dirty="0" sz="950" spc="10">
                <a:solidFill>
                  <a:srgbClr val="181818"/>
                </a:solidFill>
                <a:latin typeface="Arial"/>
                <a:cs typeface="Arial"/>
              </a:rPr>
              <a:t>i</a:t>
            </a:r>
            <a:r>
              <a:rPr dirty="0" sz="950" spc="45">
                <a:solidFill>
                  <a:srgbClr val="181818"/>
                </a:solidFill>
                <a:latin typeface="Arial"/>
                <a:cs typeface="Arial"/>
              </a:rPr>
              <a:t>p</a:t>
            </a:r>
            <a:r>
              <a:rPr dirty="0" sz="950" spc="15">
                <a:solidFill>
                  <a:srgbClr val="181818"/>
                </a:solidFill>
                <a:latin typeface="Arial"/>
                <a:cs typeface="Arial"/>
              </a:rPr>
              <a:t>s</a:t>
            </a:r>
            <a:r>
              <a:rPr dirty="0" sz="950" spc="15">
                <a:solidFill>
                  <a:srgbClr val="181818"/>
                </a:solidFill>
                <a:latin typeface="Arial"/>
                <a:cs typeface="Arial"/>
              </a:rPr>
              <a:t> </a:t>
            </a:r>
            <a:r>
              <a:rPr dirty="0" sz="950" spc="5">
                <a:solidFill>
                  <a:srgbClr val="181818"/>
                </a:solidFill>
                <a:latin typeface="Arial"/>
                <a:cs typeface="Arial"/>
              </a:rPr>
              <a:t>a</a:t>
            </a:r>
            <a:r>
              <a:rPr dirty="0" sz="950" spc="25">
                <a:solidFill>
                  <a:srgbClr val="181818"/>
                </a:solidFill>
                <a:latin typeface="Arial"/>
                <a:cs typeface="Arial"/>
              </a:rPr>
              <a:t>n</a:t>
            </a:r>
            <a:r>
              <a:rPr dirty="0" sz="950" spc="55">
                <a:solidFill>
                  <a:srgbClr val="181818"/>
                </a:solidFill>
                <a:latin typeface="Arial"/>
                <a:cs typeface="Arial"/>
              </a:rPr>
              <a:t>d</a:t>
            </a:r>
            <a:r>
              <a:rPr dirty="0" sz="950" spc="55">
                <a:solidFill>
                  <a:srgbClr val="181818"/>
                </a:solidFill>
                <a:latin typeface="Arial"/>
                <a:cs typeface="Arial"/>
              </a:rPr>
              <a:t> </a:t>
            </a:r>
            <a:r>
              <a:rPr dirty="0" sz="950" spc="25">
                <a:solidFill>
                  <a:srgbClr val="181818"/>
                </a:solidFill>
                <a:latin typeface="Arial"/>
                <a:cs typeface="Arial"/>
              </a:rPr>
              <a:t>en</a:t>
            </a:r>
            <a:r>
              <a:rPr dirty="0" sz="950" spc="20">
                <a:solidFill>
                  <a:srgbClr val="181818"/>
                </a:solidFill>
                <a:latin typeface="Arial"/>
                <a:cs typeface="Arial"/>
              </a:rPr>
              <a:t>su</a:t>
            </a:r>
            <a:r>
              <a:rPr dirty="0" sz="950" spc="45">
                <a:solidFill>
                  <a:srgbClr val="181818"/>
                </a:solidFill>
                <a:latin typeface="Arial"/>
                <a:cs typeface="Arial"/>
              </a:rPr>
              <a:t>r</a:t>
            </a:r>
            <a:r>
              <a:rPr dirty="0" sz="950" spc="25">
                <a:solidFill>
                  <a:srgbClr val="181818"/>
                </a:solidFill>
                <a:latin typeface="Arial"/>
                <a:cs typeface="Arial"/>
              </a:rPr>
              <a:t>e</a:t>
            </a:r>
            <a:r>
              <a:rPr dirty="0" sz="950" spc="10">
                <a:solidFill>
                  <a:srgbClr val="181818"/>
                </a:solidFill>
                <a:latin typeface="Arial"/>
                <a:cs typeface="Arial"/>
              </a:rPr>
              <a:t> </a:t>
            </a:r>
            <a:r>
              <a:rPr dirty="0" sz="950" spc="5">
                <a:solidFill>
                  <a:srgbClr val="181818"/>
                </a:solidFill>
                <a:latin typeface="Arial"/>
                <a:cs typeface="Arial"/>
              </a:rPr>
              <a:t>a</a:t>
            </a:r>
            <a:r>
              <a:rPr dirty="0" sz="950" spc="50">
                <a:solidFill>
                  <a:srgbClr val="181818"/>
                </a:solidFill>
                <a:latin typeface="Arial"/>
                <a:cs typeface="Arial"/>
              </a:rPr>
              <a:t>c</a:t>
            </a:r>
            <a:r>
              <a:rPr dirty="0" sz="950" spc="5">
                <a:solidFill>
                  <a:srgbClr val="181818"/>
                </a:solidFill>
                <a:latin typeface="Arial"/>
                <a:cs typeface="Arial"/>
              </a:rPr>
              <a:t>a</a:t>
            </a:r>
            <a:r>
              <a:rPr dirty="0" sz="950" spc="55">
                <a:solidFill>
                  <a:srgbClr val="181818"/>
                </a:solidFill>
                <a:latin typeface="Arial"/>
                <a:cs typeface="Arial"/>
              </a:rPr>
              <a:t>d</a:t>
            </a:r>
            <a:r>
              <a:rPr dirty="0" sz="950" spc="25">
                <a:solidFill>
                  <a:srgbClr val="181818"/>
                </a:solidFill>
                <a:latin typeface="Arial"/>
                <a:cs typeface="Arial"/>
              </a:rPr>
              <a:t>e</a:t>
            </a:r>
            <a:r>
              <a:rPr dirty="0" sz="950" spc="30">
                <a:solidFill>
                  <a:srgbClr val="181818"/>
                </a:solidFill>
                <a:latin typeface="Arial"/>
                <a:cs typeface="Arial"/>
              </a:rPr>
              <a:t>m</a:t>
            </a:r>
            <a:r>
              <a:rPr dirty="0" sz="950" spc="50">
                <a:solidFill>
                  <a:srgbClr val="181818"/>
                </a:solidFill>
                <a:latin typeface="Arial"/>
                <a:cs typeface="Arial"/>
              </a:rPr>
              <a:t>y</a:t>
            </a:r>
            <a:r>
              <a:rPr dirty="0" sz="950" spc="50">
                <a:solidFill>
                  <a:srgbClr val="181818"/>
                </a:solidFill>
                <a:latin typeface="Arial"/>
                <a:cs typeface="Arial"/>
              </a:rPr>
              <a:t> </a:t>
            </a:r>
            <a:r>
              <a:rPr dirty="0" sz="950" spc="50">
                <a:solidFill>
                  <a:srgbClr val="181818"/>
                </a:solidFill>
                <a:latin typeface="Arial"/>
                <a:cs typeface="Arial"/>
              </a:rPr>
              <a:t>c</a:t>
            </a:r>
            <a:r>
              <a:rPr dirty="0" sz="950" spc="35">
                <a:solidFill>
                  <a:srgbClr val="181818"/>
                </a:solidFill>
                <a:latin typeface="Arial"/>
                <a:cs typeface="Arial"/>
              </a:rPr>
              <a:t>o</a:t>
            </a:r>
            <a:r>
              <a:rPr dirty="0" sz="950" spc="30">
                <a:solidFill>
                  <a:srgbClr val="181818"/>
                </a:solidFill>
                <a:latin typeface="Arial"/>
                <a:cs typeface="Arial"/>
              </a:rPr>
              <a:t>m</a:t>
            </a:r>
            <a:r>
              <a:rPr dirty="0" sz="950" spc="45">
                <a:solidFill>
                  <a:srgbClr val="181818"/>
                </a:solidFill>
                <a:latin typeface="Arial"/>
                <a:cs typeface="Arial"/>
              </a:rPr>
              <a:t>p</a:t>
            </a:r>
            <a:r>
              <a:rPr dirty="0" sz="950" spc="10">
                <a:solidFill>
                  <a:srgbClr val="181818"/>
                </a:solidFill>
                <a:latin typeface="Arial"/>
                <a:cs typeface="Arial"/>
              </a:rPr>
              <a:t>li</a:t>
            </a:r>
            <a:r>
              <a:rPr dirty="0" sz="950" spc="5">
                <a:solidFill>
                  <a:srgbClr val="181818"/>
                </a:solidFill>
                <a:latin typeface="Arial"/>
                <a:cs typeface="Arial"/>
              </a:rPr>
              <a:t>a</a:t>
            </a:r>
            <a:r>
              <a:rPr dirty="0" sz="950" spc="25">
                <a:solidFill>
                  <a:srgbClr val="181818"/>
                </a:solidFill>
                <a:latin typeface="Arial"/>
                <a:cs typeface="Arial"/>
              </a:rPr>
              <a:t>n</a:t>
            </a:r>
            <a:r>
              <a:rPr dirty="0" sz="950" spc="50">
                <a:solidFill>
                  <a:srgbClr val="181818"/>
                </a:solidFill>
                <a:latin typeface="Arial"/>
                <a:cs typeface="Arial"/>
              </a:rPr>
              <a:t>c</a:t>
            </a:r>
            <a:r>
              <a:rPr dirty="0" sz="950" spc="25">
                <a:solidFill>
                  <a:srgbClr val="181818"/>
                </a:solidFill>
                <a:latin typeface="Arial"/>
                <a:cs typeface="Arial"/>
              </a:rPr>
              <a:t>e</a:t>
            </a:r>
            <a:r>
              <a:rPr dirty="0" sz="950" spc="25">
                <a:solidFill>
                  <a:srgbClr val="181818"/>
                </a:solidFill>
                <a:latin typeface="Arial"/>
                <a:cs typeface="Arial"/>
              </a:rPr>
              <a:t> </a:t>
            </a:r>
            <a:r>
              <a:rPr dirty="0" sz="950" spc="5">
                <a:solidFill>
                  <a:srgbClr val="181818"/>
                </a:solidFill>
                <a:latin typeface="Arial"/>
                <a:cs typeface="Arial"/>
              </a:rPr>
              <a:t>a</a:t>
            </a:r>
            <a:r>
              <a:rPr dirty="0" sz="950" spc="25">
                <a:solidFill>
                  <a:srgbClr val="181818"/>
                </a:solidFill>
                <a:latin typeface="Arial"/>
                <a:cs typeface="Arial"/>
              </a:rPr>
              <a:t>n</a:t>
            </a:r>
            <a:r>
              <a:rPr dirty="0" sz="950" spc="55">
                <a:solidFill>
                  <a:srgbClr val="181818"/>
                </a:solidFill>
                <a:latin typeface="Arial"/>
                <a:cs typeface="Arial"/>
              </a:rPr>
              <a:t>d</a:t>
            </a:r>
            <a:r>
              <a:rPr dirty="0" sz="950" spc="25">
                <a:solidFill>
                  <a:srgbClr val="181818"/>
                </a:solidFill>
                <a:latin typeface="Arial"/>
                <a:cs typeface="Arial"/>
              </a:rPr>
              <a:t> </a:t>
            </a:r>
            <a:r>
              <a:rPr dirty="0" sz="950" spc="25">
                <a:solidFill>
                  <a:srgbClr val="181818"/>
                </a:solidFill>
                <a:latin typeface="Arial"/>
                <a:cs typeface="Arial"/>
              </a:rPr>
              <a:t>e</a:t>
            </a:r>
            <a:r>
              <a:rPr dirty="0" sz="950" spc="35">
                <a:solidFill>
                  <a:srgbClr val="181818"/>
                </a:solidFill>
                <a:latin typeface="Arial"/>
                <a:cs typeface="Arial"/>
              </a:rPr>
              <a:t>x</a:t>
            </a:r>
            <a:r>
              <a:rPr dirty="0" sz="950" spc="50">
                <a:solidFill>
                  <a:srgbClr val="181818"/>
                </a:solidFill>
                <a:latin typeface="Arial"/>
                <a:cs typeface="Arial"/>
              </a:rPr>
              <a:t>c</a:t>
            </a:r>
            <a:r>
              <a:rPr dirty="0" sz="950" spc="25">
                <a:solidFill>
                  <a:srgbClr val="181818"/>
                </a:solidFill>
                <a:latin typeface="Arial"/>
                <a:cs typeface="Arial"/>
              </a:rPr>
              <a:t>e</a:t>
            </a:r>
            <a:r>
              <a:rPr dirty="0" sz="950" spc="10">
                <a:solidFill>
                  <a:srgbClr val="181818"/>
                </a:solidFill>
                <a:latin typeface="Arial"/>
                <a:cs typeface="Arial"/>
              </a:rPr>
              <a:t>ll</a:t>
            </a:r>
            <a:r>
              <a:rPr dirty="0" sz="950" spc="25">
                <a:solidFill>
                  <a:srgbClr val="181818"/>
                </a:solidFill>
                <a:latin typeface="Arial"/>
                <a:cs typeface="Arial"/>
              </a:rPr>
              <a:t>en</a:t>
            </a:r>
            <a:r>
              <a:rPr dirty="0" sz="950" spc="50">
                <a:solidFill>
                  <a:srgbClr val="181818"/>
                </a:solidFill>
                <a:latin typeface="Arial"/>
                <a:cs typeface="Arial"/>
              </a:rPr>
              <a:t>c</a:t>
            </a:r>
            <a:r>
              <a:rPr dirty="0" sz="950" spc="25">
                <a:solidFill>
                  <a:srgbClr val="181818"/>
                </a:solidFill>
                <a:latin typeface="Arial"/>
                <a:cs typeface="Arial"/>
              </a:rPr>
              <a:t>e</a:t>
            </a:r>
            <a:r>
              <a:rPr dirty="0" sz="950" spc="-5">
                <a:solidFill>
                  <a:srgbClr val="181818"/>
                </a:solidFill>
                <a:latin typeface="Arial"/>
                <a:cs typeface="Arial"/>
              </a:rPr>
              <a:t>.</a:t>
            </a:r>
            <a:endParaRPr sz="950">
              <a:latin typeface="Arial"/>
              <a:cs typeface="Arial"/>
            </a:endParaRPr>
          </a:p>
        </p:txBody>
      </p:sp>
      <p:sp>
        <p:nvSpPr>
          <p:cNvPr id="38" name="object 38"/>
          <p:cNvSpPr txBox="1"/>
          <p:nvPr/>
        </p:nvSpPr>
        <p:spPr>
          <a:xfrm>
            <a:off x="2365928" y="6241282"/>
            <a:ext cx="854075" cy="33147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algn="ctr">
              <a:lnSpc>
                <a:spcPct val="100000"/>
              </a:lnSpc>
            </a:pPr>
            <a:r>
              <a:rPr dirty="0" sz="1000" spc="5">
                <a:solidFill>
                  <a:srgbClr val="181818"/>
                </a:solidFill>
                <a:latin typeface="Arial"/>
                <a:cs typeface="Arial"/>
              </a:rPr>
              <a:t>A</a:t>
            </a:r>
            <a:r>
              <a:rPr dirty="0" sz="1000" spc="20">
                <a:solidFill>
                  <a:srgbClr val="181818"/>
                </a:solidFill>
                <a:latin typeface="Arial"/>
                <a:cs typeface="Arial"/>
              </a:rPr>
              <a:t>s</a:t>
            </a:r>
            <a:r>
              <a:rPr dirty="0" sz="1000" spc="20">
                <a:solidFill>
                  <a:srgbClr val="181818"/>
                </a:solidFill>
                <a:latin typeface="Arial"/>
                <a:cs typeface="Arial"/>
              </a:rPr>
              <a:t>hl</a:t>
            </a:r>
            <a:r>
              <a:rPr dirty="0" sz="1000" spc="20">
                <a:solidFill>
                  <a:srgbClr val="181818"/>
                </a:solidFill>
                <a:latin typeface="Arial"/>
                <a:cs typeface="Arial"/>
              </a:rPr>
              <a:t>e</a:t>
            </a:r>
            <a:r>
              <a:rPr dirty="0" sz="1000" spc="55">
                <a:solidFill>
                  <a:srgbClr val="181818"/>
                </a:solidFill>
                <a:latin typeface="Arial"/>
                <a:cs typeface="Arial"/>
              </a:rPr>
              <a:t>y</a:t>
            </a:r>
            <a:r>
              <a:rPr dirty="0" sz="1000" spc="55">
                <a:solidFill>
                  <a:srgbClr val="181818"/>
                </a:solidFill>
                <a:latin typeface="Arial"/>
                <a:cs typeface="Arial"/>
              </a:rPr>
              <a:t> </a:t>
            </a:r>
            <a:r>
              <a:rPr dirty="0" sz="1000" spc="40">
                <a:solidFill>
                  <a:srgbClr val="181818"/>
                </a:solidFill>
                <a:latin typeface="Arial"/>
                <a:cs typeface="Arial"/>
              </a:rPr>
              <a:t>J</a:t>
            </a:r>
            <a:r>
              <a:rPr dirty="0" sz="1000" spc="5">
                <a:solidFill>
                  <a:srgbClr val="181818"/>
                </a:solidFill>
                <a:latin typeface="Arial"/>
                <a:cs typeface="Arial"/>
              </a:rPr>
              <a:t>a</a:t>
            </a:r>
            <a:r>
              <a:rPr dirty="0" sz="1000" spc="25">
                <a:solidFill>
                  <a:srgbClr val="181818"/>
                </a:solidFill>
                <a:latin typeface="Arial"/>
                <a:cs typeface="Arial"/>
              </a:rPr>
              <a:t>m</a:t>
            </a:r>
            <a:r>
              <a:rPr dirty="0" sz="1000" spc="20">
                <a:solidFill>
                  <a:srgbClr val="181818"/>
                </a:solidFill>
                <a:latin typeface="Arial"/>
                <a:cs typeface="Arial"/>
              </a:rPr>
              <a:t>es</a:t>
            </a:r>
            <a:endParaRPr sz="1000">
              <a:latin typeface="Arial"/>
              <a:cs typeface="Arial"/>
            </a:endParaRPr>
          </a:p>
          <a:p>
            <a:pPr algn="ctr">
              <a:lnSpc>
                <a:spcPct val="100000"/>
              </a:lnSpc>
              <a:spcBef>
                <a:spcPts val="204"/>
              </a:spcBef>
            </a:pPr>
            <a:r>
              <a:rPr dirty="0" sz="1000" spc="-60" b="1">
                <a:solidFill>
                  <a:srgbClr val="818779"/>
                </a:solidFill>
                <a:latin typeface="Gill Sans MT"/>
                <a:cs typeface="Gill Sans MT"/>
              </a:rPr>
              <a:t>T</a:t>
            </a:r>
            <a:r>
              <a:rPr dirty="0" sz="1000" spc="-25" b="1">
                <a:solidFill>
                  <a:srgbClr val="818779"/>
                </a:solidFill>
                <a:latin typeface="Gill Sans MT"/>
                <a:cs typeface="Gill Sans MT"/>
              </a:rPr>
              <a:t>r</a:t>
            </a:r>
            <a:r>
              <a:rPr dirty="0" sz="1000" spc="40" b="1">
                <a:solidFill>
                  <a:srgbClr val="818779"/>
                </a:solidFill>
                <a:latin typeface="Gill Sans MT"/>
                <a:cs typeface="Gill Sans MT"/>
              </a:rPr>
              <a:t>e</a:t>
            </a:r>
            <a:r>
              <a:rPr dirty="0" sz="1000" spc="45" b="1">
                <a:solidFill>
                  <a:srgbClr val="818779"/>
                </a:solidFill>
                <a:latin typeface="Gill Sans MT"/>
                <a:cs typeface="Gill Sans MT"/>
              </a:rPr>
              <a:t>a</a:t>
            </a:r>
            <a:r>
              <a:rPr dirty="0" sz="1000" spc="130" b="1">
                <a:solidFill>
                  <a:srgbClr val="818779"/>
                </a:solidFill>
                <a:latin typeface="Gill Sans MT"/>
                <a:cs typeface="Gill Sans MT"/>
              </a:rPr>
              <a:t>s</a:t>
            </a:r>
            <a:r>
              <a:rPr dirty="0" sz="1000" spc="35" b="1">
                <a:solidFill>
                  <a:srgbClr val="818779"/>
                </a:solidFill>
                <a:latin typeface="Gill Sans MT"/>
                <a:cs typeface="Gill Sans MT"/>
              </a:rPr>
              <a:t>u</a:t>
            </a:r>
            <a:r>
              <a:rPr dirty="0" sz="1000" spc="-25" b="1">
                <a:solidFill>
                  <a:srgbClr val="818779"/>
                </a:solidFill>
                <a:latin typeface="Gill Sans MT"/>
                <a:cs typeface="Gill Sans MT"/>
              </a:rPr>
              <a:t>r</a:t>
            </a:r>
            <a:r>
              <a:rPr dirty="0" sz="1000" spc="40" b="1">
                <a:solidFill>
                  <a:srgbClr val="818779"/>
                </a:solidFill>
                <a:latin typeface="Gill Sans MT"/>
                <a:cs typeface="Gill Sans MT"/>
              </a:rPr>
              <a:t>e</a:t>
            </a:r>
            <a:r>
              <a:rPr dirty="0" sz="1000" spc="-25" b="1">
                <a:solidFill>
                  <a:srgbClr val="818779"/>
                </a:solidFill>
                <a:latin typeface="Gill Sans MT"/>
                <a:cs typeface="Gill Sans MT"/>
              </a:rPr>
              <a:t>r</a:t>
            </a:r>
            <a:endParaRPr sz="1000">
              <a:latin typeface="Gill Sans MT"/>
              <a:cs typeface="Gill Sans MT"/>
            </a:endParaRPr>
          </a:p>
        </p:txBody>
      </p:sp>
      <p:sp>
        <p:nvSpPr>
          <p:cNvPr id="39" name="object 39"/>
          <p:cNvSpPr txBox="1"/>
          <p:nvPr/>
        </p:nvSpPr>
        <p:spPr>
          <a:xfrm>
            <a:off x="1899377" y="6763019"/>
            <a:ext cx="1786889" cy="90296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algn="ctr" marL="12700" marR="5080">
              <a:lnSpc>
                <a:spcPct val="104500"/>
              </a:lnSpc>
            </a:pPr>
            <a:r>
              <a:rPr dirty="0" sz="950" spc="5">
                <a:solidFill>
                  <a:srgbClr val="181818"/>
                </a:solidFill>
                <a:latin typeface="Arial"/>
                <a:cs typeface="Arial"/>
              </a:rPr>
              <a:t>A</a:t>
            </a:r>
            <a:r>
              <a:rPr dirty="0" sz="950" spc="15">
                <a:solidFill>
                  <a:srgbClr val="181818"/>
                </a:solidFill>
                <a:latin typeface="Arial"/>
                <a:cs typeface="Arial"/>
              </a:rPr>
              <a:t>s</a:t>
            </a:r>
            <a:r>
              <a:rPr dirty="0" sz="950" spc="30">
                <a:solidFill>
                  <a:srgbClr val="181818"/>
                </a:solidFill>
                <a:latin typeface="Arial"/>
                <a:cs typeface="Arial"/>
              </a:rPr>
              <a:t>h</a:t>
            </a:r>
            <a:r>
              <a:rPr dirty="0" sz="950" spc="10">
                <a:solidFill>
                  <a:srgbClr val="181818"/>
                </a:solidFill>
                <a:latin typeface="Arial"/>
                <a:cs typeface="Arial"/>
              </a:rPr>
              <a:t>l</a:t>
            </a:r>
            <a:r>
              <a:rPr dirty="0" sz="950" spc="25">
                <a:solidFill>
                  <a:srgbClr val="181818"/>
                </a:solidFill>
                <a:latin typeface="Arial"/>
                <a:cs typeface="Arial"/>
              </a:rPr>
              <a:t>e</a:t>
            </a:r>
            <a:r>
              <a:rPr dirty="0" sz="950" spc="50">
                <a:solidFill>
                  <a:srgbClr val="181818"/>
                </a:solidFill>
                <a:latin typeface="Arial"/>
                <a:cs typeface="Arial"/>
              </a:rPr>
              <a:t>y</a:t>
            </a:r>
            <a:r>
              <a:rPr dirty="0" sz="950" spc="50">
                <a:solidFill>
                  <a:srgbClr val="181818"/>
                </a:solidFill>
                <a:latin typeface="Arial"/>
                <a:cs typeface="Arial"/>
              </a:rPr>
              <a:t> </a:t>
            </a:r>
            <a:r>
              <a:rPr dirty="0" sz="950" spc="35">
                <a:solidFill>
                  <a:srgbClr val="181818"/>
                </a:solidFill>
                <a:latin typeface="Arial"/>
                <a:cs typeface="Arial"/>
              </a:rPr>
              <a:t>o</a:t>
            </a:r>
            <a:r>
              <a:rPr dirty="0" sz="950" spc="50">
                <a:solidFill>
                  <a:srgbClr val="181818"/>
                </a:solidFill>
                <a:latin typeface="Arial"/>
                <a:cs typeface="Arial"/>
              </a:rPr>
              <a:t>v</a:t>
            </a:r>
            <a:r>
              <a:rPr dirty="0" sz="950" spc="25">
                <a:solidFill>
                  <a:srgbClr val="181818"/>
                </a:solidFill>
                <a:latin typeface="Arial"/>
                <a:cs typeface="Arial"/>
              </a:rPr>
              <a:t>e</a:t>
            </a:r>
            <a:r>
              <a:rPr dirty="0" sz="950" spc="45">
                <a:solidFill>
                  <a:srgbClr val="181818"/>
                </a:solidFill>
                <a:latin typeface="Arial"/>
                <a:cs typeface="Arial"/>
              </a:rPr>
              <a:t>r</a:t>
            </a:r>
            <a:r>
              <a:rPr dirty="0" sz="950" spc="15">
                <a:solidFill>
                  <a:srgbClr val="181818"/>
                </a:solidFill>
                <a:latin typeface="Arial"/>
                <a:cs typeface="Arial"/>
              </a:rPr>
              <a:t>s</a:t>
            </a:r>
            <a:r>
              <a:rPr dirty="0" sz="950" spc="25">
                <a:solidFill>
                  <a:srgbClr val="181818"/>
                </a:solidFill>
                <a:latin typeface="Arial"/>
                <a:cs typeface="Arial"/>
              </a:rPr>
              <a:t>ee</a:t>
            </a:r>
            <a:r>
              <a:rPr dirty="0" sz="950" spc="15">
                <a:solidFill>
                  <a:srgbClr val="181818"/>
                </a:solidFill>
                <a:latin typeface="Arial"/>
                <a:cs typeface="Arial"/>
              </a:rPr>
              <a:t>s</a:t>
            </a:r>
            <a:r>
              <a:rPr dirty="0" sz="950" spc="15">
                <a:solidFill>
                  <a:srgbClr val="181818"/>
                </a:solidFill>
                <a:latin typeface="Arial"/>
                <a:cs typeface="Arial"/>
              </a:rPr>
              <a:t> </a:t>
            </a:r>
            <a:r>
              <a:rPr dirty="0" sz="950" spc="80">
                <a:solidFill>
                  <a:srgbClr val="181818"/>
                </a:solidFill>
                <a:latin typeface="Arial"/>
                <a:cs typeface="Arial"/>
              </a:rPr>
              <a:t>t</a:t>
            </a:r>
            <a:r>
              <a:rPr dirty="0" sz="950" spc="30">
                <a:solidFill>
                  <a:srgbClr val="181818"/>
                </a:solidFill>
                <a:latin typeface="Arial"/>
                <a:cs typeface="Arial"/>
              </a:rPr>
              <a:t>h</a:t>
            </a:r>
            <a:r>
              <a:rPr dirty="0" sz="950" spc="25">
                <a:solidFill>
                  <a:srgbClr val="181818"/>
                </a:solidFill>
                <a:latin typeface="Arial"/>
                <a:cs typeface="Arial"/>
              </a:rPr>
              <a:t>e</a:t>
            </a:r>
            <a:r>
              <a:rPr dirty="0" sz="950" spc="25">
                <a:solidFill>
                  <a:srgbClr val="181818"/>
                </a:solidFill>
                <a:latin typeface="Arial"/>
                <a:cs typeface="Arial"/>
              </a:rPr>
              <a:t> </a:t>
            </a:r>
            <a:r>
              <a:rPr dirty="0" sz="950" spc="15">
                <a:solidFill>
                  <a:srgbClr val="181818"/>
                </a:solidFill>
                <a:latin typeface="Arial"/>
                <a:cs typeface="Arial"/>
              </a:rPr>
              <a:t>s</a:t>
            </a:r>
            <a:r>
              <a:rPr dirty="0" sz="950" spc="50">
                <a:solidFill>
                  <a:srgbClr val="181818"/>
                </a:solidFill>
                <a:latin typeface="Arial"/>
                <a:cs typeface="Arial"/>
              </a:rPr>
              <a:t>c</a:t>
            </a:r>
            <a:r>
              <a:rPr dirty="0" sz="950" spc="30">
                <a:solidFill>
                  <a:srgbClr val="181818"/>
                </a:solidFill>
                <a:latin typeface="Arial"/>
                <a:cs typeface="Arial"/>
              </a:rPr>
              <a:t>h</a:t>
            </a:r>
            <a:r>
              <a:rPr dirty="0" sz="950" spc="25">
                <a:solidFill>
                  <a:srgbClr val="181818"/>
                </a:solidFill>
                <a:latin typeface="Arial"/>
                <a:cs typeface="Arial"/>
              </a:rPr>
              <a:t>ool</a:t>
            </a:r>
            <a:r>
              <a:rPr dirty="0" sz="950" spc="25">
                <a:solidFill>
                  <a:srgbClr val="181818"/>
                </a:solidFill>
                <a:latin typeface="Arial"/>
                <a:cs typeface="Arial"/>
              </a:rPr>
              <a:t>'</a:t>
            </a:r>
            <a:r>
              <a:rPr dirty="0" sz="950" spc="15">
                <a:solidFill>
                  <a:srgbClr val="181818"/>
                </a:solidFill>
                <a:latin typeface="Arial"/>
                <a:cs typeface="Arial"/>
              </a:rPr>
              <a:t>s</a:t>
            </a:r>
            <a:r>
              <a:rPr dirty="0" sz="950" spc="10">
                <a:solidFill>
                  <a:srgbClr val="181818"/>
                </a:solidFill>
                <a:latin typeface="Arial"/>
                <a:cs typeface="Arial"/>
              </a:rPr>
              <a:t> </a:t>
            </a:r>
            <a:r>
              <a:rPr dirty="0" sz="950" spc="75">
                <a:solidFill>
                  <a:srgbClr val="181818"/>
                </a:solidFill>
                <a:latin typeface="Arial"/>
                <a:cs typeface="Arial"/>
              </a:rPr>
              <a:t>f</a:t>
            </a:r>
            <a:r>
              <a:rPr dirty="0" sz="950" spc="10">
                <a:solidFill>
                  <a:srgbClr val="181818"/>
                </a:solidFill>
                <a:latin typeface="Arial"/>
                <a:cs typeface="Arial"/>
              </a:rPr>
              <a:t>i</a:t>
            </a:r>
            <a:r>
              <a:rPr dirty="0" sz="950" spc="25">
                <a:solidFill>
                  <a:srgbClr val="181818"/>
                </a:solidFill>
                <a:latin typeface="Arial"/>
                <a:cs typeface="Arial"/>
              </a:rPr>
              <a:t>n</a:t>
            </a:r>
            <a:r>
              <a:rPr dirty="0" sz="950" spc="5">
                <a:solidFill>
                  <a:srgbClr val="181818"/>
                </a:solidFill>
                <a:latin typeface="Arial"/>
                <a:cs typeface="Arial"/>
              </a:rPr>
              <a:t>a</a:t>
            </a:r>
            <a:r>
              <a:rPr dirty="0" sz="950" spc="25">
                <a:solidFill>
                  <a:srgbClr val="181818"/>
                </a:solidFill>
                <a:latin typeface="Arial"/>
                <a:cs typeface="Arial"/>
              </a:rPr>
              <a:t>n</a:t>
            </a:r>
            <a:r>
              <a:rPr dirty="0" sz="950" spc="50">
                <a:solidFill>
                  <a:srgbClr val="181818"/>
                </a:solidFill>
                <a:latin typeface="Arial"/>
                <a:cs typeface="Arial"/>
              </a:rPr>
              <a:t>c</a:t>
            </a:r>
            <a:r>
              <a:rPr dirty="0" sz="950" spc="10">
                <a:solidFill>
                  <a:srgbClr val="181818"/>
                </a:solidFill>
                <a:latin typeface="Arial"/>
                <a:cs typeface="Arial"/>
              </a:rPr>
              <a:t>i</a:t>
            </a:r>
            <a:r>
              <a:rPr dirty="0" sz="950" spc="5">
                <a:solidFill>
                  <a:srgbClr val="181818"/>
                </a:solidFill>
                <a:latin typeface="Arial"/>
                <a:cs typeface="Arial"/>
              </a:rPr>
              <a:t>a</a:t>
            </a:r>
            <a:r>
              <a:rPr dirty="0" sz="950" spc="10">
                <a:solidFill>
                  <a:srgbClr val="181818"/>
                </a:solidFill>
                <a:latin typeface="Arial"/>
                <a:cs typeface="Arial"/>
              </a:rPr>
              <a:t>l</a:t>
            </a:r>
            <a:r>
              <a:rPr dirty="0" sz="950" spc="10">
                <a:solidFill>
                  <a:srgbClr val="181818"/>
                </a:solidFill>
                <a:latin typeface="Arial"/>
                <a:cs typeface="Arial"/>
              </a:rPr>
              <a:t> </a:t>
            </a:r>
            <a:r>
              <a:rPr dirty="0" sz="950" spc="80">
                <a:solidFill>
                  <a:srgbClr val="181818"/>
                </a:solidFill>
                <a:latin typeface="Arial"/>
                <a:cs typeface="Arial"/>
              </a:rPr>
              <a:t>w</a:t>
            </a:r>
            <a:r>
              <a:rPr dirty="0" sz="950" spc="25">
                <a:solidFill>
                  <a:srgbClr val="181818"/>
                </a:solidFill>
                <a:latin typeface="Arial"/>
                <a:cs typeface="Arial"/>
              </a:rPr>
              <a:t>e</a:t>
            </a:r>
            <a:r>
              <a:rPr dirty="0" sz="950" spc="10">
                <a:solidFill>
                  <a:srgbClr val="181818"/>
                </a:solidFill>
                <a:latin typeface="Arial"/>
                <a:cs typeface="Arial"/>
              </a:rPr>
              <a:t>ll</a:t>
            </a:r>
            <a:r>
              <a:rPr dirty="0" sz="950" spc="120">
                <a:solidFill>
                  <a:srgbClr val="181818"/>
                </a:solidFill>
                <a:latin typeface="Arial"/>
                <a:cs typeface="Arial"/>
              </a:rPr>
              <a:t>-</a:t>
            </a:r>
            <a:r>
              <a:rPr dirty="0" sz="950" spc="55">
                <a:solidFill>
                  <a:srgbClr val="181818"/>
                </a:solidFill>
                <a:latin typeface="Arial"/>
                <a:cs typeface="Arial"/>
              </a:rPr>
              <a:t>b</a:t>
            </a:r>
            <a:r>
              <a:rPr dirty="0" sz="950" spc="25">
                <a:solidFill>
                  <a:srgbClr val="181818"/>
                </a:solidFill>
                <a:latin typeface="Arial"/>
                <a:cs typeface="Arial"/>
              </a:rPr>
              <a:t>e</a:t>
            </a:r>
            <a:r>
              <a:rPr dirty="0" sz="950" spc="10">
                <a:solidFill>
                  <a:srgbClr val="181818"/>
                </a:solidFill>
                <a:latin typeface="Arial"/>
                <a:cs typeface="Arial"/>
              </a:rPr>
              <a:t>i</a:t>
            </a:r>
            <a:r>
              <a:rPr dirty="0" sz="950" spc="25">
                <a:solidFill>
                  <a:srgbClr val="181818"/>
                </a:solidFill>
                <a:latin typeface="Arial"/>
                <a:cs typeface="Arial"/>
              </a:rPr>
              <a:t>n</a:t>
            </a:r>
            <a:r>
              <a:rPr dirty="0" sz="950" spc="45">
                <a:solidFill>
                  <a:srgbClr val="181818"/>
                </a:solidFill>
                <a:latin typeface="Arial"/>
                <a:cs typeface="Arial"/>
              </a:rPr>
              <a:t>g</a:t>
            </a:r>
            <a:r>
              <a:rPr dirty="0" sz="950" spc="45">
                <a:solidFill>
                  <a:srgbClr val="181818"/>
                </a:solidFill>
                <a:latin typeface="Arial"/>
                <a:cs typeface="Arial"/>
              </a:rPr>
              <a:t>, </a:t>
            </a:r>
            <a:r>
              <a:rPr dirty="0" sz="950" spc="25">
                <a:solidFill>
                  <a:srgbClr val="181818"/>
                </a:solidFill>
                <a:latin typeface="Arial"/>
                <a:cs typeface="Arial"/>
              </a:rPr>
              <a:t>en</a:t>
            </a:r>
            <a:r>
              <a:rPr dirty="0" sz="950" spc="20">
                <a:solidFill>
                  <a:srgbClr val="181818"/>
                </a:solidFill>
                <a:latin typeface="Arial"/>
                <a:cs typeface="Arial"/>
              </a:rPr>
              <a:t>su</a:t>
            </a:r>
            <a:r>
              <a:rPr dirty="0" sz="950" spc="45">
                <a:solidFill>
                  <a:srgbClr val="181818"/>
                </a:solidFill>
                <a:latin typeface="Arial"/>
                <a:cs typeface="Arial"/>
              </a:rPr>
              <a:t>r</a:t>
            </a:r>
            <a:r>
              <a:rPr dirty="0" sz="950" spc="10">
                <a:solidFill>
                  <a:srgbClr val="181818"/>
                </a:solidFill>
                <a:latin typeface="Arial"/>
                <a:cs typeface="Arial"/>
              </a:rPr>
              <a:t>i</a:t>
            </a:r>
            <a:r>
              <a:rPr dirty="0" sz="950" spc="25">
                <a:solidFill>
                  <a:srgbClr val="181818"/>
                </a:solidFill>
                <a:latin typeface="Arial"/>
                <a:cs typeface="Arial"/>
              </a:rPr>
              <a:t>n</a:t>
            </a:r>
            <a:r>
              <a:rPr dirty="0" sz="950" spc="45">
                <a:solidFill>
                  <a:srgbClr val="181818"/>
                </a:solidFill>
                <a:latin typeface="Arial"/>
                <a:cs typeface="Arial"/>
              </a:rPr>
              <a:t>g</a:t>
            </a:r>
            <a:r>
              <a:rPr dirty="0" sz="950" spc="20">
                <a:solidFill>
                  <a:srgbClr val="181818"/>
                </a:solidFill>
                <a:latin typeface="Arial"/>
                <a:cs typeface="Arial"/>
              </a:rPr>
              <a:t> </a:t>
            </a:r>
            <a:r>
              <a:rPr dirty="0" sz="950" spc="80">
                <a:solidFill>
                  <a:srgbClr val="181818"/>
                </a:solidFill>
                <a:latin typeface="Arial"/>
                <a:cs typeface="Arial"/>
              </a:rPr>
              <a:t>t</a:t>
            </a:r>
            <a:r>
              <a:rPr dirty="0" sz="950" spc="45">
                <a:solidFill>
                  <a:srgbClr val="181818"/>
                </a:solidFill>
                <a:latin typeface="Arial"/>
                <a:cs typeface="Arial"/>
              </a:rPr>
              <a:t>r</a:t>
            </a:r>
            <a:r>
              <a:rPr dirty="0" sz="950" spc="5">
                <a:solidFill>
                  <a:srgbClr val="181818"/>
                </a:solidFill>
                <a:latin typeface="Arial"/>
                <a:cs typeface="Arial"/>
              </a:rPr>
              <a:t>a</a:t>
            </a:r>
            <a:r>
              <a:rPr dirty="0" sz="950" spc="25">
                <a:solidFill>
                  <a:srgbClr val="181818"/>
                </a:solidFill>
                <a:latin typeface="Arial"/>
                <a:cs typeface="Arial"/>
              </a:rPr>
              <a:t>n</a:t>
            </a:r>
            <a:r>
              <a:rPr dirty="0" sz="950" spc="15">
                <a:solidFill>
                  <a:srgbClr val="181818"/>
                </a:solidFill>
                <a:latin typeface="Arial"/>
                <a:cs typeface="Arial"/>
              </a:rPr>
              <a:t>s</a:t>
            </a:r>
            <a:r>
              <a:rPr dirty="0" sz="950" spc="45">
                <a:solidFill>
                  <a:srgbClr val="181818"/>
                </a:solidFill>
                <a:latin typeface="Arial"/>
                <a:cs typeface="Arial"/>
              </a:rPr>
              <a:t>p</a:t>
            </a:r>
            <a:r>
              <a:rPr dirty="0" sz="950" spc="5">
                <a:solidFill>
                  <a:srgbClr val="181818"/>
                </a:solidFill>
                <a:latin typeface="Arial"/>
                <a:cs typeface="Arial"/>
              </a:rPr>
              <a:t>a</a:t>
            </a:r>
            <a:r>
              <a:rPr dirty="0" sz="950" spc="45">
                <a:solidFill>
                  <a:srgbClr val="181818"/>
                </a:solidFill>
                <a:latin typeface="Arial"/>
                <a:cs typeface="Arial"/>
              </a:rPr>
              <a:t>r</a:t>
            </a:r>
            <a:r>
              <a:rPr dirty="0" sz="950" spc="25">
                <a:solidFill>
                  <a:srgbClr val="181818"/>
                </a:solidFill>
                <a:latin typeface="Arial"/>
                <a:cs typeface="Arial"/>
              </a:rPr>
              <a:t>en</a:t>
            </a:r>
            <a:r>
              <a:rPr dirty="0" sz="950" spc="80">
                <a:solidFill>
                  <a:srgbClr val="181818"/>
                </a:solidFill>
                <a:latin typeface="Arial"/>
                <a:cs typeface="Arial"/>
              </a:rPr>
              <a:t>t</a:t>
            </a:r>
            <a:r>
              <a:rPr dirty="0" sz="950" spc="80">
                <a:solidFill>
                  <a:srgbClr val="181818"/>
                </a:solidFill>
                <a:latin typeface="Arial"/>
                <a:cs typeface="Arial"/>
              </a:rPr>
              <a:t> </a:t>
            </a:r>
            <a:r>
              <a:rPr dirty="0" sz="950" spc="5">
                <a:solidFill>
                  <a:srgbClr val="181818"/>
                </a:solidFill>
                <a:latin typeface="Arial"/>
                <a:cs typeface="Arial"/>
              </a:rPr>
              <a:t>a</a:t>
            </a:r>
            <a:r>
              <a:rPr dirty="0" sz="950" spc="50">
                <a:solidFill>
                  <a:srgbClr val="181818"/>
                </a:solidFill>
                <a:latin typeface="Arial"/>
                <a:cs typeface="Arial"/>
              </a:rPr>
              <a:t>cc</a:t>
            </a:r>
            <a:r>
              <a:rPr dirty="0" sz="950" spc="35">
                <a:solidFill>
                  <a:srgbClr val="181818"/>
                </a:solidFill>
                <a:latin typeface="Arial"/>
                <a:cs typeface="Arial"/>
              </a:rPr>
              <a:t>o</a:t>
            </a:r>
            <a:r>
              <a:rPr dirty="0" sz="950" spc="20">
                <a:solidFill>
                  <a:srgbClr val="181818"/>
                </a:solidFill>
                <a:latin typeface="Arial"/>
                <a:cs typeface="Arial"/>
              </a:rPr>
              <a:t>u</a:t>
            </a:r>
            <a:r>
              <a:rPr dirty="0" sz="950" spc="25">
                <a:solidFill>
                  <a:srgbClr val="181818"/>
                </a:solidFill>
                <a:latin typeface="Arial"/>
                <a:cs typeface="Arial"/>
              </a:rPr>
              <a:t>n</a:t>
            </a:r>
            <a:r>
              <a:rPr dirty="0" sz="950" spc="80">
                <a:solidFill>
                  <a:srgbClr val="181818"/>
                </a:solidFill>
                <a:latin typeface="Arial"/>
                <a:cs typeface="Arial"/>
              </a:rPr>
              <a:t>t</a:t>
            </a:r>
            <a:r>
              <a:rPr dirty="0" sz="950" spc="10">
                <a:solidFill>
                  <a:srgbClr val="181818"/>
                </a:solidFill>
                <a:latin typeface="Arial"/>
                <a:cs typeface="Arial"/>
              </a:rPr>
              <a:t>i</a:t>
            </a:r>
            <a:r>
              <a:rPr dirty="0" sz="950" spc="25">
                <a:solidFill>
                  <a:srgbClr val="181818"/>
                </a:solidFill>
                <a:latin typeface="Arial"/>
                <a:cs typeface="Arial"/>
              </a:rPr>
              <a:t>n</a:t>
            </a:r>
            <a:r>
              <a:rPr dirty="0" sz="950" spc="45">
                <a:solidFill>
                  <a:srgbClr val="181818"/>
                </a:solidFill>
                <a:latin typeface="Arial"/>
                <a:cs typeface="Arial"/>
              </a:rPr>
              <a:t>g</a:t>
            </a:r>
            <a:r>
              <a:rPr dirty="0" sz="950" spc="45">
                <a:solidFill>
                  <a:srgbClr val="181818"/>
                </a:solidFill>
                <a:latin typeface="Arial"/>
                <a:cs typeface="Arial"/>
              </a:rPr>
              <a:t> </a:t>
            </a:r>
            <a:r>
              <a:rPr dirty="0" sz="950" spc="5">
                <a:solidFill>
                  <a:srgbClr val="181818"/>
                </a:solidFill>
                <a:latin typeface="Arial"/>
                <a:cs typeface="Arial"/>
              </a:rPr>
              <a:t>a</a:t>
            </a:r>
            <a:r>
              <a:rPr dirty="0" sz="950" spc="25">
                <a:solidFill>
                  <a:srgbClr val="181818"/>
                </a:solidFill>
                <a:latin typeface="Arial"/>
                <a:cs typeface="Arial"/>
              </a:rPr>
              <a:t>n</a:t>
            </a:r>
            <a:r>
              <a:rPr dirty="0" sz="950" spc="55">
                <a:solidFill>
                  <a:srgbClr val="181818"/>
                </a:solidFill>
                <a:latin typeface="Arial"/>
                <a:cs typeface="Arial"/>
              </a:rPr>
              <a:t>d</a:t>
            </a:r>
            <a:r>
              <a:rPr dirty="0" sz="950" spc="40">
                <a:solidFill>
                  <a:srgbClr val="181818"/>
                </a:solidFill>
                <a:latin typeface="Arial"/>
                <a:cs typeface="Arial"/>
              </a:rPr>
              <a:t> b</a:t>
            </a:r>
            <a:r>
              <a:rPr dirty="0" sz="950" spc="20">
                <a:solidFill>
                  <a:srgbClr val="181818"/>
                </a:solidFill>
                <a:latin typeface="Arial"/>
                <a:cs typeface="Arial"/>
              </a:rPr>
              <a:t>u</a:t>
            </a:r>
            <a:r>
              <a:rPr dirty="0" sz="950" spc="55">
                <a:solidFill>
                  <a:srgbClr val="181818"/>
                </a:solidFill>
                <a:latin typeface="Arial"/>
                <a:cs typeface="Arial"/>
              </a:rPr>
              <a:t>d</a:t>
            </a:r>
            <a:r>
              <a:rPr dirty="0" sz="950" spc="45">
                <a:solidFill>
                  <a:srgbClr val="181818"/>
                </a:solidFill>
                <a:latin typeface="Arial"/>
                <a:cs typeface="Arial"/>
              </a:rPr>
              <a:t>g</a:t>
            </a:r>
            <a:r>
              <a:rPr dirty="0" sz="950" spc="25">
                <a:solidFill>
                  <a:srgbClr val="181818"/>
                </a:solidFill>
                <a:latin typeface="Arial"/>
                <a:cs typeface="Arial"/>
              </a:rPr>
              <a:t>e</a:t>
            </a:r>
            <a:r>
              <a:rPr dirty="0" sz="950" spc="80">
                <a:solidFill>
                  <a:srgbClr val="181818"/>
                </a:solidFill>
                <a:latin typeface="Arial"/>
                <a:cs typeface="Arial"/>
              </a:rPr>
              <a:t>t</a:t>
            </a:r>
            <a:r>
              <a:rPr dirty="0" sz="950" spc="10">
                <a:solidFill>
                  <a:srgbClr val="181818"/>
                </a:solidFill>
                <a:latin typeface="Arial"/>
                <a:cs typeface="Arial"/>
              </a:rPr>
              <a:t>i</a:t>
            </a:r>
            <a:r>
              <a:rPr dirty="0" sz="950" spc="25">
                <a:solidFill>
                  <a:srgbClr val="181818"/>
                </a:solidFill>
                <a:latin typeface="Arial"/>
                <a:cs typeface="Arial"/>
              </a:rPr>
              <a:t>n</a:t>
            </a:r>
            <a:r>
              <a:rPr dirty="0" sz="950" spc="45">
                <a:solidFill>
                  <a:srgbClr val="181818"/>
                </a:solidFill>
                <a:latin typeface="Arial"/>
                <a:cs typeface="Arial"/>
              </a:rPr>
              <a:t>g</a:t>
            </a:r>
            <a:r>
              <a:rPr dirty="0" sz="950" spc="-5">
                <a:solidFill>
                  <a:srgbClr val="181818"/>
                </a:solidFill>
                <a:latin typeface="Arial"/>
                <a:cs typeface="Arial"/>
              </a:rPr>
              <a:t>.</a:t>
            </a:r>
            <a:r>
              <a:rPr dirty="0" sz="950" spc="-5">
                <a:solidFill>
                  <a:srgbClr val="181818"/>
                </a:solidFill>
                <a:latin typeface="Arial"/>
                <a:cs typeface="Arial"/>
              </a:rPr>
              <a:t> </a:t>
            </a:r>
            <a:r>
              <a:rPr dirty="0" sz="950" spc="25">
                <a:solidFill>
                  <a:srgbClr val="181818"/>
                </a:solidFill>
                <a:latin typeface="Arial"/>
                <a:cs typeface="Arial"/>
              </a:rPr>
              <a:t>T</a:t>
            </a:r>
            <a:r>
              <a:rPr dirty="0" sz="950" spc="30">
                <a:solidFill>
                  <a:srgbClr val="181818"/>
                </a:solidFill>
                <a:latin typeface="Arial"/>
                <a:cs typeface="Arial"/>
              </a:rPr>
              <a:t>h</a:t>
            </a:r>
            <a:r>
              <a:rPr dirty="0" sz="950" spc="25">
                <a:solidFill>
                  <a:srgbClr val="181818"/>
                </a:solidFill>
                <a:latin typeface="Arial"/>
                <a:cs typeface="Arial"/>
              </a:rPr>
              <a:t>e</a:t>
            </a:r>
            <a:r>
              <a:rPr dirty="0" sz="950" spc="10">
                <a:solidFill>
                  <a:srgbClr val="181818"/>
                </a:solidFill>
                <a:latin typeface="Arial"/>
                <a:cs typeface="Arial"/>
              </a:rPr>
              <a:t>i</a:t>
            </a:r>
            <a:r>
              <a:rPr dirty="0" sz="950" spc="45">
                <a:solidFill>
                  <a:srgbClr val="181818"/>
                </a:solidFill>
                <a:latin typeface="Arial"/>
                <a:cs typeface="Arial"/>
              </a:rPr>
              <a:t>r</a:t>
            </a:r>
            <a:r>
              <a:rPr dirty="0" sz="950" spc="45">
                <a:solidFill>
                  <a:srgbClr val="181818"/>
                </a:solidFill>
                <a:latin typeface="Arial"/>
                <a:cs typeface="Arial"/>
              </a:rPr>
              <a:t> </a:t>
            </a:r>
            <a:r>
              <a:rPr dirty="0" sz="950" spc="75">
                <a:solidFill>
                  <a:srgbClr val="181818"/>
                </a:solidFill>
                <a:latin typeface="Arial"/>
                <a:cs typeface="Arial"/>
              </a:rPr>
              <a:t>f</a:t>
            </a:r>
            <a:r>
              <a:rPr dirty="0" sz="950" spc="10">
                <a:solidFill>
                  <a:srgbClr val="181818"/>
                </a:solidFill>
                <a:latin typeface="Arial"/>
                <a:cs typeface="Arial"/>
              </a:rPr>
              <a:t>i</a:t>
            </a:r>
            <a:r>
              <a:rPr dirty="0" sz="950" spc="25">
                <a:solidFill>
                  <a:srgbClr val="181818"/>
                </a:solidFill>
                <a:latin typeface="Arial"/>
                <a:cs typeface="Arial"/>
              </a:rPr>
              <a:t>n</a:t>
            </a:r>
            <a:r>
              <a:rPr dirty="0" sz="950" spc="5">
                <a:solidFill>
                  <a:srgbClr val="181818"/>
                </a:solidFill>
                <a:latin typeface="Arial"/>
                <a:cs typeface="Arial"/>
              </a:rPr>
              <a:t>a</a:t>
            </a:r>
            <a:r>
              <a:rPr dirty="0" sz="950" spc="25">
                <a:solidFill>
                  <a:srgbClr val="181818"/>
                </a:solidFill>
                <a:latin typeface="Arial"/>
                <a:cs typeface="Arial"/>
              </a:rPr>
              <a:t>n</a:t>
            </a:r>
            <a:r>
              <a:rPr dirty="0" sz="950" spc="50">
                <a:solidFill>
                  <a:srgbClr val="181818"/>
                </a:solidFill>
                <a:latin typeface="Arial"/>
                <a:cs typeface="Arial"/>
              </a:rPr>
              <a:t>c</a:t>
            </a:r>
            <a:r>
              <a:rPr dirty="0" sz="950" spc="10">
                <a:solidFill>
                  <a:srgbClr val="181818"/>
                </a:solidFill>
                <a:latin typeface="Arial"/>
                <a:cs typeface="Arial"/>
              </a:rPr>
              <a:t>i</a:t>
            </a:r>
            <a:r>
              <a:rPr dirty="0" sz="950" spc="5">
                <a:solidFill>
                  <a:srgbClr val="181818"/>
                </a:solidFill>
                <a:latin typeface="Arial"/>
                <a:cs typeface="Arial"/>
              </a:rPr>
              <a:t>a</a:t>
            </a:r>
            <a:r>
              <a:rPr dirty="0" sz="950" spc="10">
                <a:solidFill>
                  <a:srgbClr val="181818"/>
                </a:solidFill>
                <a:latin typeface="Arial"/>
                <a:cs typeface="Arial"/>
              </a:rPr>
              <a:t>l</a:t>
            </a:r>
            <a:r>
              <a:rPr dirty="0" sz="950" spc="15">
                <a:solidFill>
                  <a:srgbClr val="181818"/>
                </a:solidFill>
                <a:latin typeface="Arial"/>
                <a:cs typeface="Arial"/>
              </a:rPr>
              <a:t> </a:t>
            </a:r>
            <a:r>
              <a:rPr dirty="0" sz="950" spc="25">
                <a:solidFill>
                  <a:srgbClr val="181818"/>
                </a:solidFill>
                <a:latin typeface="Arial"/>
                <a:cs typeface="Arial"/>
              </a:rPr>
              <a:t>e</a:t>
            </a:r>
            <a:r>
              <a:rPr dirty="0" sz="950" spc="35">
                <a:solidFill>
                  <a:srgbClr val="181818"/>
                </a:solidFill>
                <a:latin typeface="Arial"/>
                <a:cs typeface="Arial"/>
              </a:rPr>
              <a:t>x</a:t>
            </a:r>
            <a:r>
              <a:rPr dirty="0" sz="950" spc="45">
                <a:solidFill>
                  <a:srgbClr val="181818"/>
                </a:solidFill>
                <a:latin typeface="Arial"/>
                <a:cs typeface="Arial"/>
              </a:rPr>
              <a:t>p</a:t>
            </a:r>
            <a:r>
              <a:rPr dirty="0" sz="950" spc="25">
                <a:solidFill>
                  <a:srgbClr val="181818"/>
                </a:solidFill>
                <a:latin typeface="Arial"/>
                <a:cs typeface="Arial"/>
              </a:rPr>
              <a:t>e</a:t>
            </a:r>
            <a:r>
              <a:rPr dirty="0" sz="950" spc="45">
                <a:solidFill>
                  <a:srgbClr val="181818"/>
                </a:solidFill>
                <a:latin typeface="Arial"/>
                <a:cs typeface="Arial"/>
              </a:rPr>
              <a:t>r</a:t>
            </a:r>
            <a:r>
              <a:rPr dirty="0" sz="950" spc="80">
                <a:solidFill>
                  <a:srgbClr val="181818"/>
                </a:solidFill>
                <a:latin typeface="Arial"/>
                <a:cs typeface="Arial"/>
              </a:rPr>
              <a:t>t</a:t>
            </a:r>
            <a:r>
              <a:rPr dirty="0" sz="950" spc="10">
                <a:solidFill>
                  <a:srgbClr val="181818"/>
                </a:solidFill>
                <a:latin typeface="Arial"/>
                <a:cs typeface="Arial"/>
              </a:rPr>
              <a:t>i</a:t>
            </a:r>
            <a:r>
              <a:rPr dirty="0" sz="950" spc="15">
                <a:solidFill>
                  <a:srgbClr val="181818"/>
                </a:solidFill>
                <a:latin typeface="Arial"/>
                <a:cs typeface="Arial"/>
              </a:rPr>
              <a:t>s</a:t>
            </a:r>
            <a:r>
              <a:rPr dirty="0" sz="950" spc="25">
                <a:solidFill>
                  <a:srgbClr val="181818"/>
                </a:solidFill>
                <a:latin typeface="Arial"/>
                <a:cs typeface="Arial"/>
              </a:rPr>
              <a:t>e</a:t>
            </a:r>
            <a:r>
              <a:rPr dirty="0" sz="950" spc="25">
                <a:solidFill>
                  <a:srgbClr val="181818"/>
                </a:solidFill>
                <a:latin typeface="Arial"/>
                <a:cs typeface="Arial"/>
              </a:rPr>
              <a:t> </a:t>
            </a:r>
            <a:r>
              <a:rPr dirty="0" sz="950" spc="20">
                <a:solidFill>
                  <a:srgbClr val="181818"/>
                </a:solidFill>
                <a:latin typeface="Arial"/>
                <a:cs typeface="Arial"/>
              </a:rPr>
              <a:t>su</a:t>
            </a:r>
            <a:r>
              <a:rPr dirty="0" sz="950" spc="45">
                <a:solidFill>
                  <a:srgbClr val="181818"/>
                </a:solidFill>
                <a:latin typeface="Arial"/>
                <a:cs typeface="Arial"/>
              </a:rPr>
              <a:t>pp</a:t>
            </a:r>
            <a:r>
              <a:rPr dirty="0" sz="950" spc="35">
                <a:solidFill>
                  <a:srgbClr val="181818"/>
                </a:solidFill>
                <a:latin typeface="Arial"/>
                <a:cs typeface="Arial"/>
              </a:rPr>
              <a:t>o</a:t>
            </a:r>
            <a:r>
              <a:rPr dirty="0" sz="950" spc="45">
                <a:solidFill>
                  <a:srgbClr val="181818"/>
                </a:solidFill>
                <a:latin typeface="Arial"/>
                <a:cs typeface="Arial"/>
              </a:rPr>
              <a:t>r</a:t>
            </a:r>
            <a:r>
              <a:rPr dirty="0" sz="950" spc="80">
                <a:solidFill>
                  <a:srgbClr val="181818"/>
                </a:solidFill>
                <a:latin typeface="Arial"/>
                <a:cs typeface="Arial"/>
              </a:rPr>
              <a:t>t</a:t>
            </a:r>
            <a:r>
              <a:rPr dirty="0" sz="950" spc="15">
                <a:solidFill>
                  <a:srgbClr val="181818"/>
                </a:solidFill>
                <a:latin typeface="Arial"/>
                <a:cs typeface="Arial"/>
              </a:rPr>
              <a:t>s</a:t>
            </a:r>
            <a:r>
              <a:rPr dirty="0" sz="950" spc="15">
                <a:solidFill>
                  <a:srgbClr val="181818"/>
                </a:solidFill>
                <a:latin typeface="Arial"/>
                <a:cs typeface="Arial"/>
              </a:rPr>
              <a:t> </a:t>
            </a:r>
            <a:r>
              <a:rPr dirty="0" sz="950" spc="80">
                <a:solidFill>
                  <a:srgbClr val="181818"/>
                </a:solidFill>
                <a:latin typeface="Arial"/>
                <a:cs typeface="Arial"/>
              </a:rPr>
              <a:t>t</a:t>
            </a:r>
            <a:r>
              <a:rPr dirty="0" sz="950" spc="30">
                <a:solidFill>
                  <a:srgbClr val="181818"/>
                </a:solidFill>
                <a:latin typeface="Arial"/>
                <a:cs typeface="Arial"/>
              </a:rPr>
              <a:t>h</a:t>
            </a:r>
            <a:r>
              <a:rPr dirty="0" sz="950" spc="25">
                <a:solidFill>
                  <a:srgbClr val="181818"/>
                </a:solidFill>
                <a:latin typeface="Arial"/>
                <a:cs typeface="Arial"/>
              </a:rPr>
              <a:t>e</a:t>
            </a:r>
            <a:r>
              <a:rPr dirty="0" sz="950" spc="10">
                <a:solidFill>
                  <a:srgbClr val="181818"/>
                </a:solidFill>
                <a:latin typeface="Arial"/>
                <a:cs typeface="Arial"/>
              </a:rPr>
              <a:t> </a:t>
            </a:r>
            <a:r>
              <a:rPr dirty="0" sz="950" spc="5">
                <a:solidFill>
                  <a:srgbClr val="181818"/>
                </a:solidFill>
                <a:latin typeface="Arial"/>
                <a:cs typeface="Arial"/>
              </a:rPr>
              <a:t>a</a:t>
            </a:r>
            <a:r>
              <a:rPr dirty="0" sz="950" spc="50">
                <a:solidFill>
                  <a:srgbClr val="181818"/>
                </a:solidFill>
                <a:latin typeface="Arial"/>
                <a:cs typeface="Arial"/>
              </a:rPr>
              <a:t>c</a:t>
            </a:r>
            <a:r>
              <a:rPr dirty="0" sz="950" spc="5">
                <a:solidFill>
                  <a:srgbClr val="181818"/>
                </a:solidFill>
                <a:latin typeface="Arial"/>
                <a:cs typeface="Arial"/>
              </a:rPr>
              <a:t>a</a:t>
            </a:r>
            <a:r>
              <a:rPr dirty="0" sz="950" spc="55">
                <a:solidFill>
                  <a:srgbClr val="181818"/>
                </a:solidFill>
                <a:latin typeface="Arial"/>
                <a:cs typeface="Arial"/>
              </a:rPr>
              <a:t>d</a:t>
            </a:r>
            <a:r>
              <a:rPr dirty="0" sz="950" spc="25">
                <a:solidFill>
                  <a:srgbClr val="181818"/>
                </a:solidFill>
                <a:latin typeface="Arial"/>
                <a:cs typeface="Arial"/>
              </a:rPr>
              <a:t>e</a:t>
            </a:r>
            <a:r>
              <a:rPr dirty="0" sz="950" spc="30">
                <a:solidFill>
                  <a:srgbClr val="181818"/>
                </a:solidFill>
                <a:latin typeface="Arial"/>
                <a:cs typeface="Arial"/>
              </a:rPr>
              <a:t>m</a:t>
            </a:r>
            <a:r>
              <a:rPr dirty="0" sz="950" spc="50">
                <a:solidFill>
                  <a:srgbClr val="181818"/>
                </a:solidFill>
                <a:latin typeface="Arial"/>
                <a:cs typeface="Arial"/>
              </a:rPr>
              <a:t>y</a:t>
            </a:r>
            <a:r>
              <a:rPr dirty="0" sz="950" spc="25">
                <a:solidFill>
                  <a:srgbClr val="181818"/>
                </a:solidFill>
                <a:latin typeface="Arial"/>
                <a:cs typeface="Arial"/>
              </a:rPr>
              <a:t>'</a:t>
            </a:r>
            <a:r>
              <a:rPr dirty="0" sz="950" spc="15">
                <a:solidFill>
                  <a:srgbClr val="181818"/>
                </a:solidFill>
                <a:latin typeface="Arial"/>
                <a:cs typeface="Arial"/>
              </a:rPr>
              <a:t>s</a:t>
            </a:r>
            <a:r>
              <a:rPr dirty="0" sz="950" spc="15">
                <a:solidFill>
                  <a:srgbClr val="181818"/>
                </a:solidFill>
                <a:latin typeface="Arial"/>
                <a:cs typeface="Arial"/>
              </a:rPr>
              <a:t> </a:t>
            </a:r>
            <a:r>
              <a:rPr dirty="0" sz="950" spc="15">
                <a:solidFill>
                  <a:srgbClr val="181818"/>
                </a:solidFill>
                <a:latin typeface="Arial"/>
                <a:cs typeface="Arial"/>
              </a:rPr>
              <a:t>sus</a:t>
            </a:r>
            <a:r>
              <a:rPr dirty="0" sz="950" spc="80">
                <a:solidFill>
                  <a:srgbClr val="181818"/>
                </a:solidFill>
                <a:latin typeface="Arial"/>
                <a:cs typeface="Arial"/>
              </a:rPr>
              <a:t>t</a:t>
            </a:r>
            <a:r>
              <a:rPr dirty="0" sz="950" spc="5">
                <a:solidFill>
                  <a:srgbClr val="181818"/>
                </a:solidFill>
                <a:latin typeface="Arial"/>
                <a:cs typeface="Arial"/>
              </a:rPr>
              <a:t>a</a:t>
            </a:r>
            <a:r>
              <a:rPr dirty="0" sz="950" spc="10">
                <a:solidFill>
                  <a:srgbClr val="181818"/>
                </a:solidFill>
                <a:latin typeface="Arial"/>
                <a:cs typeface="Arial"/>
              </a:rPr>
              <a:t>i</a:t>
            </a:r>
            <a:r>
              <a:rPr dirty="0" sz="950" spc="25">
                <a:solidFill>
                  <a:srgbClr val="181818"/>
                </a:solidFill>
                <a:latin typeface="Arial"/>
                <a:cs typeface="Arial"/>
              </a:rPr>
              <a:t>n</a:t>
            </a:r>
            <a:r>
              <a:rPr dirty="0" sz="950" spc="5">
                <a:solidFill>
                  <a:srgbClr val="181818"/>
                </a:solidFill>
                <a:latin typeface="Arial"/>
                <a:cs typeface="Arial"/>
              </a:rPr>
              <a:t>a</a:t>
            </a:r>
            <a:r>
              <a:rPr dirty="0" sz="950" spc="55">
                <a:solidFill>
                  <a:srgbClr val="181818"/>
                </a:solidFill>
                <a:latin typeface="Arial"/>
                <a:cs typeface="Arial"/>
              </a:rPr>
              <a:t>b</a:t>
            </a:r>
            <a:r>
              <a:rPr dirty="0" sz="950" spc="10">
                <a:solidFill>
                  <a:srgbClr val="181818"/>
                </a:solidFill>
                <a:latin typeface="Arial"/>
                <a:cs typeface="Arial"/>
              </a:rPr>
              <a:t>ili</a:t>
            </a:r>
            <a:r>
              <a:rPr dirty="0" sz="950" spc="80">
                <a:solidFill>
                  <a:srgbClr val="181818"/>
                </a:solidFill>
                <a:latin typeface="Arial"/>
                <a:cs typeface="Arial"/>
              </a:rPr>
              <a:t>t</a:t>
            </a:r>
            <a:r>
              <a:rPr dirty="0" sz="950" spc="50">
                <a:solidFill>
                  <a:srgbClr val="181818"/>
                </a:solidFill>
                <a:latin typeface="Arial"/>
                <a:cs typeface="Arial"/>
              </a:rPr>
              <a:t>y</a:t>
            </a:r>
            <a:r>
              <a:rPr dirty="0" sz="950" spc="50">
                <a:solidFill>
                  <a:srgbClr val="181818"/>
                </a:solidFill>
                <a:latin typeface="Arial"/>
                <a:cs typeface="Arial"/>
              </a:rPr>
              <a:t>, </a:t>
            </a:r>
            <a:r>
              <a:rPr dirty="0" sz="950" spc="80">
                <a:solidFill>
                  <a:srgbClr val="181818"/>
                </a:solidFill>
                <a:latin typeface="Arial"/>
                <a:cs typeface="Arial"/>
              </a:rPr>
              <a:t>w</a:t>
            </a:r>
            <a:r>
              <a:rPr dirty="0" sz="950" spc="30">
                <a:solidFill>
                  <a:srgbClr val="181818"/>
                </a:solidFill>
                <a:latin typeface="Arial"/>
                <a:cs typeface="Arial"/>
              </a:rPr>
              <a:t>h</a:t>
            </a:r>
            <a:r>
              <a:rPr dirty="0" sz="950" spc="10">
                <a:solidFill>
                  <a:srgbClr val="181818"/>
                </a:solidFill>
                <a:latin typeface="Arial"/>
                <a:cs typeface="Arial"/>
              </a:rPr>
              <a:t>il</a:t>
            </a:r>
            <a:r>
              <a:rPr dirty="0" sz="950" spc="25">
                <a:solidFill>
                  <a:srgbClr val="181818"/>
                </a:solidFill>
                <a:latin typeface="Arial"/>
                <a:cs typeface="Arial"/>
              </a:rPr>
              <a:t>e</a:t>
            </a:r>
            <a:endParaRPr sz="950">
              <a:latin typeface="Arial"/>
              <a:cs typeface="Arial"/>
            </a:endParaRPr>
          </a:p>
        </p:txBody>
      </p:sp>
      <p:sp>
        <p:nvSpPr>
          <p:cNvPr id="40" name="object 40"/>
          <p:cNvSpPr txBox="1"/>
          <p:nvPr/>
        </p:nvSpPr>
        <p:spPr>
          <a:xfrm>
            <a:off x="1838252" y="7670439"/>
            <a:ext cx="1908810" cy="29781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240665" marR="5080" indent="-228600">
              <a:lnSpc>
                <a:spcPct val="104500"/>
              </a:lnSpc>
            </a:pPr>
            <a:r>
              <a:rPr dirty="0" sz="950" spc="50">
                <a:solidFill>
                  <a:srgbClr val="181818"/>
                </a:solidFill>
                <a:latin typeface="Arial"/>
                <a:cs typeface="Arial"/>
              </a:rPr>
              <a:t>c</a:t>
            </a:r>
            <a:r>
              <a:rPr dirty="0" sz="950" spc="20">
                <a:solidFill>
                  <a:srgbClr val="181818"/>
                </a:solidFill>
                <a:latin typeface="Arial"/>
                <a:cs typeface="Arial"/>
              </a:rPr>
              <a:t>oll</a:t>
            </a:r>
            <a:r>
              <a:rPr dirty="0" sz="950" spc="5">
                <a:solidFill>
                  <a:srgbClr val="181818"/>
                </a:solidFill>
                <a:latin typeface="Arial"/>
                <a:cs typeface="Arial"/>
              </a:rPr>
              <a:t>a</a:t>
            </a:r>
            <a:r>
              <a:rPr dirty="0" sz="950" spc="55">
                <a:solidFill>
                  <a:srgbClr val="181818"/>
                </a:solidFill>
                <a:latin typeface="Arial"/>
                <a:cs typeface="Arial"/>
              </a:rPr>
              <a:t>b</a:t>
            </a:r>
            <a:r>
              <a:rPr dirty="0" sz="950" spc="35">
                <a:solidFill>
                  <a:srgbClr val="181818"/>
                </a:solidFill>
                <a:latin typeface="Arial"/>
                <a:cs typeface="Arial"/>
              </a:rPr>
              <a:t>o</a:t>
            </a:r>
            <a:r>
              <a:rPr dirty="0" sz="950" spc="45">
                <a:solidFill>
                  <a:srgbClr val="181818"/>
                </a:solidFill>
                <a:latin typeface="Arial"/>
                <a:cs typeface="Arial"/>
              </a:rPr>
              <a:t>r</a:t>
            </a:r>
            <a:r>
              <a:rPr dirty="0" sz="950" spc="5">
                <a:solidFill>
                  <a:srgbClr val="181818"/>
                </a:solidFill>
                <a:latin typeface="Arial"/>
                <a:cs typeface="Arial"/>
              </a:rPr>
              <a:t>a</a:t>
            </a:r>
            <a:r>
              <a:rPr dirty="0" sz="950" spc="80">
                <a:solidFill>
                  <a:srgbClr val="181818"/>
                </a:solidFill>
                <a:latin typeface="Arial"/>
                <a:cs typeface="Arial"/>
              </a:rPr>
              <a:t>t</a:t>
            </a:r>
            <a:r>
              <a:rPr dirty="0" sz="950" spc="25">
                <a:solidFill>
                  <a:srgbClr val="181818"/>
                </a:solidFill>
                <a:latin typeface="Arial"/>
                <a:cs typeface="Arial"/>
              </a:rPr>
              <a:t>io</a:t>
            </a:r>
            <a:r>
              <a:rPr dirty="0" sz="950" spc="25">
                <a:solidFill>
                  <a:srgbClr val="181818"/>
                </a:solidFill>
                <a:latin typeface="Arial"/>
                <a:cs typeface="Arial"/>
              </a:rPr>
              <a:t>n</a:t>
            </a:r>
            <a:r>
              <a:rPr dirty="0" sz="950" spc="25">
                <a:solidFill>
                  <a:srgbClr val="181818"/>
                </a:solidFill>
                <a:latin typeface="Arial"/>
                <a:cs typeface="Arial"/>
              </a:rPr>
              <a:t> </a:t>
            </a:r>
            <a:r>
              <a:rPr dirty="0" sz="950" spc="80">
                <a:solidFill>
                  <a:srgbClr val="181818"/>
                </a:solidFill>
                <a:latin typeface="Arial"/>
                <a:cs typeface="Arial"/>
              </a:rPr>
              <a:t>w</a:t>
            </a:r>
            <a:r>
              <a:rPr dirty="0" sz="950" spc="10">
                <a:solidFill>
                  <a:srgbClr val="181818"/>
                </a:solidFill>
                <a:latin typeface="Arial"/>
                <a:cs typeface="Arial"/>
              </a:rPr>
              <a:t>i</a:t>
            </a:r>
            <a:r>
              <a:rPr dirty="0" sz="950" spc="80">
                <a:solidFill>
                  <a:srgbClr val="181818"/>
                </a:solidFill>
                <a:latin typeface="Arial"/>
                <a:cs typeface="Arial"/>
              </a:rPr>
              <a:t>t</a:t>
            </a:r>
            <a:r>
              <a:rPr dirty="0" sz="950" spc="30">
                <a:solidFill>
                  <a:srgbClr val="181818"/>
                </a:solidFill>
                <a:latin typeface="Arial"/>
                <a:cs typeface="Arial"/>
              </a:rPr>
              <a:t>h</a:t>
            </a:r>
            <a:r>
              <a:rPr dirty="0" sz="950" spc="30">
                <a:solidFill>
                  <a:srgbClr val="181818"/>
                </a:solidFill>
                <a:latin typeface="Arial"/>
                <a:cs typeface="Arial"/>
              </a:rPr>
              <a:t> </a:t>
            </a:r>
            <a:r>
              <a:rPr dirty="0" sz="950" spc="80">
                <a:solidFill>
                  <a:srgbClr val="181818"/>
                </a:solidFill>
                <a:latin typeface="Arial"/>
                <a:cs typeface="Arial"/>
              </a:rPr>
              <a:t>t</a:t>
            </a:r>
            <a:r>
              <a:rPr dirty="0" sz="950" spc="30">
                <a:solidFill>
                  <a:srgbClr val="181818"/>
                </a:solidFill>
                <a:latin typeface="Arial"/>
                <a:cs typeface="Arial"/>
              </a:rPr>
              <a:t>h</a:t>
            </a:r>
            <a:r>
              <a:rPr dirty="0" sz="950" spc="25">
                <a:solidFill>
                  <a:srgbClr val="181818"/>
                </a:solidFill>
                <a:latin typeface="Arial"/>
                <a:cs typeface="Arial"/>
              </a:rPr>
              <a:t>e</a:t>
            </a:r>
            <a:r>
              <a:rPr dirty="0" sz="950" spc="25">
                <a:solidFill>
                  <a:srgbClr val="181818"/>
                </a:solidFill>
                <a:latin typeface="Arial"/>
                <a:cs typeface="Arial"/>
              </a:rPr>
              <a:t> </a:t>
            </a:r>
            <a:r>
              <a:rPr dirty="0" sz="950" spc="-20">
                <a:solidFill>
                  <a:srgbClr val="181818"/>
                </a:solidFill>
                <a:latin typeface="Arial"/>
                <a:cs typeface="Arial"/>
              </a:rPr>
              <a:t>B</a:t>
            </a:r>
            <a:r>
              <a:rPr dirty="0" sz="950" spc="35">
                <a:solidFill>
                  <a:srgbClr val="181818"/>
                </a:solidFill>
                <a:latin typeface="Arial"/>
                <a:cs typeface="Arial"/>
              </a:rPr>
              <a:t>o</a:t>
            </a:r>
            <a:r>
              <a:rPr dirty="0" sz="950" spc="5">
                <a:solidFill>
                  <a:srgbClr val="181818"/>
                </a:solidFill>
                <a:latin typeface="Arial"/>
                <a:cs typeface="Arial"/>
              </a:rPr>
              <a:t>a</a:t>
            </a:r>
            <a:r>
              <a:rPr dirty="0" sz="950" spc="45">
                <a:solidFill>
                  <a:srgbClr val="181818"/>
                </a:solidFill>
                <a:latin typeface="Arial"/>
                <a:cs typeface="Arial"/>
              </a:rPr>
              <a:t>r</a:t>
            </a:r>
            <a:r>
              <a:rPr dirty="0" sz="950" spc="55">
                <a:solidFill>
                  <a:srgbClr val="181818"/>
                </a:solidFill>
                <a:latin typeface="Arial"/>
                <a:cs typeface="Arial"/>
              </a:rPr>
              <a:t>d</a:t>
            </a:r>
            <a:r>
              <a:rPr dirty="0" sz="950" spc="55">
                <a:solidFill>
                  <a:srgbClr val="181818"/>
                </a:solidFill>
                <a:latin typeface="Arial"/>
                <a:cs typeface="Arial"/>
              </a:rPr>
              <a:t> </a:t>
            </a:r>
            <a:r>
              <a:rPr dirty="0" sz="950" spc="5">
                <a:solidFill>
                  <a:srgbClr val="181818"/>
                </a:solidFill>
                <a:latin typeface="Arial"/>
                <a:cs typeface="Arial"/>
              </a:rPr>
              <a:t>a</a:t>
            </a:r>
            <a:r>
              <a:rPr dirty="0" sz="950" spc="10">
                <a:solidFill>
                  <a:srgbClr val="181818"/>
                </a:solidFill>
                <a:latin typeface="Arial"/>
                <a:cs typeface="Arial"/>
              </a:rPr>
              <a:t>i</a:t>
            </a:r>
            <a:r>
              <a:rPr dirty="0" sz="950" spc="55">
                <a:solidFill>
                  <a:srgbClr val="181818"/>
                </a:solidFill>
                <a:latin typeface="Arial"/>
                <a:cs typeface="Arial"/>
              </a:rPr>
              <a:t>d</a:t>
            </a:r>
            <a:r>
              <a:rPr dirty="0" sz="950" spc="15">
                <a:solidFill>
                  <a:srgbClr val="181818"/>
                </a:solidFill>
                <a:latin typeface="Arial"/>
                <a:cs typeface="Arial"/>
              </a:rPr>
              <a:t>s</a:t>
            </a:r>
            <a:r>
              <a:rPr dirty="0" sz="950" spc="10">
                <a:solidFill>
                  <a:srgbClr val="181818"/>
                </a:solidFill>
                <a:latin typeface="Arial"/>
                <a:cs typeface="Arial"/>
              </a:rPr>
              <a:t> </a:t>
            </a:r>
            <a:r>
              <a:rPr dirty="0" sz="950" spc="10">
                <a:solidFill>
                  <a:srgbClr val="181818"/>
                </a:solidFill>
                <a:latin typeface="Arial"/>
                <a:cs typeface="Arial"/>
              </a:rPr>
              <a:t>i</a:t>
            </a:r>
            <a:r>
              <a:rPr dirty="0" sz="950" spc="25">
                <a:solidFill>
                  <a:srgbClr val="181818"/>
                </a:solidFill>
                <a:latin typeface="Arial"/>
                <a:cs typeface="Arial"/>
              </a:rPr>
              <a:t>n</a:t>
            </a:r>
            <a:r>
              <a:rPr dirty="0" sz="950" spc="25">
                <a:solidFill>
                  <a:srgbClr val="181818"/>
                </a:solidFill>
                <a:latin typeface="Arial"/>
                <a:cs typeface="Arial"/>
              </a:rPr>
              <a:t> </a:t>
            </a:r>
            <a:r>
              <a:rPr dirty="0" sz="950" spc="30">
                <a:solidFill>
                  <a:srgbClr val="181818"/>
                </a:solidFill>
                <a:latin typeface="Arial"/>
                <a:cs typeface="Arial"/>
              </a:rPr>
              <a:t>m</a:t>
            </a:r>
            <a:r>
              <a:rPr dirty="0" sz="950" spc="5">
                <a:solidFill>
                  <a:srgbClr val="181818"/>
                </a:solidFill>
                <a:latin typeface="Arial"/>
                <a:cs typeface="Arial"/>
              </a:rPr>
              <a:t>a</a:t>
            </a:r>
            <a:r>
              <a:rPr dirty="0" sz="950" spc="40">
                <a:solidFill>
                  <a:srgbClr val="181818"/>
                </a:solidFill>
                <a:latin typeface="Arial"/>
                <a:cs typeface="Arial"/>
              </a:rPr>
              <a:t>k</a:t>
            </a:r>
            <a:r>
              <a:rPr dirty="0" sz="950" spc="10">
                <a:solidFill>
                  <a:srgbClr val="181818"/>
                </a:solidFill>
                <a:latin typeface="Arial"/>
                <a:cs typeface="Arial"/>
              </a:rPr>
              <a:t>i</a:t>
            </a:r>
            <a:r>
              <a:rPr dirty="0" sz="950" spc="25">
                <a:solidFill>
                  <a:srgbClr val="181818"/>
                </a:solidFill>
                <a:latin typeface="Arial"/>
                <a:cs typeface="Arial"/>
              </a:rPr>
              <a:t>n</a:t>
            </a:r>
            <a:r>
              <a:rPr dirty="0" sz="950" spc="45">
                <a:solidFill>
                  <a:srgbClr val="181818"/>
                </a:solidFill>
                <a:latin typeface="Arial"/>
                <a:cs typeface="Arial"/>
              </a:rPr>
              <a:t>g</a:t>
            </a:r>
            <a:r>
              <a:rPr dirty="0" sz="950" spc="45">
                <a:solidFill>
                  <a:srgbClr val="181818"/>
                </a:solidFill>
                <a:latin typeface="Arial"/>
                <a:cs typeface="Arial"/>
              </a:rPr>
              <a:t> </a:t>
            </a:r>
            <a:r>
              <a:rPr dirty="0" sz="950" spc="10">
                <a:solidFill>
                  <a:srgbClr val="181818"/>
                </a:solidFill>
                <a:latin typeface="Arial"/>
                <a:cs typeface="Arial"/>
              </a:rPr>
              <a:t>i</a:t>
            </a:r>
            <a:r>
              <a:rPr dirty="0" sz="950" spc="25">
                <a:solidFill>
                  <a:srgbClr val="181818"/>
                </a:solidFill>
                <a:latin typeface="Arial"/>
                <a:cs typeface="Arial"/>
              </a:rPr>
              <a:t>n</a:t>
            </a:r>
            <a:r>
              <a:rPr dirty="0" sz="950" spc="75">
                <a:solidFill>
                  <a:srgbClr val="181818"/>
                </a:solidFill>
                <a:latin typeface="Arial"/>
                <a:cs typeface="Arial"/>
              </a:rPr>
              <a:t>f</a:t>
            </a:r>
            <a:r>
              <a:rPr dirty="0" sz="950" spc="35">
                <a:solidFill>
                  <a:srgbClr val="181818"/>
                </a:solidFill>
                <a:latin typeface="Arial"/>
                <a:cs typeface="Arial"/>
              </a:rPr>
              <a:t>o</a:t>
            </a:r>
            <a:r>
              <a:rPr dirty="0" sz="950" spc="45">
                <a:solidFill>
                  <a:srgbClr val="181818"/>
                </a:solidFill>
                <a:latin typeface="Arial"/>
                <a:cs typeface="Arial"/>
              </a:rPr>
              <a:t>r</a:t>
            </a:r>
            <a:r>
              <a:rPr dirty="0" sz="950" spc="30">
                <a:solidFill>
                  <a:srgbClr val="181818"/>
                </a:solidFill>
                <a:latin typeface="Arial"/>
                <a:cs typeface="Arial"/>
              </a:rPr>
              <a:t>m</a:t>
            </a:r>
            <a:r>
              <a:rPr dirty="0" sz="950" spc="25">
                <a:solidFill>
                  <a:srgbClr val="181818"/>
                </a:solidFill>
                <a:latin typeface="Arial"/>
                <a:cs typeface="Arial"/>
              </a:rPr>
              <a:t>e</a:t>
            </a:r>
            <a:r>
              <a:rPr dirty="0" sz="950" spc="55">
                <a:solidFill>
                  <a:srgbClr val="181818"/>
                </a:solidFill>
                <a:latin typeface="Arial"/>
                <a:cs typeface="Arial"/>
              </a:rPr>
              <a:t>d</a:t>
            </a:r>
            <a:r>
              <a:rPr dirty="0" sz="950" spc="55">
                <a:solidFill>
                  <a:srgbClr val="181818"/>
                </a:solidFill>
                <a:latin typeface="Arial"/>
                <a:cs typeface="Arial"/>
              </a:rPr>
              <a:t> </a:t>
            </a:r>
            <a:r>
              <a:rPr dirty="0" sz="950" spc="75">
                <a:solidFill>
                  <a:srgbClr val="181818"/>
                </a:solidFill>
                <a:latin typeface="Arial"/>
                <a:cs typeface="Arial"/>
              </a:rPr>
              <a:t>f</a:t>
            </a:r>
            <a:r>
              <a:rPr dirty="0" sz="950" spc="10">
                <a:solidFill>
                  <a:srgbClr val="181818"/>
                </a:solidFill>
                <a:latin typeface="Arial"/>
                <a:cs typeface="Arial"/>
              </a:rPr>
              <a:t>i</a:t>
            </a:r>
            <a:r>
              <a:rPr dirty="0" sz="950" spc="15">
                <a:solidFill>
                  <a:srgbClr val="181818"/>
                </a:solidFill>
                <a:latin typeface="Arial"/>
                <a:cs typeface="Arial"/>
              </a:rPr>
              <a:t>s</a:t>
            </a:r>
            <a:r>
              <a:rPr dirty="0" sz="950" spc="50">
                <a:solidFill>
                  <a:srgbClr val="181818"/>
                </a:solidFill>
                <a:latin typeface="Arial"/>
                <a:cs typeface="Arial"/>
              </a:rPr>
              <a:t>c</a:t>
            </a:r>
            <a:r>
              <a:rPr dirty="0" sz="950" spc="5">
                <a:solidFill>
                  <a:srgbClr val="181818"/>
                </a:solidFill>
                <a:latin typeface="Arial"/>
                <a:cs typeface="Arial"/>
              </a:rPr>
              <a:t>a</a:t>
            </a:r>
            <a:r>
              <a:rPr dirty="0" sz="950" spc="10">
                <a:solidFill>
                  <a:srgbClr val="181818"/>
                </a:solidFill>
                <a:latin typeface="Arial"/>
                <a:cs typeface="Arial"/>
              </a:rPr>
              <a:t>l</a:t>
            </a:r>
            <a:endParaRPr sz="950">
              <a:latin typeface="Arial"/>
              <a:cs typeface="Arial"/>
            </a:endParaRPr>
          </a:p>
        </p:txBody>
      </p:sp>
      <p:sp>
        <p:nvSpPr>
          <p:cNvPr id="41" name="object 41"/>
          <p:cNvSpPr txBox="1"/>
          <p:nvPr/>
        </p:nvSpPr>
        <p:spPr>
          <a:xfrm>
            <a:off x="1838410" y="7972912"/>
            <a:ext cx="3582670" cy="2165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950" spc="55">
                <a:solidFill>
                  <a:srgbClr val="181818"/>
                </a:solidFill>
                <a:latin typeface="Arial"/>
                <a:cs typeface="Arial"/>
              </a:rPr>
              <a:t>d</a:t>
            </a:r>
            <a:r>
              <a:rPr dirty="0" sz="950" spc="25">
                <a:solidFill>
                  <a:srgbClr val="181818"/>
                </a:solidFill>
                <a:latin typeface="Arial"/>
                <a:cs typeface="Arial"/>
              </a:rPr>
              <a:t>e</a:t>
            </a:r>
            <a:r>
              <a:rPr dirty="0" sz="950" spc="50">
                <a:solidFill>
                  <a:srgbClr val="181818"/>
                </a:solidFill>
                <a:latin typeface="Arial"/>
                <a:cs typeface="Arial"/>
              </a:rPr>
              <a:t>c</a:t>
            </a:r>
            <a:r>
              <a:rPr dirty="0" sz="950" spc="10">
                <a:solidFill>
                  <a:srgbClr val="181818"/>
                </a:solidFill>
                <a:latin typeface="Arial"/>
                <a:cs typeface="Arial"/>
              </a:rPr>
              <a:t>i</a:t>
            </a:r>
            <a:r>
              <a:rPr dirty="0" sz="950" spc="15">
                <a:solidFill>
                  <a:srgbClr val="181818"/>
                </a:solidFill>
                <a:latin typeface="Arial"/>
                <a:cs typeface="Arial"/>
              </a:rPr>
              <a:t>s</a:t>
            </a:r>
            <a:r>
              <a:rPr dirty="0" sz="950" spc="25">
                <a:solidFill>
                  <a:srgbClr val="181818"/>
                </a:solidFill>
                <a:latin typeface="Arial"/>
                <a:cs typeface="Arial"/>
              </a:rPr>
              <a:t>io</a:t>
            </a:r>
            <a:r>
              <a:rPr dirty="0" sz="950" spc="25">
                <a:solidFill>
                  <a:srgbClr val="181818"/>
                </a:solidFill>
                <a:latin typeface="Arial"/>
                <a:cs typeface="Arial"/>
              </a:rPr>
              <a:t>n</a:t>
            </a:r>
            <a:r>
              <a:rPr dirty="0" sz="950" spc="15">
                <a:solidFill>
                  <a:srgbClr val="181818"/>
                </a:solidFill>
                <a:latin typeface="Arial"/>
                <a:cs typeface="Arial"/>
              </a:rPr>
              <a:t>s</a:t>
            </a:r>
            <a:r>
              <a:rPr dirty="0" sz="950" spc="15">
                <a:solidFill>
                  <a:srgbClr val="181818"/>
                </a:solidFill>
                <a:latin typeface="Arial"/>
                <a:cs typeface="Arial"/>
              </a:rPr>
              <a:t>, </a:t>
            </a:r>
            <a:r>
              <a:rPr dirty="0" sz="950" spc="45">
                <a:solidFill>
                  <a:srgbClr val="181818"/>
                </a:solidFill>
                <a:latin typeface="Arial"/>
                <a:cs typeface="Arial"/>
              </a:rPr>
              <a:t>p</a:t>
            </a:r>
            <a:r>
              <a:rPr dirty="0" sz="950" spc="45">
                <a:solidFill>
                  <a:srgbClr val="181818"/>
                </a:solidFill>
                <a:latin typeface="Arial"/>
                <a:cs typeface="Arial"/>
              </a:rPr>
              <a:t>r</a:t>
            </a:r>
            <a:r>
              <a:rPr dirty="0" sz="950" spc="35">
                <a:solidFill>
                  <a:srgbClr val="181818"/>
                </a:solidFill>
                <a:latin typeface="Arial"/>
                <a:cs typeface="Arial"/>
              </a:rPr>
              <a:t>o</a:t>
            </a:r>
            <a:r>
              <a:rPr dirty="0" sz="950" spc="30">
                <a:solidFill>
                  <a:srgbClr val="181818"/>
                </a:solidFill>
                <a:latin typeface="Arial"/>
                <a:cs typeface="Arial"/>
              </a:rPr>
              <a:t>m</a:t>
            </a:r>
            <a:r>
              <a:rPr dirty="0" sz="950" spc="35">
                <a:solidFill>
                  <a:srgbClr val="181818"/>
                </a:solidFill>
                <a:latin typeface="Arial"/>
                <a:cs typeface="Arial"/>
              </a:rPr>
              <a:t>o</a:t>
            </a:r>
            <a:r>
              <a:rPr dirty="0" sz="950" spc="80">
                <a:solidFill>
                  <a:srgbClr val="181818"/>
                </a:solidFill>
                <a:latin typeface="Arial"/>
                <a:cs typeface="Arial"/>
              </a:rPr>
              <a:t>t</a:t>
            </a:r>
            <a:r>
              <a:rPr dirty="0" sz="950" spc="10">
                <a:solidFill>
                  <a:srgbClr val="181818"/>
                </a:solidFill>
                <a:latin typeface="Arial"/>
                <a:cs typeface="Arial"/>
              </a:rPr>
              <a:t>i</a:t>
            </a:r>
            <a:r>
              <a:rPr dirty="0" sz="950" spc="25">
                <a:solidFill>
                  <a:srgbClr val="181818"/>
                </a:solidFill>
                <a:latin typeface="Arial"/>
                <a:cs typeface="Arial"/>
              </a:rPr>
              <a:t>n</a:t>
            </a:r>
            <a:r>
              <a:rPr dirty="0" sz="950" spc="45">
                <a:solidFill>
                  <a:srgbClr val="181818"/>
                </a:solidFill>
                <a:latin typeface="Arial"/>
                <a:cs typeface="Arial"/>
              </a:rPr>
              <a:t>g</a:t>
            </a:r>
            <a:r>
              <a:rPr dirty="0" sz="950" spc="45">
                <a:solidFill>
                  <a:srgbClr val="181818"/>
                </a:solidFill>
                <a:latin typeface="Arial"/>
                <a:cs typeface="Arial"/>
              </a:rPr>
              <a:t> </a:t>
            </a:r>
            <a:r>
              <a:rPr dirty="0" sz="950" spc="45">
                <a:solidFill>
                  <a:srgbClr val="181818"/>
                </a:solidFill>
                <a:latin typeface="Arial"/>
                <a:cs typeface="Arial"/>
              </a:rPr>
              <a:t>g</a:t>
            </a:r>
            <a:r>
              <a:rPr dirty="0" sz="950" spc="45">
                <a:solidFill>
                  <a:srgbClr val="181818"/>
                </a:solidFill>
                <a:latin typeface="Arial"/>
                <a:cs typeface="Arial"/>
              </a:rPr>
              <a:t>r</a:t>
            </a:r>
            <a:r>
              <a:rPr dirty="0" sz="950" spc="35">
                <a:solidFill>
                  <a:srgbClr val="181818"/>
                </a:solidFill>
                <a:latin typeface="Arial"/>
                <a:cs typeface="Arial"/>
              </a:rPr>
              <a:t>o</a:t>
            </a:r>
            <a:r>
              <a:rPr dirty="0" sz="950" spc="80">
                <a:solidFill>
                  <a:srgbClr val="181818"/>
                </a:solidFill>
                <a:latin typeface="Arial"/>
                <a:cs typeface="Arial"/>
              </a:rPr>
              <a:t>w</a:t>
            </a:r>
            <a:r>
              <a:rPr dirty="0" sz="950" spc="80">
                <a:solidFill>
                  <a:srgbClr val="181818"/>
                </a:solidFill>
                <a:latin typeface="Arial"/>
                <a:cs typeface="Arial"/>
              </a:rPr>
              <a:t>t</a:t>
            </a:r>
            <a:r>
              <a:rPr dirty="0" sz="950" spc="30">
                <a:solidFill>
                  <a:srgbClr val="181818"/>
                </a:solidFill>
                <a:latin typeface="Arial"/>
                <a:cs typeface="Arial"/>
              </a:rPr>
              <a:t>h</a:t>
            </a:r>
            <a:r>
              <a:rPr dirty="0" sz="950" spc="30">
                <a:solidFill>
                  <a:srgbClr val="181818"/>
                </a:solidFill>
                <a:latin typeface="Arial"/>
                <a:cs typeface="Arial"/>
              </a:rPr>
              <a:t> </a:t>
            </a:r>
            <a:r>
              <a:rPr dirty="0" sz="950" spc="5">
                <a:solidFill>
                  <a:srgbClr val="181818"/>
                </a:solidFill>
                <a:latin typeface="Arial"/>
                <a:cs typeface="Arial"/>
              </a:rPr>
              <a:t>a</a:t>
            </a:r>
            <a:r>
              <a:rPr dirty="0" sz="950" spc="25">
                <a:solidFill>
                  <a:srgbClr val="181818"/>
                </a:solidFill>
                <a:latin typeface="Arial"/>
                <a:cs typeface="Arial"/>
              </a:rPr>
              <a:t>n</a:t>
            </a:r>
            <a:r>
              <a:rPr dirty="0" sz="950" spc="55">
                <a:solidFill>
                  <a:srgbClr val="181818"/>
                </a:solidFill>
                <a:latin typeface="Arial"/>
                <a:cs typeface="Arial"/>
              </a:rPr>
              <a:t>d</a:t>
            </a:r>
            <a:r>
              <a:rPr dirty="0" sz="950" spc="100">
                <a:solidFill>
                  <a:srgbClr val="181818"/>
                </a:solidFill>
                <a:latin typeface="Arial"/>
                <a:cs typeface="Arial"/>
              </a:rPr>
              <a:t> </a:t>
            </a:r>
            <a:r>
              <a:rPr dirty="0" baseline="-32163" sz="1425" spc="7">
                <a:solidFill>
                  <a:srgbClr val="181818"/>
                </a:solidFill>
                <a:latin typeface="Arial"/>
                <a:cs typeface="Arial"/>
              </a:rPr>
              <a:t>a</a:t>
            </a:r>
            <a:r>
              <a:rPr dirty="0" baseline="-32163" sz="1425" spc="82">
                <a:solidFill>
                  <a:srgbClr val="181818"/>
                </a:solidFill>
                <a:latin typeface="Arial"/>
                <a:cs typeface="Arial"/>
              </a:rPr>
              <a:t>d</a:t>
            </a:r>
            <a:r>
              <a:rPr dirty="0" baseline="-32163" sz="1425" spc="44">
                <a:solidFill>
                  <a:srgbClr val="181818"/>
                </a:solidFill>
                <a:latin typeface="Arial"/>
                <a:cs typeface="Arial"/>
              </a:rPr>
              <a:t>m</a:t>
            </a:r>
            <a:r>
              <a:rPr dirty="0" baseline="-32163" sz="1425" spc="15">
                <a:solidFill>
                  <a:srgbClr val="181818"/>
                </a:solidFill>
                <a:latin typeface="Arial"/>
                <a:cs typeface="Arial"/>
              </a:rPr>
              <a:t>i</a:t>
            </a:r>
            <a:r>
              <a:rPr dirty="0" baseline="-32163" sz="1425" spc="37">
                <a:solidFill>
                  <a:srgbClr val="181818"/>
                </a:solidFill>
                <a:latin typeface="Arial"/>
                <a:cs typeface="Arial"/>
              </a:rPr>
              <a:t>n</a:t>
            </a:r>
            <a:r>
              <a:rPr dirty="0" baseline="-32163" sz="1425" spc="15">
                <a:solidFill>
                  <a:srgbClr val="181818"/>
                </a:solidFill>
                <a:latin typeface="Arial"/>
                <a:cs typeface="Arial"/>
              </a:rPr>
              <a:t>i</a:t>
            </a:r>
            <a:r>
              <a:rPr dirty="0" baseline="-32163" sz="1425" spc="22">
                <a:solidFill>
                  <a:srgbClr val="181818"/>
                </a:solidFill>
                <a:latin typeface="Arial"/>
                <a:cs typeface="Arial"/>
              </a:rPr>
              <a:t>s</a:t>
            </a:r>
            <a:r>
              <a:rPr dirty="0" baseline="-32163" sz="1425" spc="120">
                <a:solidFill>
                  <a:srgbClr val="181818"/>
                </a:solidFill>
                <a:latin typeface="Arial"/>
                <a:cs typeface="Arial"/>
              </a:rPr>
              <a:t>t</a:t>
            </a:r>
            <a:r>
              <a:rPr dirty="0" baseline="-32163" sz="1425" spc="67">
                <a:solidFill>
                  <a:srgbClr val="181818"/>
                </a:solidFill>
                <a:latin typeface="Arial"/>
                <a:cs typeface="Arial"/>
              </a:rPr>
              <a:t>r</a:t>
            </a:r>
            <a:r>
              <a:rPr dirty="0" baseline="-32163" sz="1425" spc="7">
                <a:solidFill>
                  <a:srgbClr val="181818"/>
                </a:solidFill>
                <a:latin typeface="Arial"/>
                <a:cs typeface="Arial"/>
              </a:rPr>
              <a:t>a</a:t>
            </a:r>
            <a:r>
              <a:rPr dirty="0" baseline="-32163" sz="1425" spc="120">
                <a:solidFill>
                  <a:srgbClr val="181818"/>
                </a:solidFill>
                <a:latin typeface="Arial"/>
                <a:cs typeface="Arial"/>
              </a:rPr>
              <a:t>t</a:t>
            </a:r>
            <a:r>
              <a:rPr dirty="0" baseline="-32163" sz="1425" spc="15">
                <a:solidFill>
                  <a:srgbClr val="181818"/>
                </a:solidFill>
                <a:latin typeface="Arial"/>
                <a:cs typeface="Arial"/>
              </a:rPr>
              <a:t>i</a:t>
            </a:r>
            <a:r>
              <a:rPr dirty="0" baseline="-32163" sz="1425" spc="75">
                <a:solidFill>
                  <a:srgbClr val="181818"/>
                </a:solidFill>
                <a:latin typeface="Arial"/>
                <a:cs typeface="Arial"/>
              </a:rPr>
              <a:t>v</a:t>
            </a:r>
            <a:r>
              <a:rPr dirty="0" baseline="-32163" sz="1425" spc="37">
                <a:solidFill>
                  <a:srgbClr val="181818"/>
                </a:solidFill>
                <a:latin typeface="Arial"/>
                <a:cs typeface="Arial"/>
              </a:rPr>
              <a:t>e</a:t>
            </a:r>
            <a:r>
              <a:rPr dirty="0" baseline="-32163" sz="1425">
                <a:solidFill>
                  <a:srgbClr val="181818"/>
                </a:solidFill>
                <a:latin typeface="Arial"/>
                <a:cs typeface="Arial"/>
              </a:rPr>
              <a:t> </a:t>
            </a:r>
            <a:r>
              <a:rPr dirty="0" baseline="-32163" sz="1425" spc="75">
                <a:solidFill>
                  <a:srgbClr val="181818"/>
                </a:solidFill>
                <a:latin typeface="Arial"/>
                <a:cs typeface="Arial"/>
              </a:rPr>
              <a:t>c</a:t>
            </a:r>
            <a:r>
              <a:rPr dirty="0" baseline="-32163" sz="1425" spc="52">
                <a:solidFill>
                  <a:srgbClr val="181818"/>
                </a:solidFill>
                <a:latin typeface="Arial"/>
                <a:cs typeface="Arial"/>
              </a:rPr>
              <a:t>o</a:t>
            </a:r>
            <a:r>
              <a:rPr dirty="0" baseline="-32163" sz="1425" spc="44">
                <a:solidFill>
                  <a:srgbClr val="181818"/>
                </a:solidFill>
                <a:latin typeface="Arial"/>
                <a:cs typeface="Arial"/>
              </a:rPr>
              <a:t>h</a:t>
            </a:r>
            <a:r>
              <a:rPr dirty="0" baseline="-32163" sz="1425" spc="37">
                <a:solidFill>
                  <a:srgbClr val="181818"/>
                </a:solidFill>
                <a:latin typeface="Arial"/>
                <a:cs typeface="Arial"/>
              </a:rPr>
              <a:t>e</a:t>
            </a:r>
            <a:r>
              <a:rPr dirty="0" baseline="-32163" sz="1425" spc="67">
                <a:solidFill>
                  <a:srgbClr val="181818"/>
                </a:solidFill>
                <a:latin typeface="Arial"/>
                <a:cs typeface="Arial"/>
              </a:rPr>
              <a:t>r</a:t>
            </a:r>
            <a:r>
              <a:rPr dirty="0" baseline="-32163" sz="1425" spc="37">
                <a:solidFill>
                  <a:srgbClr val="181818"/>
                </a:solidFill>
                <a:latin typeface="Arial"/>
                <a:cs typeface="Arial"/>
              </a:rPr>
              <a:t>en</a:t>
            </a:r>
            <a:r>
              <a:rPr dirty="0" baseline="-32163" sz="1425" spc="75">
                <a:solidFill>
                  <a:srgbClr val="181818"/>
                </a:solidFill>
                <a:latin typeface="Arial"/>
                <a:cs typeface="Arial"/>
              </a:rPr>
              <a:t>c</a:t>
            </a:r>
            <a:r>
              <a:rPr dirty="0" baseline="-32163" sz="1425" spc="37">
                <a:solidFill>
                  <a:srgbClr val="181818"/>
                </a:solidFill>
                <a:latin typeface="Arial"/>
                <a:cs typeface="Arial"/>
              </a:rPr>
              <a:t>e</a:t>
            </a:r>
            <a:r>
              <a:rPr dirty="0" baseline="-32163" sz="1425">
                <a:solidFill>
                  <a:srgbClr val="181818"/>
                </a:solidFill>
                <a:latin typeface="Arial"/>
                <a:cs typeface="Arial"/>
              </a:rPr>
              <a:t> </a:t>
            </a:r>
            <a:r>
              <a:rPr dirty="0" baseline="-32163" sz="1425" spc="82">
                <a:solidFill>
                  <a:srgbClr val="181818"/>
                </a:solidFill>
                <a:latin typeface="Arial"/>
                <a:cs typeface="Arial"/>
              </a:rPr>
              <a:t>by</a:t>
            </a:r>
            <a:endParaRPr baseline="-32163" sz="1425">
              <a:latin typeface="Arial"/>
              <a:cs typeface="Arial"/>
            </a:endParaRPr>
          </a:p>
        </p:txBody>
      </p:sp>
      <p:sp>
        <p:nvSpPr>
          <p:cNvPr id="42" name="object 42"/>
          <p:cNvSpPr txBox="1"/>
          <p:nvPr/>
        </p:nvSpPr>
        <p:spPr>
          <a:xfrm>
            <a:off x="1982084" y="8124149"/>
            <a:ext cx="1621790" cy="14668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950" spc="80">
                <a:solidFill>
                  <a:srgbClr val="181818"/>
                </a:solidFill>
                <a:latin typeface="Arial"/>
                <a:cs typeface="Arial"/>
              </a:rPr>
              <a:t>t</a:t>
            </a:r>
            <a:r>
              <a:rPr dirty="0" sz="950" spc="45">
                <a:solidFill>
                  <a:srgbClr val="181818"/>
                </a:solidFill>
                <a:latin typeface="Arial"/>
                <a:cs typeface="Arial"/>
              </a:rPr>
              <a:t>r</a:t>
            </a:r>
            <a:r>
              <a:rPr dirty="0" sz="950" spc="20">
                <a:solidFill>
                  <a:srgbClr val="181818"/>
                </a:solidFill>
                <a:latin typeface="Arial"/>
                <a:cs typeface="Arial"/>
              </a:rPr>
              <a:t>us</a:t>
            </a:r>
            <a:r>
              <a:rPr dirty="0" sz="950" spc="80">
                <a:solidFill>
                  <a:srgbClr val="181818"/>
                </a:solidFill>
                <a:latin typeface="Arial"/>
                <a:cs typeface="Arial"/>
              </a:rPr>
              <a:t>t</a:t>
            </a:r>
            <a:r>
              <a:rPr dirty="0" sz="950" spc="80">
                <a:solidFill>
                  <a:srgbClr val="181818"/>
                </a:solidFill>
                <a:latin typeface="Arial"/>
                <a:cs typeface="Arial"/>
              </a:rPr>
              <a:t> </a:t>
            </a:r>
            <a:r>
              <a:rPr dirty="0" sz="950" spc="80">
                <a:solidFill>
                  <a:srgbClr val="181818"/>
                </a:solidFill>
                <a:latin typeface="Arial"/>
                <a:cs typeface="Arial"/>
              </a:rPr>
              <a:t>w</a:t>
            </a:r>
            <a:r>
              <a:rPr dirty="0" sz="950" spc="10">
                <a:solidFill>
                  <a:srgbClr val="181818"/>
                </a:solidFill>
                <a:latin typeface="Arial"/>
                <a:cs typeface="Arial"/>
              </a:rPr>
              <a:t>i</a:t>
            </a:r>
            <a:r>
              <a:rPr dirty="0" sz="950" spc="80">
                <a:solidFill>
                  <a:srgbClr val="181818"/>
                </a:solidFill>
                <a:latin typeface="Arial"/>
                <a:cs typeface="Arial"/>
              </a:rPr>
              <a:t>t</a:t>
            </a:r>
            <a:r>
              <a:rPr dirty="0" sz="950" spc="30">
                <a:solidFill>
                  <a:srgbClr val="181818"/>
                </a:solidFill>
                <a:latin typeface="Arial"/>
                <a:cs typeface="Arial"/>
              </a:rPr>
              <a:t>h</a:t>
            </a:r>
            <a:r>
              <a:rPr dirty="0" sz="950" spc="10">
                <a:solidFill>
                  <a:srgbClr val="181818"/>
                </a:solidFill>
                <a:latin typeface="Arial"/>
                <a:cs typeface="Arial"/>
              </a:rPr>
              <a:t>i</a:t>
            </a:r>
            <a:r>
              <a:rPr dirty="0" sz="950" spc="25">
                <a:solidFill>
                  <a:srgbClr val="181818"/>
                </a:solidFill>
                <a:latin typeface="Arial"/>
                <a:cs typeface="Arial"/>
              </a:rPr>
              <a:t>n</a:t>
            </a:r>
            <a:r>
              <a:rPr dirty="0" sz="950" spc="25">
                <a:solidFill>
                  <a:srgbClr val="181818"/>
                </a:solidFill>
                <a:latin typeface="Arial"/>
                <a:cs typeface="Arial"/>
              </a:rPr>
              <a:t> </a:t>
            </a:r>
            <a:r>
              <a:rPr dirty="0" sz="950" spc="80">
                <a:solidFill>
                  <a:srgbClr val="181818"/>
                </a:solidFill>
                <a:latin typeface="Arial"/>
                <a:cs typeface="Arial"/>
              </a:rPr>
              <a:t>t</a:t>
            </a:r>
            <a:r>
              <a:rPr dirty="0" sz="950" spc="30">
                <a:solidFill>
                  <a:srgbClr val="181818"/>
                </a:solidFill>
                <a:latin typeface="Arial"/>
                <a:cs typeface="Arial"/>
              </a:rPr>
              <a:t>h</a:t>
            </a:r>
            <a:r>
              <a:rPr dirty="0" sz="950" spc="25">
                <a:solidFill>
                  <a:srgbClr val="181818"/>
                </a:solidFill>
                <a:latin typeface="Arial"/>
                <a:cs typeface="Arial"/>
              </a:rPr>
              <a:t>e</a:t>
            </a:r>
            <a:r>
              <a:rPr dirty="0" sz="950" spc="25">
                <a:solidFill>
                  <a:srgbClr val="181818"/>
                </a:solidFill>
                <a:latin typeface="Arial"/>
                <a:cs typeface="Arial"/>
              </a:rPr>
              <a:t> </a:t>
            </a:r>
            <a:r>
              <a:rPr dirty="0" sz="950" spc="50">
                <a:solidFill>
                  <a:srgbClr val="181818"/>
                </a:solidFill>
                <a:latin typeface="Arial"/>
                <a:cs typeface="Arial"/>
              </a:rPr>
              <a:t>c</a:t>
            </a:r>
            <a:r>
              <a:rPr dirty="0" sz="950" spc="35">
                <a:solidFill>
                  <a:srgbClr val="181818"/>
                </a:solidFill>
                <a:latin typeface="Arial"/>
                <a:cs typeface="Arial"/>
              </a:rPr>
              <a:t>o</a:t>
            </a:r>
            <a:r>
              <a:rPr dirty="0" sz="950" spc="25">
                <a:solidFill>
                  <a:srgbClr val="181818"/>
                </a:solidFill>
                <a:latin typeface="Arial"/>
                <a:cs typeface="Arial"/>
              </a:rPr>
              <a:t>mmu</a:t>
            </a:r>
            <a:r>
              <a:rPr dirty="0" sz="950" spc="25">
                <a:solidFill>
                  <a:srgbClr val="181818"/>
                </a:solidFill>
                <a:latin typeface="Arial"/>
                <a:cs typeface="Arial"/>
              </a:rPr>
              <a:t>n</a:t>
            </a:r>
            <a:r>
              <a:rPr dirty="0" sz="950" spc="10">
                <a:solidFill>
                  <a:srgbClr val="181818"/>
                </a:solidFill>
                <a:latin typeface="Arial"/>
                <a:cs typeface="Arial"/>
              </a:rPr>
              <a:t>i</a:t>
            </a:r>
            <a:r>
              <a:rPr dirty="0" sz="950" spc="80">
                <a:solidFill>
                  <a:srgbClr val="181818"/>
                </a:solidFill>
                <a:latin typeface="Arial"/>
                <a:cs typeface="Arial"/>
              </a:rPr>
              <a:t>t</a:t>
            </a:r>
            <a:r>
              <a:rPr dirty="0" sz="950" spc="50">
                <a:solidFill>
                  <a:srgbClr val="181818"/>
                </a:solidFill>
                <a:latin typeface="Arial"/>
                <a:cs typeface="Arial"/>
              </a:rPr>
              <a:t>y</a:t>
            </a:r>
            <a:r>
              <a:rPr dirty="0" sz="950" spc="-5">
                <a:solidFill>
                  <a:srgbClr val="181818"/>
                </a:solidFill>
                <a:latin typeface="Arial"/>
                <a:cs typeface="Arial"/>
              </a:rPr>
              <a:t>..</a:t>
            </a:r>
            <a:endParaRPr sz="950">
              <a:latin typeface="Arial"/>
              <a:cs typeface="Arial"/>
            </a:endParaRPr>
          </a:p>
        </p:txBody>
      </p:sp>
      <p:sp>
        <p:nvSpPr>
          <p:cNvPr id="43" name="object 43"/>
          <p:cNvSpPr txBox="1"/>
          <p:nvPr/>
        </p:nvSpPr>
        <p:spPr>
          <a:xfrm>
            <a:off x="3973887" y="7428904"/>
            <a:ext cx="1362075" cy="30924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algn="ctr">
              <a:lnSpc>
                <a:spcPct val="100000"/>
              </a:lnSpc>
            </a:pPr>
            <a:r>
              <a:rPr dirty="0" sz="1000" spc="-90">
                <a:solidFill>
                  <a:srgbClr val="181818"/>
                </a:solidFill>
                <a:latin typeface="Arial"/>
                <a:cs typeface="Arial"/>
              </a:rPr>
              <a:t>R</a:t>
            </a:r>
            <a:r>
              <a:rPr dirty="0" sz="1000" spc="5">
                <a:solidFill>
                  <a:srgbClr val="181818"/>
                </a:solidFill>
                <a:latin typeface="Arial"/>
                <a:cs typeface="Arial"/>
              </a:rPr>
              <a:t>a</a:t>
            </a:r>
            <a:r>
              <a:rPr dirty="0" sz="1000" spc="20">
                <a:solidFill>
                  <a:srgbClr val="181818"/>
                </a:solidFill>
                <a:latin typeface="Arial"/>
                <a:cs typeface="Arial"/>
              </a:rPr>
              <a:t>s</a:t>
            </a:r>
            <a:r>
              <a:rPr dirty="0" sz="1000" spc="20">
                <a:solidFill>
                  <a:srgbClr val="181818"/>
                </a:solidFill>
                <a:latin typeface="Arial"/>
                <a:cs typeface="Arial"/>
              </a:rPr>
              <a:t>hi</a:t>
            </a:r>
            <a:r>
              <a:rPr dirty="0" sz="1000" spc="60">
                <a:solidFill>
                  <a:srgbClr val="181818"/>
                </a:solidFill>
                <a:latin typeface="Arial"/>
                <a:cs typeface="Arial"/>
              </a:rPr>
              <a:t>d</a:t>
            </a:r>
            <a:r>
              <a:rPr dirty="0" sz="1000" spc="5">
                <a:solidFill>
                  <a:srgbClr val="181818"/>
                </a:solidFill>
                <a:latin typeface="Arial"/>
                <a:cs typeface="Arial"/>
              </a:rPr>
              <a:t>a</a:t>
            </a:r>
            <a:r>
              <a:rPr dirty="0" sz="1000" spc="5">
                <a:solidFill>
                  <a:srgbClr val="181818"/>
                </a:solidFill>
                <a:latin typeface="Arial"/>
                <a:cs typeface="Arial"/>
              </a:rPr>
              <a:t> </a:t>
            </a:r>
            <a:r>
              <a:rPr dirty="0" sz="1000" spc="5">
                <a:solidFill>
                  <a:srgbClr val="181818"/>
                </a:solidFill>
                <a:latin typeface="Arial"/>
                <a:cs typeface="Arial"/>
              </a:rPr>
              <a:t>A</a:t>
            </a:r>
            <a:r>
              <a:rPr dirty="0" sz="1000" spc="60">
                <a:solidFill>
                  <a:srgbClr val="181818"/>
                </a:solidFill>
                <a:latin typeface="Arial"/>
                <a:cs typeface="Arial"/>
              </a:rPr>
              <a:t>bd</a:t>
            </a:r>
            <a:r>
              <a:rPr dirty="0" sz="1000" spc="20">
                <a:solidFill>
                  <a:srgbClr val="181818"/>
                </a:solidFill>
                <a:latin typeface="Arial"/>
                <a:cs typeface="Arial"/>
              </a:rPr>
              <a:t>u</a:t>
            </a:r>
            <a:r>
              <a:rPr dirty="0" sz="1000" spc="50">
                <a:solidFill>
                  <a:srgbClr val="181818"/>
                </a:solidFill>
                <a:latin typeface="Arial"/>
                <a:cs typeface="Arial"/>
              </a:rPr>
              <a:t>r</a:t>
            </a:r>
            <a:r>
              <a:rPr dirty="0" sz="1000" spc="125">
                <a:solidFill>
                  <a:srgbClr val="181818"/>
                </a:solidFill>
                <a:latin typeface="Arial"/>
                <a:cs typeface="Arial"/>
              </a:rPr>
              <a:t>-</a:t>
            </a:r>
            <a:r>
              <a:rPr dirty="0" sz="1000" spc="-90">
                <a:solidFill>
                  <a:srgbClr val="181818"/>
                </a:solidFill>
                <a:latin typeface="Arial"/>
                <a:cs typeface="Arial"/>
              </a:rPr>
              <a:t>R</a:t>
            </a:r>
            <a:r>
              <a:rPr dirty="0" sz="1000" spc="5">
                <a:solidFill>
                  <a:srgbClr val="181818"/>
                </a:solidFill>
                <a:latin typeface="Arial"/>
                <a:cs typeface="Arial"/>
              </a:rPr>
              <a:t>a</a:t>
            </a:r>
            <a:r>
              <a:rPr dirty="0" sz="1000" spc="20">
                <a:solidFill>
                  <a:srgbClr val="181818"/>
                </a:solidFill>
                <a:latin typeface="Arial"/>
                <a:cs typeface="Arial"/>
              </a:rPr>
              <a:t>s</a:t>
            </a:r>
            <a:r>
              <a:rPr dirty="0" sz="1000" spc="20">
                <a:solidFill>
                  <a:srgbClr val="181818"/>
                </a:solidFill>
                <a:latin typeface="Arial"/>
                <a:cs typeface="Arial"/>
              </a:rPr>
              <a:t>hi</a:t>
            </a:r>
            <a:r>
              <a:rPr dirty="0" sz="1000" spc="60">
                <a:solidFill>
                  <a:srgbClr val="181818"/>
                </a:solidFill>
                <a:latin typeface="Arial"/>
                <a:cs typeface="Arial"/>
              </a:rPr>
              <a:t>d</a:t>
            </a:r>
            <a:endParaRPr sz="1000">
              <a:latin typeface="Arial"/>
              <a:cs typeface="Arial"/>
            </a:endParaRPr>
          </a:p>
          <a:p>
            <a:pPr algn="ctr" marR="113030">
              <a:lnSpc>
                <a:spcPct val="100000"/>
              </a:lnSpc>
              <a:spcBef>
                <a:spcPts val="30"/>
              </a:spcBef>
            </a:pPr>
            <a:r>
              <a:rPr dirty="0" sz="1000" spc="45" b="1">
                <a:solidFill>
                  <a:srgbClr val="818779"/>
                </a:solidFill>
                <a:latin typeface="Gill Sans MT"/>
                <a:cs typeface="Gill Sans MT"/>
              </a:rPr>
              <a:t>Se</a:t>
            </a:r>
            <a:r>
              <a:rPr dirty="0" sz="1000" spc="85" b="1">
                <a:solidFill>
                  <a:srgbClr val="818779"/>
                </a:solidFill>
                <a:latin typeface="Gill Sans MT"/>
                <a:cs typeface="Gill Sans MT"/>
              </a:rPr>
              <a:t>c</a:t>
            </a:r>
            <a:r>
              <a:rPr dirty="0" sz="1000" spc="-25" b="1">
                <a:solidFill>
                  <a:srgbClr val="818779"/>
                </a:solidFill>
                <a:latin typeface="Gill Sans MT"/>
                <a:cs typeface="Gill Sans MT"/>
              </a:rPr>
              <a:t>r</a:t>
            </a:r>
            <a:r>
              <a:rPr dirty="0" sz="1000" spc="40" b="1">
                <a:solidFill>
                  <a:srgbClr val="818779"/>
                </a:solidFill>
                <a:latin typeface="Gill Sans MT"/>
                <a:cs typeface="Gill Sans MT"/>
              </a:rPr>
              <a:t>e</a:t>
            </a:r>
            <a:r>
              <a:rPr dirty="0" sz="1000" spc="-25" b="1">
                <a:solidFill>
                  <a:srgbClr val="818779"/>
                </a:solidFill>
                <a:latin typeface="Gill Sans MT"/>
                <a:cs typeface="Gill Sans MT"/>
              </a:rPr>
              <a:t>t</a:t>
            </a:r>
            <a:r>
              <a:rPr dirty="0" sz="1000" spc="45" b="1">
                <a:solidFill>
                  <a:srgbClr val="818779"/>
                </a:solidFill>
                <a:latin typeface="Gill Sans MT"/>
                <a:cs typeface="Gill Sans MT"/>
              </a:rPr>
              <a:t>a</a:t>
            </a:r>
            <a:r>
              <a:rPr dirty="0" sz="1000" spc="-25" b="1">
                <a:solidFill>
                  <a:srgbClr val="818779"/>
                </a:solidFill>
                <a:latin typeface="Gill Sans MT"/>
                <a:cs typeface="Gill Sans MT"/>
              </a:rPr>
              <a:t>r</a:t>
            </a:r>
            <a:r>
              <a:rPr dirty="0" sz="1000" spc="70" b="1">
                <a:solidFill>
                  <a:srgbClr val="818779"/>
                </a:solidFill>
                <a:latin typeface="Gill Sans MT"/>
                <a:cs typeface="Gill Sans MT"/>
              </a:rPr>
              <a:t>y</a:t>
            </a:r>
            <a:endParaRPr sz="1000">
              <a:latin typeface="Gill Sans MT"/>
              <a:cs typeface="Gill Sans MT"/>
            </a:endParaRPr>
          </a:p>
        </p:txBody>
      </p:sp>
      <p:sp>
        <p:nvSpPr>
          <p:cNvPr id="44" name="object 44"/>
          <p:cNvSpPr txBox="1"/>
          <p:nvPr/>
        </p:nvSpPr>
        <p:spPr>
          <a:xfrm>
            <a:off x="4111045" y="7891301"/>
            <a:ext cx="967105" cy="14668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950" spc="-85">
                <a:solidFill>
                  <a:srgbClr val="181818"/>
                </a:solidFill>
                <a:latin typeface="Arial"/>
                <a:cs typeface="Arial"/>
              </a:rPr>
              <a:t>R</a:t>
            </a:r>
            <a:r>
              <a:rPr dirty="0" sz="950" spc="5">
                <a:solidFill>
                  <a:srgbClr val="181818"/>
                </a:solidFill>
                <a:latin typeface="Arial"/>
                <a:cs typeface="Arial"/>
              </a:rPr>
              <a:t>a</a:t>
            </a:r>
            <a:r>
              <a:rPr dirty="0" sz="950" spc="15">
                <a:solidFill>
                  <a:srgbClr val="181818"/>
                </a:solidFill>
                <a:latin typeface="Arial"/>
                <a:cs typeface="Arial"/>
              </a:rPr>
              <a:t>s</a:t>
            </a:r>
            <a:r>
              <a:rPr dirty="0" sz="950" spc="30">
                <a:solidFill>
                  <a:srgbClr val="181818"/>
                </a:solidFill>
                <a:latin typeface="Arial"/>
                <a:cs typeface="Arial"/>
              </a:rPr>
              <a:t>h</a:t>
            </a:r>
            <a:r>
              <a:rPr dirty="0" sz="950" spc="10">
                <a:solidFill>
                  <a:srgbClr val="181818"/>
                </a:solidFill>
                <a:latin typeface="Arial"/>
                <a:cs typeface="Arial"/>
              </a:rPr>
              <a:t>i</a:t>
            </a:r>
            <a:r>
              <a:rPr dirty="0" sz="950" spc="55">
                <a:solidFill>
                  <a:srgbClr val="181818"/>
                </a:solidFill>
                <a:latin typeface="Arial"/>
                <a:cs typeface="Arial"/>
              </a:rPr>
              <a:t>d</a:t>
            </a:r>
            <a:r>
              <a:rPr dirty="0" sz="950" spc="5">
                <a:solidFill>
                  <a:srgbClr val="181818"/>
                </a:solidFill>
                <a:latin typeface="Arial"/>
                <a:cs typeface="Arial"/>
              </a:rPr>
              <a:t>a</a:t>
            </a:r>
            <a:r>
              <a:rPr dirty="0" sz="950" spc="5">
                <a:solidFill>
                  <a:srgbClr val="181818"/>
                </a:solidFill>
                <a:latin typeface="Arial"/>
                <a:cs typeface="Arial"/>
              </a:rPr>
              <a:t> </a:t>
            </a:r>
            <a:r>
              <a:rPr dirty="0" sz="950" spc="25">
                <a:solidFill>
                  <a:srgbClr val="181818"/>
                </a:solidFill>
                <a:latin typeface="Arial"/>
                <a:cs typeface="Arial"/>
              </a:rPr>
              <a:t>en</a:t>
            </a:r>
            <a:r>
              <a:rPr dirty="0" sz="950" spc="20">
                <a:solidFill>
                  <a:srgbClr val="181818"/>
                </a:solidFill>
                <a:latin typeface="Arial"/>
                <a:cs typeface="Arial"/>
              </a:rPr>
              <a:t>su</a:t>
            </a:r>
            <a:r>
              <a:rPr dirty="0" sz="950" spc="45">
                <a:solidFill>
                  <a:srgbClr val="181818"/>
                </a:solidFill>
                <a:latin typeface="Arial"/>
                <a:cs typeface="Arial"/>
              </a:rPr>
              <a:t>r</a:t>
            </a:r>
            <a:r>
              <a:rPr dirty="0" sz="950" spc="25">
                <a:solidFill>
                  <a:srgbClr val="181818"/>
                </a:solidFill>
                <a:latin typeface="Arial"/>
                <a:cs typeface="Arial"/>
              </a:rPr>
              <a:t>e</a:t>
            </a:r>
            <a:r>
              <a:rPr dirty="0" sz="950" spc="15">
                <a:solidFill>
                  <a:srgbClr val="181818"/>
                </a:solidFill>
                <a:latin typeface="Arial"/>
                <a:cs typeface="Arial"/>
              </a:rPr>
              <a:t>s</a:t>
            </a:r>
            <a:endParaRPr sz="950">
              <a:latin typeface="Arial"/>
              <a:cs typeface="Arial"/>
            </a:endParaRPr>
          </a:p>
        </p:txBody>
      </p:sp>
      <p:sp>
        <p:nvSpPr>
          <p:cNvPr id="45" name="object 45"/>
          <p:cNvSpPr txBox="1"/>
          <p:nvPr/>
        </p:nvSpPr>
        <p:spPr>
          <a:xfrm>
            <a:off x="3710425" y="8193774"/>
            <a:ext cx="1767839" cy="135636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algn="ctr" marL="12700" marR="5080">
              <a:lnSpc>
                <a:spcPct val="104500"/>
              </a:lnSpc>
            </a:pPr>
            <a:r>
              <a:rPr dirty="0" sz="950" spc="45">
                <a:solidFill>
                  <a:srgbClr val="181818"/>
                </a:solidFill>
                <a:latin typeface="Arial"/>
                <a:cs typeface="Arial"/>
              </a:rPr>
              <a:t>r</a:t>
            </a:r>
            <a:r>
              <a:rPr dirty="0" sz="950" spc="25">
                <a:solidFill>
                  <a:srgbClr val="181818"/>
                </a:solidFill>
                <a:latin typeface="Arial"/>
                <a:cs typeface="Arial"/>
              </a:rPr>
              <a:t>e</a:t>
            </a:r>
            <a:r>
              <a:rPr dirty="0" sz="950" spc="50">
                <a:solidFill>
                  <a:srgbClr val="181818"/>
                </a:solidFill>
                <a:latin typeface="Arial"/>
                <a:cs typeface="Arial"/>
              </a:rPr>
              <a:t>c</a:t>
            </a:r>
            <a:r>
              <a:rPr dirty="0" sz="950" spc="35">
                <a:solidFill>
                  <a:srgbClr val="181818"/>
                </a:solidFill>
                <a:latin typeface="Arial"/>
                <a:cs typeface="Arial"/>
              </a:rPr>
              <a:t>o</a:t>
            </a:r>
            <a:r>
              <a:rPr dirty="0" sz="950" spc="45">
                <a:solidFill>
                  <a:srgbClr val="181818"/>
                </a:solidFill>
                <a:latin typeface="Arial"/>
                <a:cs typeface="Arial"/>
              </a:rPr>
              <a:t>r</a:t>
            </a:r>
            <a:r>
              <a:rPr dirty="0" sz="950" spc="55">
                <a:solidFill>
                  <a:srgbClr val="181818"/>
                </a:solidFill>
                <a:latin typeface="Arial"/>
                <a:cs typeface="Arial"/>
              </a:rPr>
              <a:t>d</a:t>
            </a:r>
            <a:r>
              <a:rPr dirty="0" sz="950" spc="10">
                <a:solidFill>
                  <a:srgbClr val="181818"/>
                </a:solidFill>
                <a:latin typeface="Arial"/>
                <a:cs typeface="Arial"/>
              </a:rPr>
              <a:t>i</a:t>
            </a:r>
            <a:r>
              <a:rPr dirty="0" sz="950" spc="25">
                <a:solidFill>
                  <a:srgbClr val="181818"/>
                </a:solidFill>
                <a:latin typeface="Arial"/>
                <a:cs typeface="Arial"/>
              </a:rPr>
              <a:t>n</a:t>
            </a:r>
            <a:r>
              <a:rPr dirty="0" sz="950" spc="45">
                <a:solidFill>
                  <a:srgbClr val="181818"/>
                </a:solidFill>
                <a:latin typeface="Arial"/>
                <a:cs typeface="Arial"/>
              </a:rPr>
              <a:t>g</a:t>
            </a:r>
            <a:r>
              <a:rPr dirty="0" sz="950" spc="45">
                <a:solidFill>
                  <a:srgbClr val="181818"/>
                </a:solidFill>
                <a:latin typeface="Arial"/>
                <a:cs typeface="Arial"/>
              </a:rPr>
              <a:t> </a:t>
            </a:r>
            <a:r>
              <a:rPr dirty="0" sz="950" spc="30">
                <a:solidFill>
                  <a:srgbClr val="181818"/>
                </a:solidFill>
                <a:latin typeface="Arial"/>
                <a:cs typeface="Arial"/>
              </a:rPr>
              <a:t>m</a:t>
            </a:r>
            <a:r>
              <a:rPr dirty="0" sz="950" spc="10">
                <a:solidFill>
                  <a:srgbClr val="181818"/>
                </a:solidFill>
                <a:latin typeface="Arial"/>
                <a:cs typeface="Arial"/>
              </a:rPr>
              <a:t>i</a:t>
            </a:r>
            <a:r>
              <a:rPr dirty="0" sz="950" spc="25">
                <a:solidFill>
                  <a:srgbClr val="181818"/>
                </a:solidFill>
                <a:latin typeface="Arial"/>
                <a:cs typeface="Arial"/>
              </a:rPr>
              <a:t>n</a:t>
            </a:r>
            <a:r>
              <a:rPr dirty="0" sz="950" spc="20">
                <a:solidFill>
                  <a:srgbClr val="181818"/>
                </a:solidFill>
                <a:latin typeface="Arial"/>
                <a:cs typeface="Arial"/>
              </a:rPr>
              <a:t>u</a:t>
            </a:r>
            <a:r>
              <a:rPr dirty="0" sz="950" spc="80">
                <a:solidFill>
                  <a:srgbClr val="181818"/>
                </a:solidFill>
                <a:latin typeface="Arial"/>
                <a:cs typeface="Arial"/>
              </a:rPr>
              <a:t>t</a:t>
            </a:r>
            <a:r>
              <a:rPr dirty="0" sz="950" spc="25">
                <a:solidFill>
                  <a:srgbClr val="181818"/>
                </a:solidFill>
                <a:latin typeface="Arial"/>
                <a:cs typeface="Arial"/>
              </a:rPr>
              <a:t>e</a:t>
            </a:r>
            <a:r>
              <a:rPr dirty="0" sz="950" spc="15">
                <a:solidFill>
                  <a:srgbClr val="181818"/>
                </a:solidFill>
                <a:latin typeface="Arial"/>
                <a:cs typeface="Arial"/>
              </a:rPr>
              <a:t>s</a:t>
            </a:r>
            <a:r>
              <a:rPr dirty="0" sz="950" spc="15">
                <a:solidFill>
                  <a:srgbClr val="181818"/>
                </a:solidFill>
                <a:latin typeface="Arial"/>
                <a:cs typeface="Arial"/>
              </a:rPr>
              <a:t>, </a:t>
            </a:r>
            <a:r>
              <a:rPr dirty="0" sz="950" spc="35">
                <a:solidFill>
                  <a:srgbClr val="181818"/>
                </a:solidFill>
                <a:latin typeface="Arial"/>
                <a:cs typeface="Arial"/>
              </a:rPr>
              <a:t>o</a:t>
            </a:r>
            <a:r>
              <a:rPr dirty="0" sz="950" spc="45">
                <a:solidFill>
                  <a:srgbClr val="181818"/>
                </a:solidFill>
                <a:latin typeface="Arial"/>
                <a:cs typeface="Arial"/>
              </a:rPr>
              <a:t>r</a:t>
            </a:r>
            <a:r>
              <a:rPr dirty="0" sz="950" spc="45">
                <a:solidFill>
                  <a:srgbClr val="181818"/>
                </a:solidFill>
                <a:latin typeface="Arial"/>
                <a:cs typeface="Arial"/>
              </a:rPr>
              <a:t>g</a:t>
            </a:r>
            <a:r>
              <a:rPr dirty="0" sz="950" spc="5">
                <a:solidFill>
                  <a:srgbClr val="181818"/>
                </a:solidFill>
                <a:latin typeface="Arial"/>
                <a:cs typeface="Arial"/>
              </a:rPr>
              <a:t>a</a:t>
            </a:r>
            <a:r>
              <a:rPr dirty="0" sz="950" spc="25">
                <a:solidFill>
                  <a:srgbClr val="181818"/>
                </a:solidFill>
                <a:latin typeface="Arial"/>
                <a:cs typeface="Arial"/>
              </a:rPr>
              <a:t>n</a:t>
            </a:r>
            <a:r>
              <a:rPr dirty="0" sz="950" spc="10">
                <a:solidFill>
                  <a:srgbClr val="181818"/>
                </a:solidFill>
                <a:latin typeface="Arial"/>
                <a:cs typeface="Arial"/>
              </a:rPr>
              <a:t>i</a:t>
            </a:r>
            <a:r>
              <a:rPr dirty="0" sz="950" spc="35">
                <a:solidFill>
                  <a:srgbClr val="181818"/>
                </a:solidFill>
                <a:latin typeface="Arial"/>
                <a:cs typeface="Arial"/>
              </a:rPr>
              <a:t>z</a:t>
            </a:r>
            <a:r>
              <a:rPr dirty="0" sz="950" spc="10">
                <a:solidFill>
                  <a:srgbClr val="181818"/>
                </a:solidFill>
                <a:latin typeface="Arial"/>
                <a:cs typeface="Arial"/>
              </a:rPr>
              <a:t>i</a:t>
            </a:r>
            <a:r>
              <a:rPr dirty="0" sz="950" spc="25">
                <a:solidFill>
                  <a:srgbClr val="181818"/>
                </a:solidFill>
                <a:latin typeface="Arial"/>
                <a:cs typeface="Arial"/>
              </a:rPr>
              <a:t>n</a:t>
            </a:r>
            <a:r>
              <a:rPr dirty="0" sz="950" spc="45">
                <a:solidFill>
                  <a:srgbClr val="181818"/>
                </a:solidFill>
                <a:latin typeface="Arial"/>
                <a:cs typeface="Arial"/>
              </a:rPr>
              <a:t>g</a:t>
            </a:r>
            <a:r>
              <a:rPr dirty="0" sz="950" spc="20">
                <a:solidFill>
                  <a:srgbClr val="181818"/>
                </a:solidFill>
                <a:latin typeface="Arial"/>
                <a:cs typeface="Arial"/>
              </a:rPr>
              <a:t> </a:t>
            </a:r>
            <a:r>
              <a:rPr dirty="0" sz="950" spc="30">
                <a:solidFill>
                  <a:srgbClr val="181818"/>
                </a:solidFill>
                <a:latin typeface="Arial"/>
                <a:cs typeface="Arial"/>
              </a:rPr>
              <a:t>m</a:t>
            </a:r>
            <a:r>
              <a:rPr dirty="0" sz="950" spc="25">
                <a:solidFill>
                  <a:srgbClr val="181818"/>
                </a:solidFill>
                <a:latin typeface="Arial"/>
                <a:cs typeface="Arial"/>
              </a:rPr>
              <a:t>ee</a:t>
            </a:r>
            <a:r>
              <a:rPr dirty="0" sz="950" spc="80">
                <a:solidFill>
                  <a:srgbClr val="181818"/>
                </a:solidFill>
                <a:latin typeface="Arial"/>
                <a:cs typeface="Arial"/>
              </a:rPr>
              <a:t>t</a:t>
            </a:r>
            <a:r>
              <a:rPr dirty="0" sz="950" spc="10">
                <a:solidFill>
                  <a:srgbClr val="181818"/>
                </a:solidFill>
                <a:latin typeface="Arial"/>
                <a:cs typeface="Arial"/>
              </a:rPr>
              <a:t>i</a:t>
            </a:r>
            <a:r>
              <a:rPr dirty="0" sz="950" spc="25">
                <a:solidFill>
                  <a:srgbClr val="181818"/>
                </a:solidFill>
                <a:latin typeface="Arial"/>
                <a:cs typeface="Arial"/>
              </a:rPr>
              <a:t>n</a:t>
            </a:r>
            <a:r>
              <a:rPr dirty="0" sz="950" spc="45">
                <a:solidFill>
                  <a:srgbClr val="181818"/>
                </a:solidFill>
                <a:latin typeface="Arial"/>
                <a:cs typeface="Arial"/>
              </a:rPr>
              <a:t>g</a:t>
            </a:r>
            <a:r>
              <a:rPr dirty="0" sz="950" spc="15">
                <a:solidFill>
                  <a:srgbClr val="181818"/>
                </a:solidFill>
                <a:latin typeface="Arial"/>
                <a:cs typeface="Arial"/>
              </a:rPr>
              <a:t>s</a:t>
            </a:r>
            <a:r>
              <a:rPr dirty="0" sz="950" spc="15">
                <a:solidFill>
                  <a:srgbClr val="181818"/>
                </a:solidFill>
                <a:latin typeface="Arial"/>
                <a:cs typeface="Arial"/>
              </a:rPr>
              <a:t>, </a:t>
            </a:r>
            <a:r>
              <a:rPr dirty="0" sz="950" spc="5">
                <a:solidFill>
                  <a:srgbClr val="181818"/>
                </a:solidFill>
                <a:latin typeface="Arial"/>
                <a:cs typeface="Arial"/>
              </a:rPr>
              <a:t>a</a:t>
            </a:r>
            <a:r>
              <a:rPr dirty="0" sz="950" spc="25">
                <a:solidFill>
                  <a:srgbClr val="181818"/>
                </a:solidFill>
                <a:latin typeface="Arial"/>
                <a:cs typeface="Arial"/>
              </a:rPr>
              <a:t>n</a:t>
            </a:r>
            <a:r>
              <a:rPr dirty="0" sz="950" spc="55">
                <a:solidFill>
                  <a:srgbClr val="181818"/>
                </a:solidFill>
                <a:latin typeface="Arial"/>
                <a:cs typeface="Arial"/>
              </a:rPr>
              <a:t>d</a:t>
            </a:r>
            <a:r>
              <a:rPr dirty="0" sz="950" spc="55">
                <a:solidFill>
                  <a:srgbClr val="181818"/>
                </a:solidFill>
                <a:latin typeface="Arial"/>
                <a:cs typeface="Arial"/>
              </a:rPr>
              <a:t> </a:t>
            </a:r>
            <a:r>
              <a:rPr dirty="0" sz="950" spc="30">
                <a:solidFill>
                  <a:srgbClr val="181818"/>
                </a:solidFill>
                <a:latin typeface="Arial"/>
                <a:cs typeface="Arial"/>
              </a:rPr>
              <a:t>m</a:t>
            </a:r>
            <a:r>
              <a:rPr dirty="0" sz="950" spc="5">
                <a:solidFill>
                  <a:srgbClr val="181818"/>
                </a:solidFill>
                <a:latin typeface="Arial"/>
                <a:cs typeface="Arial"/>
              </a:rPr>
              <a:t>a</a:t>
            </a:r>
            <a:r>
              <a:rPr dirty="0" sz="950" spc="25">
                <a:solidFill>
                  <a:srgbClr val="181818"/>
                </a:solidFill>
                <a:latin typeface="Arial"/>
                <a:cs typeface="Arial"/>
              </a:rPr>
              <a:t>n</a:t>
            </a:r>
            <a:r>
              <a:rPr dirty="0" sz="950" spc="5">
                <a:solidFill>
                  <a:srgbClr val="181818"/>
                </a:solidFill>
                <a:latin typeface="Arial"/>
                <a:cs typeface="Arial"/>
              </a:rPr>
              <a:t>a</a:t>
            </a:r>
            <a:r>
              <a:rPr dirty="0" sz="950" spc="45">
                <a:solidFill>
                  <a:srgbClr val="181818"/>
                </a:solidFill>
                <a:latin typeface="Arial"/>
                <a:cs typeface="Arial"/>
              </a:rPr>
              <a:t>g</a:t>
            </a:r>
            <a:r>
              <a:rPr dirty="0" sz="950" spc="10">
                <a:solidFill>
                  <a:srgbClr val="181818"/>
                </a:solidFill>
                <a:latin typeface="Arial"/>
                <a:cs typeface="Arial"/>
              </a:rPr>
              <a:t>i</a:t>
            </a:r>
            <a:r>
              <a:rPr dirty="0" sz="950" spc="25">
                <a:solidFill>
                  <a:srgbClr val="181818"/>
                </a:solidFill>
                <a:latin typeface="Arial"/>
                <a:cs typeface="Arial"/>
              </a:rPr>
              <a:t>n</a:t>
            </a:r>
            <a:r>
              <a:rPr dirty="0" sz="950" spc="45">
                <a:solidFill>
                  <a:srgbClr val="181818"/>
                </a:solidFill>
                <a:latin typeface="Arial"/>
                <a:cs typeface="Arial"/>
              </a:rPr>
              <a:t>g</a:t>
            </a:r>
            <a:r>
              <a:rPr dirty="0" sz="950" spc="20">
                <a:solidFill>
                  <a:srgbClr val="181818"/>
                </a:solidFill>
                <a:latin typeface="Arial"/>
                <a:cs typeface="Arial"/>
              </a:rPr>
              <a:t> </a:t>
            </a:r>
            <a:r>
              <a:rPr dirty="0" sz="950" spc="55">
                <a:solidFill>
                  <a:srgbClr val="181818"/>
                </a:solidFill>
                <a:latin typeface="Arial"/>
                <a:cs typeface="Arial"/>
              </a:rPr>
              <a:t>d</a:t>
            </a:r>
            <a:r>
              <a:rPr dirty="0" sz="950" spc="35">
                <a:solidFill>
                  <a:srgbClr val="181818"/>
                </a:solidFill>
                <a:latin typeface="Arial"/>
                <a:cs typeface="Arial"/>
              </a:rPr>
              <a:t>o</a:t>
            </a:r>
            <a:r>
              <a:rPr dirty="0" sz="950" spc="50">
                <a:solidFill>
                  <a:srgbClr val="181818"/>
                </a:solidFill>
                <a:latin typeface="Arial"/>
                <a:cs typeface="Arial"/>
              </a:rPr>
              <a:t>c</a:t>
            </a:r>
            <a:r>
              <a:rPr dirty="0" sz="950" spc="25">
                <a:solidFill>
                  <a:srgbClr val="181818"/>
                </a:solidFill>
                <a:latin typeface="Arial"/>
                <a:cs typeface="Arial"/>
              </a:rPr>
              <a:t>um</a:t>
            </a:r>
            <a:r>
              <a:rPr dirty="0" sz="950" spc="25">
                <a:solidFill>
                  <a:srgbClr val="181818"/>
                </a:solidFill>
                <a:latin typeface="Arial"/>
                <a:cs typeface="Arial"/>
              </a:rPr>
              <a:t>en</a:t>
            </a:r>
            <a:r>
              <a:rPr dirty="0" sz="950" spc="80">
                <a:solidFill>
                  <a:srgbClr val="181818"/>
                </a:solidFill>
                <a:latin typeface="Arial"/>
                <a:cs typeface="Arial"/>
              </a:rPr>
              <a:t>t</a:t>
            </a:r>
            <a:r>
              <a:rPr dirty="0" sz="950" spc="15">
                <a:solidFill>
                  <a:srgbClr val="181818"/>
                </a:solidFill>
                <a:latin typeface="Arial"/>
                <a:cs typeface="Arial"/>
              </a:rPr>
              <a:t>s</a:t>
            </a:r>
            <a:r>
              <a:rPr dirty="0" sz="950" spc="-5">
                <a:solidFill>
                  <a:srgbClr val="181818"/>
                </a:solidFill>
                <a:latin typeface="Arial"/>
                <a:cs typeface="Arial"/>
              </a:rPr>
              <a:t>.</a:t>
            </a:r>
            <a:r>
              <a:rPr dirty="0" sz="950" spc="-5">
                <a:solidFill>
                  <a:srgbClr val="181818"/>
                </a:solidFill>
                <a:latin typeface="Arial"/>
                <a:cs typeface="Arial"/>
              </a:rPr>
              <a:t> </a:t>
            </a:r>
            <a:r>
              <a:rPr dirty="0" sz="950" spc="25">
                <a:solidFill>
                  <a:srgbClr val="181818"/>
                </a:solidFill>
                <a:latin typeface="Arial"/>
                <a:cs typeface="Arial"/>
              </a:rPr>
              <a:t>T</a:t>
            </a:r>
            <a:r>
              <a:rPr dirty="0" sz="950" spc="30">
                <a:solidFill>
                  <a:srgbClr val="181818"/>
                </a:solidFill>
                <a:latin typeface="Arial"/>
                <a:cs typeface="Arial"/>
              </a:rPr>
              <a:t>h</a:t>
            </a:r>
            <a:r>
              <a:rPr dirty="0" sz="950" spc="25">
                <a:solidFill>
                  <a:srgbClr val="181818"/>
                </a:solidFill>
                <a:latin typeface="Arial"/>
                <a:cs typeface="Arial"/>
              </a:rPr>
              <a:t>e</a:t>
            </a:r>
            <a:r>
              <a:rPr dirty="0" sz="950" spc="10">
                <a:solidFill>
                  <a:srgbClr val="181818"/>
                </a:solidFill>
                <a:latin typeface="Arial"/>
                <a:cs typeface="Arial"/>
              </a:rPr>
              <a:t>i</a:t>
            </a:r>
            <a:r>
              <a:rPr dirty="0" sz="950" spc="45">
                <a:solidFill>
                  <a:srgbClr val="181818"/>
                </a:solidFill>
                <a:latin typeface="Arial"/>
                <a:cs typeface="Arial"/>
              </a:rPr>
              <a:t>r</a:t>
            </a:r>
            <a:r>
              <a:rPr dirty="0" sz="950" spc="45">
                <a:solidFill>
                  <a:srgbClr val="181818"/>
                </a:solidFill>
                <a:latin typeface="Arial"/>
                <a:cs typeface="Arial"/>
              </a:rPr>
              <a:t> </a:t>
            </a:r>
            <a:r>
              <a:rPr dirty="0" sz="950" spc="5">
                <a:solidFill>
                  <a:srgbClr val="181818"/>
                </a:solidFill>
                <a:latin typeface="Arial"/>
                <a:cs typeface="Arial"/>
              </a:rPr>
              <a:t>a</a:t>
            </a:r>
            <a:r>
              <a:rPr dirty="0" sz="950" spc="80">
                <a:solidFill>
                  <a:srgbClr val="181818"/>
                </a:solidFill>
                <a:latin typeface="Arial"/>
                <a:cs typeface="Arial"/>
              </a:rPr>
              <a:t>tt</a:t>
            </a:r>
            <a:r>
              <a:rPr dirty="0" sz="950" spc="25">
                <a:solidFill>
                  <a:srgbClr val="181818"/>
                </a:solidFill>
                <a:latin typeface="Arial"/>
                <a:cs typeface="Arial"/>
              </a:rPr>
              <a:t>en</a:t>
            </a:r>
            <a:r>
              <a:rPr dirty="0" sz="950" spc="80">
                <a:solidFill>
                  <a:srgbClr val="181818"/>
                </a:solidFill>
                <a:latin typeface="Arial"/>
                <a:cs typeface="Arial"/>
              </a:rPr>
              <a:t>t</a:t>
            </a:r>
            <a:r>
              <a:rPr dirty="0" sz="950" spc="25">
                <a:solidFill>
                  <a:srgbClr val="181818"/>
                </a:solidFill>
                <a:latin typeface="Arial"/>
                <a:cs typeface="Arial"/>
              </a:rPr>
              <a:t>io</a:t>
            </a:r>
            <a:r>
              <a:rPr dirty="0" sz="950" spc="25">
                <a:solidFill>
                  <a:srgbClr val="181818"/>
                </a:solidFill>
                <a:latin typeface="Arial"/>
                <a:cs typeface="Arial"/>
              </a:rPr>
              <a:t>n</a:t>
            </a:r>
            <a:r>
              <a:rPr dirty="0" sz="950" spc="25">
                <a:solidFill>
                  <a:srgbClr val="181818"/>
                </a:solidFill>
                <a:latin typeface="Arial"/>
                <a:cs typeface="Arial"/>
              </a:rPr>
              <a:t> </a:t>
            </a:r>
            <a:r>
              <a:rPr dirty="0" sz="950" spc="80">
                <a:solidFill>
                  <a:srgbClr val="181818"/>
                </a:solidFill>
                <a:latin typeface="Arial"/>
                <a:cs typeface="Arial"/>
              </a:rPr>
              <a:t>t</a:t>
            </a:r>
            <a:r>
              <a:rPr dirty="0" sz="950" spc="35">
                <a:solidFill>
                  <a:srgbClr val="181818"/>
                </a:solidFill>
                <a:latin typeface="Arial"/>
                <a:cs typeface="Arial"/>
              </a:rPr>
              <a:t>o</a:t>
            </a:r>
            <a:r>
              <a:rPr dirty="0" sz="950" spc="15">
                <a:solidFill>
                  <a:srgbClr val="181818"/>
                </a:solidFill>
                <a:latin typeface="Arial"/>
                <a:cs typeface="Arial"/>
              </a:rPr>
              <a:t> </a:t>
            </a:r>
            <a:r>
              <a:rPr dirty="0" sz="950" spc="55">
                <a:solidFill>
                  <a:srgbClr val="181818"/>
                </a:solidFill>
                <a:latin typeface="Arial"/>
                <a:cs typeface="Arial"/>
              </a:rPr>
              <a:t>d</a:t>
            </a:r>
            <a:r>
              <a:rPr dirty="0" sz="950" spc="25">
                <a:solidFill>
                  <a:srgbClr val="181818"/>
                </a:solidFill>
                <a:latin typeface="Arial"/>
                <a:cs typeface="Arial"/>
              </a:rPr>
              <a:t>e</a:t>
            </a:r>
            <a:r>
              <a:rPr dirty="0" sz="950" spc="80">
                <a:solidFill>
                  <a:srgbClr val="181818"/>
                </a:solidFill>
                <a:latin typeface="Arial"/>
                <a:cs typeface="Arial"/>
              </a:rPr>
              <a:t>t</a:t>
            </a:r>
            <a:r>
              <a:rPr dirty="0" sz="950" spc="5">
                <a:solidFill>
                  <a:srgbClr val="181818"/>
                </a:solidFill>
                <a:latin typeface="Arial"/>
                <a:cs typeface="Arial"/>
              </a:rPr>
              <a:t>a</a:t>
            </a:r>
            <a:r>
              <a:rPr dirty="0" sz="950" spc="10">
                <a:solidFill>
                  <a:srgbClr val="181818"/>
                </a:solidFill>
                <a:latin typeface="Arial"/>
                <a:cs typeface="Arial"/>
              </a:rPr>
              <a:t>il</a:t>
            </a:r>
            <a:r>
              <a:rPr dirty="0" sz="950" spc="10">
                <a:solidFill>
                  <a:srgbClr val="181818"/>
                </a:solidFill>
                <a:latin typeface="Arial"/>
                <a:cs typeface="Arial"/>
              </a:rPr>
              <a:t> </a:t>
            </a:r>
            <a:r>
              <a:rPr dirty="0" sz="950" spc="25">
                <a:solidFill>
                  <a:srgbClr val="181818"/>
                </a:solidFill>
                <a:latin typeface="Arial"/>
                <a:cs typeface="Arial"/>
              </a:rPr>
              <a:t>en</a:t>
            </a:r>
            <a:r>
              <a:rPr dirty="0" sz="950" spc="20">
                <a:solidFill>
                  <a:srgbClr val="181818"/>
                </a:solidFill>
                <a:latin typeface="Arial"/>
                <a:cs typeface="Arial"/>
              </a:rPr>
              <a:t>su</a:t>
            </a:r>
            <a:r>
              <a:rPr dirty="0" sz="950" spc="45">
                <a:solidFill>
                  <a:srgbClr val="181818"/>
                </a:solidFill>
                <a:latin typeface="Arial"/>
                <a:cs typeface="Arial"/>
              </a:rPr>
              <a:t>r</a:t>
            </a:r>
            <a:r>
              <a:rPr dirty="0" sz="950" spc="25">
                <a:solidFill>
                  <a:srgbClr val="181818"/>
                </a:solidFill>
                <a:latin typeface="Arial"/>
                <a:cs typeface="Arial"/>
              </a:rPr>
              <a:t>e</a:t>
            </a:r>
            <a:r>
              <a:rPr dirty="0" sz="950" spc="15">
                <a:solidFill>
                  <a:srgbClr val="181818"/>
                </a:solidFill>
                <a:latin typeface="Arial"/>
                <a:cs typeface="Arial"/>
              </a:rPr>
              <a:t>s</a:t>
            </a:r>
            <a:r>
              <a:rPr dirty="0" sz="950" spc="15">
                <a:solidFill>
                  <a:srgbClr val="181818"/>
                </a:solidFill>
                <a:latin typeface="Arial"/>
                <a:cs typeface="Arial"/>
              </a:rPr>
              <a:t> </a:t>
            </a:r>
            <a:r>
              <a:rPr dirty="0" sz="950" spc="15">
                <a:solidFill>
                  <a:srgbClr val="181818"/>
                </a:solidFill>
                <a:latin typeface="Arial"/>
                <a:cs typeface="Arial"/>
              </a:rPr>
              <a:t>s</a:t>
            </a:r>
            <a:r>
              <a:rPr dirty="0" sz="950" spc="25">
                <a:solidFill>
                  <a:srgbClr val="181818"/>
                </a:solidFill>
                <a:latin typeface="Arial"/>
                <a:cs typeface="Arial"/>
              </a:rPr>
              <a:t>e</a:t>
            </a:r>
            <a:r>
              <a:rPr dirty="0" sz="950" spc="5">
                <a:solidFill>
                  <a:srgbClr val="181818"/>
                </a:solidFill>
                <a:latin typeface="Arial"/>
                <a:cs typeface="Arial"/>
              </a:rPr>
              <a:t>a</a:t>
            </a:r>
            <a:r>
              <a:rPr dirty="0" sz="950" spc="30">
                <a:solidFill>
                  <a:srgbClr val="181818"/>
                </a:solidFill>
                <a:latin typeface="Arial"/>
                <a:cs typeface="Arial"/>
              </a:rPr>
              <a:t>m</a:t>
            </a:r>
            <a:r>
              <a:rPr dirty="0" sz="950" spc="10">
                <a:solidFill>
                  <a:srgbClr val="181818"/>
                </a:solidFill>
                <a:latin typeface="Arial"/>
                <a:cs typeface="Arial"/>
              </a:rPr>
              <a:t>l</a:t>
            </a:r>
            <a:r>
              <a:rPr dirty="0" sz="950" spc="25">
                <a:solidFill>
                  <a:srgbClr val="181818"/>
                </a:solidFill>
                <a:latin typeface="Arial"/>
                <a:cs typeface="Arial"/>
              </a:rPr>
              <a:t>e</a:t>
            </a:r>
            <a:r>
              <a:rPr dirty="0" sz="950" spc="15">
                <a:solidFill>
                  <a:srgbClr val="181818"/>
                </a:solidFill>
                <a:latin typeface="Arial"/>
                <a:cs typeface="Arial"/>
              </a:rPr>
              <a:t>ss</a:t>
            </a:r>
            <a:r>
              <a:rPr dirty="0" sz="950" spc="10">
                <a:solidFill>
                  <a:srgbClr val="181818"/>
                </a:solidFill>
                <a:latin typeface="Arial"/>
                <a:cs typeface="Arial"/>
              </a:rPr>
              <a:t> </a:t>
            </a:r>
            <a:r>
              <a:rPr dirty="0" sz="950" spc="50">
                <a:solidFill>
                  <a:srgbClr val="181818"/>
                </a:solidFill>
                <a:latin typeface="Arial"/>
                <a:cs typeface="Arial"/>
              </a:rPr>
              <a:t>c</a:t>
            </a:r>
            <a:r>
              <a:rPr dirty="0" sz="950" spc="35">
                <a:solidFill>
                  <a:srgbClr val="181818"/>
                </a:solidFill>
                <a:latin typeface="Arial"/>
                <a:cs typeface="Arial"/>
              </a:rPr>
              <a:t>o</a:t>
            </a:r>
            <a:r>
              <a:rPr dirty="0" sz="950" spc="25">
                <a:solidFill>
                  <a:srgbClr val="181818"/>
                </a:solidFill>
                <a:latin typeface="Arial"/>
                <a:cs typeface="Arial"/>
              </a:rPr>
              <a:t>mmu</a:t>
            </a:r>
            <a:r>
              <a:rPr dirty="0" sz="950" spc="25">
                <a:solidFill>
                  <a:srgbClr val="181818"/>
                </a:solidFill>
                <a:latin typeface="Arial"/>
                <a:cs typeface="Arial"/>
              </a:rPr>
              <a:t>n</a:t>
            </a:r>
            <a:r>
              <a:rPr dirty="0" sz="950" spc="10">
                <a:solidFill>
                  <a:srgbClr val="181818"/>
                </a:solidFill>
                <a:latin typeface="Arial"/>
                <a:cs typeface="Arial"/>
              </a:rPr>
              <a:t>i</a:t>
            </a:r>
            <a:r>
              <a:rPr dirty="0" sz="950" spc="50">
                <a:solidFill>
                  <a:srgbClr val="181818"/>
                </a:solidFill>
                <a:latin typeface="Arial"/>
                <a:cs typeface="Arial"/>
              </a:rPr>
              <a:t>c</a:t>
            </a:r>
            <a:r>
              <a:rPr dirty="0" sz="950" spc="5">
                <a:solidFill>
                  <a:srgbClr val="181818"/>
                </a:solidFill>
                <a:latin typeface="Arial"/>
                <a:cs typeface="Arial"/>
              </a:rPr>
              <a:t>a</a:t>
            </a:r>
            <a:r>
              <a:rPr dirty="0" sz="950" spc="80">
                <a:solidFill>
                  <a:srgbClr val="181818"/>
                </a:solidFill>
                <a:latin typeface="Arial"/>
                <a:cs typeface="Arial"/>
              </a:rPr>
              <a:t>t</a:t>
            </a:r>
            <a:r>
              <a:rPr dirty="0" sz="950" spc="25">
                <a:solidFill>
                  <a:srgbClr val="181818"/>
                </a:solidFill>
                <a:latin typeface="Arial"/>
                <a:cs typeface="Arial"/>
              </a:rPr>
              <a:t>io</a:t>
            </a:r>
            <a:r>
              <a:rPr dirty="0" sz="950" spc="25">
                <a:solidFill>
                  <a:srgbClr val="181818"/>
                </a:solidFill>
                <a:latin typeface="Arial"/>
                <a:cs typeface="Arial"/>
              </a:rPr>
              <a:t>n</a:t>
            </a:r>
            <a:r>
              <a:rPr dirty="0" sz="950" spc="25">
                <a:solidFill>
                  <a:srgbClr val="181818"/>
                </a:solidFill>
                <a:latin typeface="Arial"/>
                <a:cs typeface="Arial"/>
              </a:rPr>
              <a:t> </a:t>
            </a:r>
            <a:r>
              <a:rPr dirty="0" sz="950" spc="80">
                <a:solidFill>
                  <a:srgbClr val="181818"/>
                </a:solidFill>
                <a:latin typeface="Arial"/>
                <a:cs typeface="Arial"/>
              </a:rPr>
              <a:t>w</a:t>
            </a:r>
            <a:r>
              <a:rPr dirty="0" sz="950" spc="10">
                <a:solidFill>
                  <a:srgbClr val="181818"/>
                </a:solidFill>
                <a:latin typeface="Arial"/>
                <a:cs typeface="Arial"/>
              </a:rPr>
              <a:t>i</a:t>
            </a:r>
            <a:r>
              <a:rPr dirty="0" sz="950" spc="80">
                <a:solidFill>
                  <a:srgbClr val="181818"/>
                </a:solidFill>
                <a:latin typeface="Arial"/>
                <a:cs typeface="Arial"/>
              </a:rPr>
              <a:t>t</a:t>
            </a:r>
            <a:r>
              <a:rPr dirty="0" sz="950" spc="30">
                <a:solidFill>
                  <a:srgbClr val="181818"/>
                </a:solidFill>
                <a:latin typeface="Arial"/>
                <a:cs typeface="Arial"/>
              </a:rPr>
              <a:t>h</a:t>
            </a:r>
            <a:r>
              <a:rPr dirty="0" sz="950" spc="30">
                <a:solidFill>
                  <a:srgbClr val="181818"/>
                </a:solidFill>
                <a:latin typeface="Arial"/>
                <a:cs typeface="Arial"/>
              </a:rPr>
              <a:t> </a:t>
            </a:r>
            <a:r>
              <a:rPr dirty="0" sz="950" spc="80">
                <a:solidFill>
                  <a:srgbClr val="181818"/>
                </a:solidFill>
                <a:latin typeface="Arial"/>
                <a:cs typeface="Arial"/>
              </a:rPr>
              <a:t>t</a:t>
            </a:r>
            <a:r>
              <a:rPr dirty="0" sz="950" spc="30">
                <a:solidFill>
                  <a:srgbClr val="181818"/>
                </a:solidFill>
                <a:latin typeface="Arial"/>
                <a:cs typeface="Arial"/>
              </a:rPr>
              <a:t>h</a:t>
            </a:r>
            <a:r>
              <a:rPr dirty="0" sz="950" spc="25">
                <a:solidFill>
                  <a:srgbClr val="181818"/>
                </a:solidFill>
                <a:latin typeface="Arial"/>
                <a:cs typeface="Arial"/>
              </a:rPr>
              <a:t>e</a:t>
            </a:r>
            <a:r>
              <a:rPr dirty="0" sz="950" spc="25">
                <a:solidFill>
                  <a:srgbClr val="181818"/>
                </a:solidFill>
                <a:latin typeface="Arial"/>
                <a:cs typeface="Arial"/>
              </a:rPr>
              <a:t> </a:t>
            </a:r>
            <a:r>
              <a:rPr dirty="0" sz="950" spc="-20">
                <a:solidFill>
                  <a:srgbClr val="181818"/>
                </a:solidFill>
                <a:latin typeface="Arial"/>
                <a:cs typeface="Arial"/>
              </a:rPr>
              <a:t>B</a:t>
            </a:r>
            <a:r>
              <a:rPr dirty="0" sz="950" spc="35">
                <a:solidFill>
                  <a:srgbClr val="181818"/>
                </a:solidFill>
                <a:latin typeface="Arial"/>
                <a:cs typeface="Arial"/>
              </a:rPr>
              <a:t>o</a:t>
            </a:r>
            <a:r>
              <a:rPr dirty="0" sz="950" spc="5">
                <a:solidFill>
                  <a:srgbClr val="181818"/>
                </a:solidFill>
                <a:latin typeface="Arial"/>
                <a:cs typeface="Arial"/>
              </a:rPr>
              <a:t>a</a:t>
            </a:r>
            <a:r>
              <a:rPr dirty="0" sz="950" spc="45">
                <a:solidFill>
                  <a:srgbClr val="181818"/>
                </a:solidFill>
                <a:latin typeface="Arial"/>
                <a:cs typeface="Arial"/>
              </a:rPr>
              <a:t>r</a:t>
            </a:r>
            <a:r>
              <a:rPr dirty="0" sz="950" spc="55">
                <a:solidFill>
                  <a:srgbClr val="181818"/>
                </a:solidFill>
                <a:latin typeface="Arial"/>
                <a:cs typeface="Arial"/>
              </a:rPr>
              <a:t>d</a:t>
            </a:r>
            <a:r>
              <a:rPr dirty="0" sz="950" spc="25">
                <a:solidFill>
                  <a:srgbClr val="181818"/>
                </a:solidFill>
                <a:latin typeface="Arial"/>
                <a:cs typeface="Arial"/>
              </a:rPr>
              <a:t> </a:t>
            </a:r>
            <a:r>
              <a:rPr dirty="0" sz="950" spc="5">
                <a:solidFill>
                  <a:srgbClr val="181818"/>
                </a:solidFill>
                <a:latin typeface="Arial"/>
                <a:cs typeface="Arial"/>
              </a:rPr>
              <a:t>a</a:t>
            </a:r>
            <a:r>
              <a:rPr dirty="0" sz="950" spc="25">
                <a:solidFill>
                  <a:srgbClr val="181818"/>
                </a:solidFill>
                <a:latin typeface="Arial"/>
                <a:cs typeface="Arial"/>
              </a:rPr>
              <a:t>n</a:t>
            </a:r>
            <a:r>
              <a:rPr dirty="0" sz="950" spc="55">
                <a:solidFill>
                  <a:srgbClr val="181818"/>
                </a:solidFill>
                <a:latin typeface="Arial"/>
                <a:cs typeface="Arial"/>
              </a:rPr>
              <a:t>d</a:t>
            </a:r>
            <a:r>
              <a:rPr dirty="0" sz="950" spc="55">
                <a:solidFill>
                  <a:srgbClr val="181818"/>
                </a:solidFill>
                <a:latin typeface="Arial"/>
                <a:cs typeface="Arial"/>
              </a:rPr>
              <a:t> </a:t>
            </a:r>
            <a:r>
              <a:rPr dirty="0" sz="950" spc="15">
                <a:solidFill>
                  <a:srgbClr val="181818"/>
                </a:solidFill>
                <a:latin typeface="Arial"/>
                <a:cs typeface="Arial"/>
              </a:rPr>
              <a:t>s</a:t>
            </a:r>
            <a:r>
              <a:rPr dirty="0" sz="950" spc="80">
                <a:solidFill>
                  <a:srgbClr val="181818"/>
                </a:solidFill>
                <a:latin typeface="Arial"/>
                <a:cs typeface="Arial"/>
              </a:rPr>
              <a:t>t</a:t>
            </a:r>
            <a:r>
              <a:rPr dirty="0" sz="950" spc="5">
                <a:solidFill>
                  <a:srgbClr val="181818"/>
                </a:solidFill>
                <a:latin typeface="Arial"/>
                <a:cs typeface="Arial"/>
              </a:rPr>
              <a:t>a</a:t>
            </a:r>
            <a:r>
              <a:rPr dirty="0" sz="950" spc="40">
                <a:solidFill>
                  <a:srgbClr val="181818"/>
                </a:solidFill>
                <a:latin typeface="Arial"/>
                <a:cs typeface="Arial"/>
              </a:rPr>
              <a:t>k</a:t>
            </a:r>
            <a:r>
              <a:rPr dirty="0" sz="950" spc="25">
                <a:solidFill>
                  <a:srgbClr val="181818"/>
                </a:solidFill>
                <a:latin typeface="Arial"/>
                <a:cs typeface="Arial"/>
              </a:rPr>
              <a:t>e</a:t>
            </a:r>
            <a:r>
              <a:rPr dirty="0" sz="950" spc="30">
                <a:solidFill>
                  <a:srgbClr val="181818"/>
                </a:solidFill>
                <a:latin typeface="Arial"/>
                <a:cs typeface="Arial"/>
              </a:rPr>
              <a:t>h</a:t>
            </a:r>
            <a:r>
              <a:rPr dirty="0" sz="950" spc="25">
                <a:solidFill>
                  <a:srgbClr val="181818"/>
                </a:solidFill>
                <a:latin typeface="Arial"/>
                <a:cs typeface="Arial"/>
              </a:rPr>
              <a:t>ol</a:t>
            </a:r>
            <a:r>
              <a:rPr dirty="0" sz="950" spc="55">
                <a:solidFill>
                  <a:srgbClr val="181818"/>
                </a:solidFill>
                <a:latin typeface="Arial"/>
                <a:cs typeface="Arial"/>
              </a:rPr>
              <a:t>d</a:t>
            </a:r>
            <a:r>
              <a:rPr dirty="0" sz="950" spc="25">
                <a:solidFill>
                  <a:srgbClr val="181818"/>
                </a:solidFill>
                <a:latin typeface="Arial"/>
                <a:cs typeface="Arial"/>
              </a:rPr>
              <a:t>e</a:t>
            </a:r>
            <a:r>
              <a:rPr dirty="0" sz="950" spc="45">
                <a:solidFill>
                  <a:srgbClr val="181818"/>
                </a:solidFill>
                <a:latin typeface="Arial"/>
                <a:cs typeface="Arial"/>
              </a:rPr>
              <a:t>r</a:t>
            </a:r>
            <a:r>
              <a:rPr dirty="0" sz="950" spc="15">
                <a:solidFill>
                  <a:srgbClr val="181818"/>
                </a:solidFill>
                <a:latin typeface="Arial"/>
                <a:cs typeface="Arial"/>
              </a:rPr>
              <a:t>s</a:t>
            </a:r>
            <a:r>
              <a:rPr dirty="0" sz="950" spc="15">
                <a:solidFill>
                  <a:srgbClr val="181818"/>
                </a:solidFill>
                <a:latin typeface="Arial"/>
                <a:cs typeface="Arial"/>
              </a:rPr>
              <a:t>, </a:t>
            </a:r>
            <a:r>
              <a:rPr dirty="0" sz="950" spc="45">
                <a:solidFill>
                  <a:srgbClr val="181818"/>
                </a:solidFill>
                <a:latin typeface="Arial"/>
                <a:cs typeface="Arial"/>
              </a:rPr>
              <a:t>p</a:t>
            </a:r>
            <a:r>
              <a:rPr dirty="0" sz="950" spc="45">
                <a:solidFill>
                  <a:srgbClr val="181818"/>
                </a:solidFill>
                <a:latin typeface="Arial"/>
                <a:cs typeface="Arial"/>
              </a:rPr>
              <a:t>r</a:t>
            </a:r>
            <a:r>
              <a:rPr dirty="0" sz="950" spc="35">
                <a:solidFill>
                  <a:srgbClr val="181818"/>
                </a:solidFill>
                <a:latin typeface="Arial"/>
                <a:cs typeface="Arial"/>
              </a:rPr>
              <a:t>o</a:t>
            </a:r>
            <a:r>
              <a:rPr dirty="0" sz="950" spc="30">
                <a:solidFill>
                  <a:srgbClr val="181818"/>
                </a:solidFill>
                <a:latin typeface="Arial"/>
                <a:cs typeface="Arial"/>
              </a:rPr>
              <a:t>m</a:t>
            </a:r>
            <a:r>
              <a:rPr dirty="0" sz="950" spc="35">
                <a:solidFill>
                  <a:srgbClr val="181818"/>
                </a:solidFill>
                <a:latin typeface="Arial"/>
                <a:cs typeface="Arial"/>
              </a:rPr>
              <a:t>o</a:t>
            </a:r>
            <a:r>
              <a:rPr dirty="0" sz="950" spc="80">
                <a:solidFill>
                  <a:srgbClr val="181818"/>
                </a:solidFill>
                <a:latin typeface="Arial"/>
                <a:cs typeface="Arial"/>
              </a:rPr>
              <a:t>t</a:t>
            </a:r>
            <a:r>
              <a:rPr dirty="0" sz="950" spc="10">
                <a:solidFill>
                  <a:srgbClr val="181818"/>
                </a:solidFill>
                <a:latin typeface="Arial"/>
                <a:cs typeface="Arial"/>
              </a:rPr>
              <a:t>i</a:t>
            </a:r>
            <a:r>
              <a:rPr dirty="0" sz="950" spc="25">
                <a:solidFill>
                  <a:srgbClr val="181818"/>
                </a:solidFill>
                <a:latin typeface="Arial"/>
                <a:cs typeface="Arial"/>
              </a:rPr>
              <a:t>n</a:t>
            </a:r>
            <a:r>
              <a:rPr dirty="0" sz="950" spc="45">
                <a:solidFill>
                  <a:srgbClr val="181818"/>
                </a:solidFill>
                <a:latin typeface="Arial"/>
                <a:cs typeface="Arial"/>
              </a:rPr>
              <a:t>g</a:t>
            </a:r>
            <a:r>
              <a:rPr dirty="0" sz="950" spc="20">
                <a:solidFill>
                  <a:srgbClr val="181818"/>
                </a:solidFill>
                <a:latin typeface="Arial"/>
                <a:cs typeface="Arial"/>
              </a:rPr>
              <a:t> </a:t>
            </a:r>
            <a:r>
              <a:rPr dirty="0" sz="950" spc="80">
                <a:solidFill>
                  <a:srgbClr val="181818"/>
                </a:solidFill>
                <a:latin typeface="Arial"/>
                <a:cs typeface="Arial"/>
              </a:rPr>
              <a:t>t</a:t>
            </a:r>
            <a:r>
              <a:rPr dirty="0" sz="950" spc="45">
                <a:solidFill>
                  <a:srgbClr val="181818"/>
                </a:solidFill>
                <a:latin typeface="Arial"/>
                <a:cs typeface="Arial"/>
              </a:rPr>
              <a:t>r</a:t>
            </a:r>
            <a:r>
              <a:rPr dirty="0" sz="950" spc="5">
                <a:solidFill>
                  <a:srgbClr val="181818"/>
                </a:solidFill>
                <a:latin typeface="Arial"/>
                <a:cs typeface="Arial"/>
              </a:rPr>
              <a:t>a</a:t>
            </a:r>
            <a:r>
              <a:rPr dirty="0" sz="950" spc="25">
                <a:solidFill>
                  <a:srgbClr val="181818"/>
                </a:solidFill>
                <a:latin typeface="Arial"/>
                <a:cs typeface="Arial"/>
              </a:rPr>
              <a:t>n</a:t>
            </a:r>
            <a:r>
              <a:rPr dirty="0" sz="950" spc="15">
                <a:solidFill>
                  <a:srgbClr val="181818"/>
                </a:solidFill>
                <a:latin typeface="Arial"/>
                <a:cs typeface="Arial"/>
              </a:rPr>
              <a:t>s</a:t>
            </a:r>
            <a:r>
              <a:rPr dirty="0" sz="950" spc="45">
                <a:solidFill>
                  <a:srgbClr val="181818"/>
                </a:solidFill>
                <a:latin typeface="Arial"/>
                <a:cs typeface="Arial"/>
              </a:rPr>
              <a:t>p</a:t>
            </a:r>
            <a:r>
              <a:rPr dirty="0" sz="950" spc="5">
                <a:solidFill>
                  <a:srgbClr val="181818"/>
                </a:solidFill>
                <a:latin typeface="Arial"/>
                <a:cs typeface="Arial"/>
              </a:rPr>
              <a:t>a</a:t>
            </a:r>
            <a:r>
              <a:rPr dirty="0" sz="950" spc="45">
                <a:solidFill>
                  <a:srgbClr val="181818"/>
                </a:solidFill>
                <a:latin typeface="Arial"/>
                <a:cs typeface="Arial"/>
              </a:rPr>
              <a:t>r</a:t>
            </a:r>
            <a:r>
              <a:rPr dirty="0" sz="950" spc="25">
                <a:solidFill>
                  <a:srgbClr val="181818"/>
                </a:solidFill>
                <a:latin typeface="Arial"/>
                <a:cs typeface="Arial"/>
              </a:rPr>
              <a:t>en</a:t>
            </a:r>
            <a:r>
              <a:rPr dirty="0" sz="950" spc="50">
                <a:solidFill>
                  <a:srgbClr val="181818"/>
                </a:solidFill>
                <a:latin typeface="Arial"/>
                <a:cs typeface="Arial"/>
              </a:rPr>
              <a:t>cy</a:t>
            </a:r>
            <a:r>
              <a:rPr dirty="0" sz="950" spc="50">
                <a:solidFill>
                  <a:srgbClr val="181818"/>
                </a:solidFill>
                <a:latin typeface="Arial"/>
                <a:cs typeface="Arial"/>
              </a:rPr>
              <a:t> </a:t>
            </a:r>
            <a:r>
              <a:rPr dirty="0" sz="950" spc="5">
                <a:solidFill>
                  <a:srgbClr val="181818"/>
                </a:solidFill>
                <a:latin typeface="Arial"/>
                <a:cs typeface="Arial"/>
              </a:rPr>
              <a:t>a</a:t>
            </a:r>
            <a:r>
              <a:rPr dirty="0" sz="950" spc="25">
                <a:solidFill>
                  <a:srgbClr val="181818"/>
                </a:solidFill>
                <a:latin typeface="Arial"/>
                <a:cs typeface="Arial"/>
              </a:rPr>
              <a:t>n</a:t>
            </a:r>
            <a:r>
              <a:rPr dirty="0" sz="950" spc="55">
                <a:solidFill>
                  <a:srgbClr val="181818"/>
                </a:solidFill>
                <a:latin typeface="Arial"/>
                <a:cs typeface="Arial"/>
              </a:rPr>
              <a:t>d</a:t>
            </a:r>
            <a:r>
              <a:rPr dirty="0" sz="950" spc="55">
                <a:solidFill>
                  <a:srgbClr val="181818"/>
                </a:solidFill>
                <a:latin typeface="Arial"/>
                <a:cs typeface="Arial"/>
              </a:rPr>
              <a:t> </a:t>
            </a:r>
            <a:r>
              <a:rPr dirty="0" sz="950" spc="75">
                <a:solidFill>
                  <a:srgbClr val="181818"/>
                </a:solidFill>
                <a:latin typeface="Arial"/>
                <a:cs typeface="Arial"/>
              </a:rPr>
              <a:t>f</a:t>
            </a:r>
            <a:r>
              <a:rPr dirty="0" sz="950" spc="35">
                <a:solidFill>
                  <a:srgbClr val="181818"/>
                </a:solidFill>
                <a:latin typeface="Arial"/>
                <a:cs typeface="Arial"/>
              </a:rPr>
              <a:t>o</a:t>
            </a:r>
            <a:r>
              <a:rPr dirty="0" sz="950" spc="15">
                <a:solidFill>
                  <a:srgbClr val="181818"/>
                </a:solidFill>
                <a:latin typeface="Arial"/>
                <a:cs typeface="Arial"/>
              </a:rPr>
              <a:t>s</a:t>
            </a:r>
            <a:r>
              <a:rPr dirty="0" sz="950" spc="80">
                <a:solidFill>
                  <a:srgbClr val="181818"/>
                </a:solidFill>
                <a:latin typeface="Arial"/>
                <a:cs typeface="Arial"/>
              </a:rPr>
              <a:t>t</a:t>
            </a:r>
            <a:r>
              <a:rPr dirty="0" sz="950" spc="25">
                <a:solidFill>
                  <a:srgbClr val="181818"/>
                </a:solidFill>
                <a:latin typeface="Arial"/>
                <a:cs typeface="Arial"/>
              </a:rPr>
              <a:t>e</a:t>
            </a:r>
            <a:r>
              <a:rPr dirty="0" sz="950" spc="45">
                <a:solidFill>
                  <a:srgbClr val="181818"/>
                </a:solidFill>
                <a:latin typeface="Arial"/>
                <a:cs typeface="Arial"/>
              </a:rPr>
              <a:t>r</a:t>
            </a:r>
            <a:r>
              <a:rPr dirty="0" sz="950" spc="10">
                <a:solidFill>
                  <a:srgbClr val="181818"/>
                </a:solidFill>
                <a:latin typeface="Arial"/>
                <a:cs typeface="Arial"/>
              </a:rPr>
              <a:t>i</a:t>
            </a:r>
            <a:r>
              <a:rPr dirty="0" sz="950" spc="25">
                <a:solidFill>
                  <a:srgbClr val="181818"/>
                </a:solidFill>
                <a:latin typeface="Arial"/>
                <a:cs typeface="Arial"/>
              </a:rPr>
              <a:t>n</a:t>
            </a:r>
            <a:r>
              <a:rPr dirty="0" sz="950" spc="45">
                <a:solidFill>
                  <a:srgbClr val="181818"/>
                </a:solidFill>
                <a:latin typeface="Arial"/>
                <a:cs typeface="Arial"/>
              </a:rPr>
              <a:t>g</a:t>
            </a:r>
            <a:r>
              <a:rPr dirty="0" sz="950" spc="20">
                <a:solidFill>
                  <a:srgbClr val="181818"/>
                </a:solidFill>
                <a:latin typeface="Arial"/>
                <a:cs typeface="Arial"/>
              </a:rPr>
              <a:t> </a:t>
            </a:r>
            <a:r>
              <a:rPr dirty="0" sz="950" spc="80">
                <a:solidFill>
                  <a:srgbClr val="181818"/>
                </a:solidFill>
                <a:latin typeface="Arial"/>
                <a:cs typeface="Arial"/>
              </a:rPr>
              <a:t>t</a:t>
            </a:r>
            <a:r>
              <a:rPr dirty="0" sz="950" spc="45">
                <a:solidFill>
                  <a:srgbClr val="181818"/>
                </a:solidFill>
                <a:latin typeface="Arial"/>
                <a:cs typeface="Arial"/>
              </a:rPr>
              <a:t>r</a:t>
            </a:r>
            <a:r>
              <a:rPr dirty="0" sz="950" spc="20">
                <a:solidFill>
                  <a:srgbClr val="181818"/>
                </a:solidFill>
                <a:latin typeface="Arial"/>
                <a:cs typeface="Arial"/>
              </a:rPr>
              <a:t>us</a:t>
            </a:r>
            <a:r>
              <a:rPr dirty="0" sz="950" spc="80">
                <a:solidFill>
                  <a:srgbClr val="181818"/>
                </a:solidFill>
                <a:latin typeface="Arial"/>
                <a:cs typeface="Arial"/>
              </a:rPr>
              <a:t>t</a:t>
            </a:r>
            <a:r>
              <a:rPr dirty="0" sz="950" spc="80">
                <a:solidFill>
                  <a:srgbClr val="181818"/>
                </a:solidFill>
                <a:latin typeface="Arial"/>
                <a:cs typeface="Arial"/>
              </a:rPr>
              <a:t> </a:t>
            </a:r>
            <a:r>
              <a:rPr dirty="0" sz="950" spc="80">
                <a:solidFill>
                  <a:srgbClr val="181818"/>
                </a:solidFill>
                <a:latin typeface="Arial"/>
                <a:cs typeface="Arial"/>
              </a:rPr>
              <a:t>w</a:t>
            </a:r>
            <a:r>
              <a:rPr dirty="0" sz="950" spc="10">
                <a:solidFill>
                  <a:srgbClr val="181818"/>
                </a:solidFill>
                <a:latin typeface="Arial"/>
                <a:cs typeface="Arial"/>
              </a:rPr>
              <a:t>i</a:t>
            </a:r>
            <a:r>
              <a:rPr dirty="0" sz="950" spc="80">
                <a:solidFill>
                  <a:srgbClr val="181818"/>
                </a:solidFill>
                <a:latin typeface="Arial"/>
                <a:cs typeface="Arial"/>
              </a:rPr>
              <a:t>t</a:t>
            </a:r>
            <a:r>
              <a:rPr dirty="0" sz="950" spc="30">
                <a:solidFill>
                  <a:srgbClr val="181818"/>
                </a:solidFill>
                <a:latin typeface="Arial"/>
                <a:cs typeface="Arial"/>
              </a:rPr>
              <a:t>h</a:t>
            </a:r>
            <a:r>
              <a:rPr dirty="0" sz="950" spc="10">
                <a:solidFill>
                  <a:srgbClr val="181818"/>
                </a:solidFill>
                <a:latin typeface="Arial"/>
                <a:cs typeface="Arial"/>
              </a:rPr>
              <a:t>i</a:t>
            </a:r>
            <a:r>
              <a:rPr dirty="0" sz="950" spc="25">
                <a:solidFill>
                  <a:srgbClr val="181818"/>
                </a:solidFill>
                <a:latin typeface="Arial"/>
                <a:cs typeface="Arial"/>
              </a:rPr>
              <a:t>n</a:t>
            </a:r>
            <a:r>
              <a:rPr dirty="0" sz="950" spc="25">
                <a:solidFill>
                  <a:srgbClr val="181818"/>
                </a:solidFill>
                <a:latin typeface="Arial"/>
                <a:cs typeface="Arial"/>
              </a:rPr>
              <a:t> </a:t>
            </a:r>
            <a:r>
              <a:rPr dirty="0" sz="950" spc="80">
                <a:solidFill>
                  <a:srgbClr val="181818"/>
                </a:solidFill>
                <a:latin typeface="Arial"/>
                <a:cs typeface="Arial"/>
              </a:rPr>
              <a:t>t</a:t>
            </a:r>
            <a:r>
              <a:rPr dirty="0" sz="950" spc="30">
                <a:solidFill>
                  <a:srgbClr val="181818"/>
                </a:solidFill>
                <a:latin typeface="Arial"/>
                <a:cs typeface="Arial"/>
              </a:rPr>
              <a:t>h</a:t>
            </a:r>
            <a:r>
              <a:rPr dirty="0" sz="950" spc="25">
                <a:solidFill>
                  <a:srgbClr val="181818"/>
                </a:solidFill>
                <a:latin typeface="Arial"/>
                <a:cs typeface="Arial"/>
              </a:rPr>
              <a:t>e</a:t>
            </a:r>
            <a:r>
              <a:rPr dirty="0" sz="950" spc="25">
                <a:solidFill>
                  <a:srgbClr val="181818"/>
                </a:solidFill>
                <a:latin typeface="Arial"/>
                <a:cs typeface="Arial"/>
              </a:rPr>
              <a:t> </a:t>
            </a:r>
            <a:r>
              <a:rPr dirty="0" sz="950" spc="15">
                <a:solidFill>
                  <a:srgbClr val="181818"/>
                </a:solidFill>
                <a:latin typeface="Arial"/>
                <a:cs typeface="Arial"/>
              </a:rPr>
              <a:t>s</a:t>
            </a:r>
            <a:r>
              <a:rPr dirty="0" sz="950" spc="50">
                <a:solidFill>
                  <a:srgbClr val="181818"/>
                </a:solidFill>
                <a:latin typeface="Arial"/>
                <a:cs typeface="Arial"/>
              </a:rPr>
              <a:t>c</a:t>
            </a:r>
            <a:r>
              <a:rPr dirty="0" sz="950" spc="30">
                <a:solidFill>
                  <a:srgbClr val="181818"/>
                </a:solidFill>
                <a:latin typeface="Arial"/>
                <a:cs typeface="Arial"/>
              </a:rPr>
              <a:t>h</a:t>
            </a:r>
            <a:r>
              <a:rPr dirty="0" sz="950" spc="25">
                <a:solidFill>
                  <a:srgbClr val="181818"/>
                </a:solidFill>
                <a:latin typeface="Arial"/>
                <a:cs typeface="Arial"/>
              </a:rPr>
              <a:t>ool</a:t>
            </a:r>
            <a:r>
              <a:rPr dirty="0" sz="950" spc="15">
                <a:solidFill>
                  <a:srgbClr val="181818"/>
                </a:solidFill>
                <a:latin typeface="Arial"/>
                <a:cs typeface="Arial"/>
              </a:rPr>
              <a:t> </a:t>
            </a:r>
            <a:r>
              <a:rPr dirty="0" sz="950" spc="50">
                <a:solidFill>
                  <a:srgbClr val="181818"/>
                </a:solidFill>
                <a:latin typeface="Arial"/>
                <a:cs typeface="Arial"/>
              </a:rPr>
              <a:t>c</a:t>
            </a:r>
            <a:r>
              <a:rPr dirty="0" sz="950" spc="35">
                <a:solidFill>
                  <a:srgbClr val="181818"/>
                </a:solidFill>
                <a:latin typeface="Arial"/>
                <a:cs typeface="Arial"/>
              </a:rPr>
              <a:t>o</a:t>
            </a:r>
            <a:r>
              <a:rPr dirty="0" sz="950" spc="25">
                <a:solidFill>
                  <a:srgbClr val="181818"/>
                </a:solidFill>
                <a:latin typeface="Arial"/>
                <a:cs typeface="Arial"/>
              </a:rPr>
              <a:t>mmu</a:t>
            </a:r>
            <a:r>
              <a:rPr dirty="0" sz="950" spc="25">
                <a:solidFill>
                  <a:srgbClr val="181818"/>
                </a:solidFill>
                <a:latin typeface="Arial"/>
                <a:cs typeface="Arial"/>
              </a:rPr>
              <a:t>n</a:t>
            </a:r>
            <a:r>
              <a:rPr dirty="0" sz="950" spc="10">
                <a:solidFill>
                  <a:srgbClr val="181818"/>
                </a:solidFill>
                <a:latin typeface="Arial"/>
                <a:cs typeface="Arial"/>
              </a:rPr>
              <a:t>i</a:t>
            </a:r>
            <a:r>
              <a:rPr dirty="0" sz="950" spc="80">
                <a:solidFill>
                  <a:srgbClr val="181818"/>
                </a:solidFill>
                <a:latin typeface="Arial"/>
                <a:cs typeface="Arial"/>
              </a:rPr>
              <a:t>t</a:t>
            </a:r>
            <a:r>
              <a:rPr dirty="0" sz="950" spc="50">
                <a:solidFill>
                  <a:srgbClr val="181818"/>
                </a:solidFill>
                <a:latin typeface="Arial"/>
                <a:cs typeface="Arial"/>
              </a:rPr>
              <a:t>y</a:t>
            </a:r>
            <a:r>
              <a:rPr dirty="0" sz="950" spc="-5">
                <a:solidFill>
                  <a:srgbClr val="181818"/>
                </a:solidFill>
                <a:latin typeface="Arial"/>
                <a:cs typeface="Arial"/>
              </a:rPr>
              <a:t>.</a:t>
            </a:r>
            <a:endParaRPr sz="950">
              <a:latin typeface="Arial"/>
              <a:cs typeface="Arial"/>
            </a:endParaRPr>
          </a:p>
        </p:txBody>
      </p:sp>
      <p:sp>
        <p:nvSpPr>
          <p:cNvPr id="46" name="object 46"/>
          <p:cNvSpPr txBox="1"/>
          <p:nvPr/>
        </p:nvSpPr>
        <p:spPr>
          <a:xfrm>
            <a:off x="582413" y="117244"/>
            <a:ext cx="1410335" cy="1778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200" spc="35" b="1">
                <a:solidFill>
                  <a:srgbClr val="FFFFFF"/>
                </a:solidFill>
                <a:latin typeface="Gill Sans MT"/>
                <a:cs typeface="Gill Sans MT"/>
              </a:rPr>
              <a:t>M</a:t>
            </a:r>
            <a:r>
              <a:rPr dirty="0" sz="1200" spc="50" b="1">
                <a:solidFill>
                  <a:srgbClr val="FFFFFF"/>
                </a:solidFill>
                <a:latin typeface="Gill Sans MT"/>
                <a:cs typeface="Gill Sans MT"/>
              </a:rPr>
              <a:t>a</a:t>
            </a:r>
            <a:r>
              <a:rPr dirty="0" sz="1200" spc="55" b="1">
                <a:solidFill>
                  <a:srgbClr val="FFFFFF"/>
                </a:solidFill>
                <a:latin typeface="Gill Sans MT"/>
                <a:cs typeface="Gill Sans MT"/>
              </a:rPr>
              <a:t>p</a:t>
            </a:r>
            <a:r>
              <a:rPr dirty="0" sz="1200" spc="-60" b="1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dirty="0" sz="1200" spc="15" b="1">
                <a:solidFill>
                  <a:srgbClr val="FFFFFF"/>
                </a:solidFill>
                <a:latin typeface="Gill Sans MT"/>
                <a:cs typeface="Gill Sans MT"/>
              </a:rPr>
              <a:t>o</a:t>
            </a:r>
            <a:r>
              <a:rPr dirty="0" sz="1200" spc="105" b="1">
                <a:solidFill>
                  <a:srgbClr val="FFFFFF"/>
                </a:solidFill>
                <a:latin typeface="Gill Sans MT"/>
                <a:cs typeface="Gill Sans MT"/>
              </a:rPr>
              <a:t>f</a:t>
            </a:r>
            <a:r>
              <a:rPr dirty="0" sz="1200" spc="-60" b="1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dirty="0" sz="1200" spc="-65" b="1">
                <a:solidFill>
                  <a:srgbClr val="FFFFFF"/>
                </a:solidFill>
                <a:latin typeface="Gill Sans MT"/>
                <a:cs typeface="Gill Sans MT"/>
              </a:rPr>
              <a:t>L</a:t>
            </a:r>
            <a:r>
              <a:rPr dirty="0" sz="1200" spc="45" b="1">
                <a:solidFill>
                  <a:srgbClr val="FFFFFF"/>
                </a:solidFill>
                <a:latin typeface="Gill Sans MT"/>
                <a:cs typeface="Gill Sans MT"/>
              </a:rPr>
              <a:t>e</a:t>
            </a:r>
            <a:r>
              <a:rPr dirty="0" sz="1200" spc="50" b="1">
                <a:solidFill>
                  <a:srgbClr val="FFFFFF"/>
                </a:solidFill>
                <a:latin typeface="Gill Sans MT"/>
                <a:cs typeface="Gill Sans MT"/>
              </a:rPr>
              <a:t>a</a:t>
            </a:r>
            <a:r>
              <a:rPr dirty="0" sz="1200" spc="45" b="1">
                <a:solidFill>
                  <a:srgbClr val="FFFFFF"/>
                </a:solidFill>
                <a:latin typeface="Gill Sans MT"/>
                <a:cs typeface="Gill Sans MT"/>
              </a:rPr>
              <a:t>de</a:t>
            </a:r>
            <a:r>
              <a:rPr dirty="0" sz="1200" spc="-35" b="1">
                <a:solidFill>
                  <a:srgbClr val="FFFFFF"/>
                </a:solidFill>
                <a:latin typeface="Gill Sans MT"/>
                <a:cs typeface="Gill Sans MT"/>
              </a:rPr>
              <a:t>r</a:t>
            </a:r>
            <a:r>
              <a:rPr dirty="0" sz="1200" spc="150" b="1">
                <a:solidFill>
                  <a:srgbClr val="FFFFFF"/>
                </a:solidFill>
                <a:latin typeface="Gill Sans MT"/>
                <a:cs typeface="Gill Sans MT"/>
              </a:rPr>
              <a:t>s</a:t>
            </a:r>
            <a:r>
              <a:rPr dirty="0" sz="1200" spc="35" b="1">
                <a:solidFill>
                  <a:srgbClr val="FFFFFF"/>
                </a:solidFill>
                <a:latin typeface="Gill Sans MT"/>
                <a:cs typeface="Gill Sans MT"/>
              </a:rPr>
              <a:t>h</a:t>
            </a:r>
            <a:r>
              <a:rPr dirty="0" sz="1200" spc="-5" b="1">
                <a:solidFill>
                  <a:srgbClr val="FFFFFF"/>
                </a:solidFill>
                <a:latin typeface="Gill Sans MT"/>
                <a:cs typeface="Gill Sans MT"/>
              </a:rPr>
              <a:t>i</a:t>
            </a:r>
            <a:r>
              <a:rPr dirty="0" sz="1200" spc="55" b="1">
                <a:solidFill>
                  <a:srgbClr val="FFFFFF"/>
                </a:solidFill>
                <a:latin typeface="Gill Sans MT"/>
                <a:cs typeface="Gill Sans MT"/>
              </a:rPr>
              <a:t>p</a:t>
            </a:r>
            <a:endParaRPr sz="1200">
              <a:latin typeface="Gill Sans MT"/>
              <a:cs typeface="Gill Sans MT"/>
            </a:endParaRPr>
          </a:p>
        </p:txBody>
      </p:sp>
      <p:sp>
        <p:nvSpPr>
          <p:cNvPr id="47" name="object 47"/>
          <p:cNvSpPr txBox="1"/>
          <p:nvPr/>
        </p:nvSpPr>
        <p:spPr>
          <a:xfrm>
            <a:off x="151362" y="9730311"/>
            <a:ext cx="2435225" cy="77660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 marR="5080">
              <a:lnSpc>
                <a:spcPts val="3140"/>
              </a:lnSpc>
            </a:pPr>
            <a:r>
              <a:rPr dirty="0" sz="2750" spc="345">
                <a:solidFill>
                  <a:srgbClr val="EDB92A"/>
                </a:solidFill>
                <a:latin typeface="Arial"/>
                <a:cs typeface="Arial"/>
              </a:rPr>
              <a:t>A</a:t>
            </a:r>
            <a:r>
              <a:rPr dirty="0" sz="2750" spc="-50">
                <a:solidFill>
                  <a:srgbClr val="EDB92A"/>
                </a:solidFill>
                <a:latin typeface="Arial"/>
                <a:cs typeface="Arial"/>
              </a:rPr>
              <a:t>L</a:t>
            </a:r>
            <a:r>
              <a:rPr dirty="0" sz="2750" spc="135">
                <a:solidFill>
                  <a:srgbClr val="EDB92A"/>
                </a:solidFill>
                <a:latin typeface="Arial"/>
                <a:cs typeface="Arial"/>
              </a:rPr>
              <a:t> </a:t>
            </a:r>
            <a:r>
              <a:rPr dirty="0" sz="2750" spc="455">
                <a:solidFill>
                  <a:srgbClr val="EDB92A"/>
                </a:solidFill>
                <a:latin typeface="Arial"/>
                <a:cs typeface="Arial"/>
              </a:rPr>
              <a:t>W</a:t>
            </a:r>
            <a:r>
              <a:rPr dirty="0" sz="2750" spc="345">
                <a:solidFill>
                  <a:srgbClr val="EDB92A"/>
                </a:solidFill>
                <a:latin typeface="Arial"/>
                <a:cs typeface="Arial"/>
              </a:rPr>
              <a:t>A</a:t>
            </a:r>
            <a:r>
              <a:rPr dirty="0" sz="2750" spc="215">
                <a:solidFill>
                  <a:srgbClr val="EDB92A"/>
                </a:solidFill>
                <a:latin typeface="Arial"/>
                <a:cs typeface="Arial"/>
              </a:rPr>
              <a:t>D</a:t>
            </a:r>
            <a:r>
              <a:rPr dirty="0" sz="2750" spc="305">
                <a:solidFill>
                  <a:srgbClr val="EDB92A"/>
                </a:solidFill>
                <a:latin typeface="Arial"/>
                <a:cs typeface="Arial"/>
              </a:rPr>
              <a:t>OO</a:t>
            </a:r>
            <a:r>
              <a:rPr dirty="0" sz="2750" spc="15">
                <a:solidFill>
                  <a:srgbClr val="EDB92A"/>
                </a:solidFill>
                <a:latin typeface="Arial"/>
                <a:cs typeface="Arial"/>
              </a:rPr>
              <a:t>D</a:t>
            </a:r>
            <a:r>
              <a:rPr dirty="0" sz="2750" spc="5">
                <a:solidFill>
                  <a:srgbClr val="EDB92A"/>
                </a:solidFill>
                <a:latin typeface="Arial"/>
                <a:cs typeface="Arial"/>
              </a:rPr>
              <a:t> </a:t>
            </a:r>
            <a:r>
              <a:rPr dirty="0" sz="2750" spc="345">
                <a:solidFill>
                  <a:srgbClr val="EDB92A"/>
                </a:solidFill>
                <a:latin typeface="Arial"/>
                <a:cs typeface="Arial"/>
              </a:rPr>
              <a:t>A</a:t>
            </a:r>
            <a:r>
              <a:rPr dirty="0" sz="2750" spc="375">
                <a:solidFill>
                  <a:srgbClr val="EDB92A"/>
                </a:solidFill>
                <a:latin typeface="Arial"/>
                <a:cs typeface="Arial"/>
              </a:rPr>
              <a:t>C</a:t>
            </a:r>
            <a:r>
              <a:rPr dirty="0" sz="2750" spc="345">
                <a:solidFill>
                  <a:srgbClr val="EDB92A"/>
                </a:solidFill>
                <a:latin typeface="Arial"/>
                <a:cs typeface="Arial"/>
              </a:rPr>
              <a:t>A</a:t>
            </a:r>
            <a:r>
              <a:rPr dirty="0" sz="2750" spc="215">
                <a:solidFill>
                  <a:srgbClr val="EDB92A"/>
                </a:solidFill>
                <a:latin typeface="Arial"/>
                <a:cs typeface="Arial"/>
              </a:rPr>
              <a:t>D</a:t>
            </a:r>
            <a:r>
              <a:rPr dirty="0" sz="2750" spc="-95">
                <a:solidFill>
                  <a:srgbClr val="EDB92A"/>
                </a:solidFill>
                <a:latin typeface="Arial"/>
                <a:cs typeface="Arial"/>
              </a:rPr>
              <a:t>E</a:t>
            </a:r>
            <a:r>
              <a:rPr dirty="0" sz="2750" spc="245">
                <a:solidFill>
                  <a:srgbClr val="EDB92A"/>
                </a:solidFill>
                <a:latin typeface="Arial"/>
                <a:cs typeface="Arial"/>
              </a:rPr>
              <a:t>M</a:t>
            </a:r>
            <a:r>
              <a:rPr dirty="0" sz="2750" spc="180">
                <a:solidFill>
                  <a:srgbClr val="EDB92A"/>
                </a:solidFill>
                <a:latin typeface="Arial"/>
                <a:cs typeface="Arial"/>
              </a:rPr>
              <a:t>Y</a:t>
            </a:r>
            <a:endParaRPr sz="2750">
              <a:latin typeface="Arial"/>
              <a:cs typeface="Arial"/>
            </a:endParaRPr>
          </a:p>
        </p:txBody>
      </p:sp>
      <p:sp>
        <p:nvSpPr>
          <p:cNvPr id="48" name="object 48"/>
          <p:cNvSpPr txBox="1"/>
          <p:nvPr/>
        </p:nvSpPr>
        <p:spPr>
          <a:xfrm>
            <a:off x="6021426" y="8254653"/>
            <a:ext cx="938530" cy="33147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-35">
                <a:solidFill>
                  <a:srgbClr val="181818"/>
                </a:solidFill>
                <a:latin typeface="Arial"/>
                <a:cs typeface="Arial"/>
              </a:rPr>
              <a:t>S</a:t>
            </a:r>
            <a:r>
              <a:rPr dirty="0" sz="1000" spc="20">
                <a:solidFill>
                  <a:srgbClr val="181818"/>
                </a:solidFill>
                <a:latin typeface="Arial"/>
                <a:cs typeface="Arial"/>
              </a:rPr>
              <a:t>u</a:t>
            </a:r>
            <a:r>
              <a:rPr dirty="0" sz="1000" spc="10">
                <a:solidFill>
                  <a:srgbClr val="181818"/>
                </a:solidFill>
                <a:latin typeface="Arial"/>
                <a:cs typeface="Arial"/>
              </a:rPr>
              <a:t>l</a:t>
            </a:r>
            <a:r>
              <a:rPr dirty="0" sz="1000" spc="5">
                <a:solidFill>
                  <a:srgbClr val="181818"/>
                </a:solidFill>
                <a:latin typeface="Arial"/>
                <a:cs typeface="Arial"/>
              </a:rPr>
              <a:t>a</a:t>
            </a:r>
            <a:r>
              <a:rPr dirty="0" sz="1000" spc="80">
                <a:solidFill>
                  <a:srgbClr val="181818"/>
                </a:solidFill>
                <a:latin typeface="Arial"/>
                <a:cs typeface="Arial"/>
              </a:rPr>
              <a:t>f</a:t>
            </a:r>
            <a:r>
              <a:rPr dirty="0" sz="1000" spc="5">
                <a:solidFill>
                  <a:srgbClr val="181818"/>
                </a:solidFill>
                <a:latin typeface="Arial"/>
                <a:cs typeface="Arial"/>
              </a:rPr>
              <a:t>a</a:t>
            </a:r>
            <a:r>
              <a:rPr dirty="0" sz="1000" spc="5">
                <a:solidFill>
                  <a:srgbClr val="181818"/>
                </a:solidFill>
                <a:latin typeface="Arial"/>
                <a:cs typeface="Arial"/>
              </a:rPr>
              <a:t> </a:t>
            </a:r>
            <a:r>
              <a:rPr dirty="0" sz="1000" spc="10">
                <a:solidFill>
                  <a:srgbClr val="181818"/>
                </a:solidFill>
                <a:latin typeface="Arial"/>
                <a:cs typeface="Arial"/>
              </a:rPr>
              <a:t>H</a:t>
            </a:r>
            <a:r>
              <a:rPr dirty="0" sz="1000" spc="5">
                <a:solidFill>
                  <a:srgbClr val="181818"/>
                </a:solidFill>
                <a:latin typeface="Arial"/>
                <a:cs typeface="Arial"/>
              </a:rPr>
              <a:t>a</a:t>
            </a:r>
            <a:r>
              <a:rPr dirty="0" sz="1000" spc="20">
                <a:solidFill>
                  <a:srgbClr val="181818"/>
                </a:solidFill>
                <a:latin typeface="Arial"/>
                <a:cs typeface="Arial"/>
              </a:rPr>
              <a:t>ss</a:t>
            </a:r>
            <a:r>
              <a:rPr dirty="0" sz="1000" spc="5">
                <a:solidFill>
                  <a:srgbClr val="181818"/>
                </a:solidFill>
                <a:latin typeface="Arial"/>
                <a:cs typeface="Arial"/>
              </a:rPr>
              <a:t>a</a:t>
            </a:r>
            <a:r>
              <a:rPr dirty="0" sz="1000" spc="25">
                <a:solidFill>
                  <a:srgbClr val="181818"/>
                </a:solidFill>
                <a:latin typeface="Arial"/>
                <a:cs typeface="Arial"/>
              </a:rPr>
              <a:t>n</a:t>
            </a:r>
            <a:endParaRPr sz="10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204"/>
              </a:spcBef>
            </a:pPr>
            <a:r>
              <a:rPr dirty="0" sz="1000" spc="-45" b="1">
                <a:solidFill>
                  <a:srgbClr val="818779"/>
                </a:solidFill>
                <a:latin typeface="Gill Sans MT"/>
                <a:cs typeface="Gill Sans MT"/>
              </a:rPr>
              <a:t>B</a:t>
            </a:r>
            <a:r>
              <a:rPr dirty="0" sz="1000" spc="15" b="1">
                <a:solidFill>
                  <a:srgbClr val="818779"/>
                </a:solidFill>
                <a:latin typeface="Gill Sans MT"/>
                <a:cs typeface="Gill Sans MT"/>
              </a:rPr>
              <a:t>o</a:t>
            </a:r>
            <a:r>
              <a:rPr dirty="0" sz="1000" spc="45" b="1">
                <a:solidFill>
                  <a:srgbClr val="818779"/>
                </a:solidFill>
                <a:latin typeface="Gill Sans MT"/>
                <a:cs typeface="Gill Sans MT"/>
              </a:rPr>
              <a:t>a</a:t>
            </a:r>
            <a:r>
              <a:rPr dirty="0" sz="1000" spc="-25" b="1">
                <a:solidFill>
                  <a:srgbClr val="818779"/>
                </a:solidFill>
                <a:latin typeface="Gill Sans MT"/>
                <a:cs typeface="Gill Sans MT"/>
              </a:rPr>
              <a:t>r</a:t>
            </a:r>
            <a:r>
              <a:rPr dirty="0" sz="1000" spc="45" b="1">
                <a:solidFill>
                  <a:srgbClr val="818779"/>
                </a:solidFill>
                <a:latin typeface="Gill Sans MT"/>
                <a:cs typeface="Gill Sans MT"/>
              </a:rPr>
              <a:t>d</a:t>
            </a:r>
            <a:r>
              <a:rPr dirty="0" sz="1000" spc="-50" b="1">
                <a:solidFill>
                  <a:srgbClr val="818779"/>
                </a:solidFill>
                <a:latin typeface="Gill Sans MT"/>
                <a:cs typeface="Gill Sans MT"/>
              </a:rPr>
              <a:t> </a:t>
            </a:r>
            <a:r>
              <a:rPr dirty="0" sz="1000" spc="-85" b="1">
                <a:solidFill>
                  <a:srgbClr val="818779"/>
                </a:solidFill>
                <a:latin typeface="Gill Sans MT"/>
                <a:cs typeface="Gill Sans MT"/>
              </a:rPr>
              <a:t>D</a:t>
            </a:r>
            <a:r>
              <a:rPr dirty="0" sz="1000" b="1">
                <a:solidFill>
                  <a:srgbClr val="818779"/>
                </a:solidFill>
                <a:latin typeface="Gill Sans MT"/>
                <a:cs typeface="Gill Sans MT"/>
              </a:rPr>
              <a:t>i</a:t>
            </a:r>
            <a:r>
              <a:rPr dirty="0" sz="1000" spc="-25" b="1">
                <a:solidFill>
                  <a:srgbClr val="818779"/>
                </a:solidFill>
                <a:latin typeface="Gill Sans MT"/>
                <a:cs typeface="Gill Sans MT"/>
              </a:rPr>
              <a:t>r</a:t>
            </a:r>
            <a:r>
              <a:rPr dirty="0" sz="1000" spc="40" b="1">
                <a:solidFill>
                  <a:srgbClr val="818779"/>
                </a:solidFill>
                <a:latin typeface="Gill Sans MT"/>
                <a:cs typeface="Gill Sans MT"/>
              </a:rPr>
              <a:t>e</a:t>
            </a:r>
            <a:r>
              <a:rPr dirty="0" sz="1000" spc="85" b="1">
                <a:solidFill>
                  <a:srgbClr val="818779"/>
                </a:solidFill>
                <a:latin typeface="Gill Sans MT"/>
                <a:cs typeface="Gill Sans MT"/>
              </a:rPr>
              <a:t>c</a:t>
            </a:r>
            <a:r>
              <a:rPr dirty="0" sz="1000" spc="-25" b="1">
                <a:solidFill>
                  <a:srgbClr val="818779"/>
                </a:solidFill>
                <a:latin typeface="Gill Sans MT"/>
                <a:cs typeface="Gill Sans MT"/>
              </a:rPr>
              <a:t>t</a:t>
            </a:r>
            <a:r>
              <a:rPr dirty="0" sz="1000" spc="15" b="1">
                <a:solidFill>
                  <a:srgbClr val="818779"/>
                </a:solidFill>
                <a:latin typeface="Gill Sans MT"/>
                <a:cs typeface="Gill Sans MT"/>
              </a:rPr>
              <a:t>o</a:t>
            </a:r>
            <a:r>
              <a:rPr dirty="0" sz="1000" spc="-25" b="1">
                <a:solidFill>
                  <a:srgbClr val="818779"/>
                </a:solidFill>
                <a:latin typeface="Gill Sans MT"/>
                <a:cs typeface="Gill Sans MT"/>
              </a:rPr>
              <a:t>r</a:t>
            </a:r>
            <a:endParaRPr sz="1000">
              <a:latin typeface="Gill Sans MT"/>
              <a:cs typeface="Gill Sans MT"/>
            </a:endParaRPr>
          </a:p>
        </p:txBody>
      </p:sp>
      <p:sp>
        <p:nvSpPr>
          <p:cNvPr id="49" name="object 49"/>
          <p:cNvSpPr txBox="1"/>
          <p:nvPr/>
        </p:nvSpPr>
        <p:spPr>
          <a:xfrm>
            <a:off x="5537146" y="8797738"/>
            <a:ext cx="1907539" cy="181038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algn="ctr" marL="12065" marR="5080" indent="-635">
              <a:lnSpc>
                <a:spcPct val="104500"/>
              </a:lnSpc>
            </a:pPr>
            <a:r>
              <a:rPr dirty="0" sz="950" spc="-35">
                <a:solidFill>
                  <a:srgbClr val="181818"/>
                </a:solidFill>
                <a:latin typeface="Arial"/>
                <a:cs typeface="Arial"/>
              </a:rPr>
              <a:t>S</a:t>
            </a:r>
            <a:r>
              <a:rPr dirty="0" sz="950" spc="20">
                <a:solidFill>
                  <a:srgbClr val="181818"/>
                </a:solidFill>
                <a:latin typeface="Arial"/>
                <a:cs typeface="Arial"/>
              </a:rPr>
              <a:t>u</a:t>
            </a:r>
            <a:r>
              <a:rPr dirty="0" sz="950" spc="10">
                <a:solidFill>
                  <a:srgbClr val="181818"/>
                </a:solidFill>
                <a:latin typeface="Arial"/>
                <a:cs typeface="Arial"/>
              </a:rPr>
              <a:t>l</a:t>
            </a:r>
            <a:r>
              <a:rPr dirty="0" sz="950" spc="5">
                <a:solidFill>
                  <a:srgbClr val="181818"/>
                </a:solidFill>
                <a:latin typeface="Arial"/>
                <a:cs typeface="Arial"/>
              </a:rPr>
              <a:t>a</a:t>
            </a:r>
            <a:r>
              <a:rPr dirty="0" sz="950" spc="75">
                <a:solidFill>
                  <a:srgbClr val="181818"/>
                </a:solidFill>
                <a:latin typeface="Arial"/>
                <a:cs typeface="Arial"/>
              </a:rPr>
              <a:t>f</a:t>
            </a:r>
            <a:r>
              <a:rPr dirty="0" sz="950" spc="5">
                <a:solidFill>
                  <a:srgbClr val="181818"/>
                </a:solidFill>
                <a:latin typeface="Arial"/>
                <a:cs typeface="Arial"/>
              </a:rPr>
              <a:t>a</a:t>
            </a:r>
            <a:r>
              <a:rPr dirty="0" sz="950" spc="-25">
                <a:solidFill>
                  <a:srgbClr val="181818"/>
                </a:solidFill>
                <a:latin typeface="Arial"/>
                <a:cs typeface="Arial"/>
              </a:rPr>
              <a:t>’</a:t>
            </a:r>
            <a:r>
              <a:rPr dirty="0" sz="950" spc="15">
                <a:solidFill>
                  <a:srgbClr val="181818"/>
                </a:solidFill>
                <a:latin typeface="Arial"/>
                <a:cs typeface="Arial"/>
              </a:rPr>
              <a:t>s</a:t>
            </a:r>
            <a:r>
              <a:rPr dirty="0" sz="950" spc="15">
                <a:solidFill>
                  <a:srgbClr val="181818"/>
                </a:solidFill>
                <a:latin typeface="Arial"/>
                <a:cs typeface="Arial"/>
              </a:rPr>
              <a:t> </a:t>
            </a:r>
            <a:r>
              <a:rPr dirty="0" sz="950" spc="15">
                <a:solidFill>
                  <a:srgbClr val="181818"/>
                </a:solidFill>
                <a:latin typeface="Arial"/>
                <a:cs typeface="Arial"/>
              </a:rPr>
              <a:t>s</a:t>
            </a:r>
            <a:r>
              <a:rPr dirty="0" sz="950" spc="25">
                <a:solidFill>
                  <a:srgbClr val="181818"/>
                </a:solidFill>
                <a:latin typeface="Arial"/>
                <a:cs typeface="Arial"/>
              </a:rPr>
              <a:t>e</a:t>
            </a:r>
            <a:r>
              <a:rPr dirty="0" sz="950" spc="10">
                <a:solidFill>
                  <a:srgbClr val="181818"/>
                </a:solidFill>
                <a:latin typeface="Arial"/>
                <a:cs typeface="Arial"/>
              </a:rPr>
              <a:t>l</a:t>
            </a:r>
            <a:r>
              <a:rPr dirty="0" sz="950" spc="75">
                <a:solidFill>
                  <a:srgbClr val="181818"/>
                </a:solidFill>
                <a:latin typeface="Arial"/>
                <a:cs typeface="Arial"/>
              </a:rPr>
              <a:t>f</a:t>
            </a:r>
            <a:r>
              <a:rPr dirty="0" sz="950" spc="120">
                <a:solidFill>
                  <a:srgbClr val="181818"/>
                </a:solidFill>
                <a:latin typeface="Arial"/>
                <a:cs typeface="Arial"/>
              </a:rPr>
              <a:t>-</a:t>
            </a:r>
            <a:r>
              <a:rPr dirty="0" sz="950" spc="55">
                <a:solidFill>
                  <a:srgbClr val="181818"/>
                </a:solidFill>
                <a:latin typeface="Arial"/>
                <a:cs typeface="Arial"/>
              </a:rPr>
              <a:t>d</a:t>
            </a:r>
            <a:r>
              <a:rPr dirty="0" sz="950" spc="45">
                <a:solidFill>
                  <a:srgbClr val="181818"/>
                </a:solidFill>
                <a:latin typeface="Arial"/>
                <a:cs typeface="Arial"/>
              </a:rPr>
              <a:t>r</a:t>
            </a:r>
            <a:r>
              <a:rPr dirty="0" sz="950" spc="10">
                <a:solidFill>
                  <a:srgbClr val="181818"/>
                </a:solidFill>
                <a:latin typeface="Arial"/>
                <a:cs typeface="Arial"/>
              </a:rPr>
              <a:t>i</a:t>
            </a:r>
            <a:r>
              <a:rPr dirty="0" sz="950" spc="50">
                <a:solidFill>
                  <a:srgbClr val="181818"/>
                </a:solidFill>
                <a:latin typeface="Arial"/>
                <a:cs typeface="Arial"/>
              </a:rPr>
              <a:t>v</a:t>
            </a:r>
            <a:r>
              <a:rPr dirty="0" sz="950" spc="25">
                <a:solidFill>
                  <a:srgbClr val="181818"/>
                </a:solidFill>
                <a:latin typeface="Arial"/>
                <a:cs typeface="Arial"/>
              </a:rPr>
              <a:t>en</a:t>
            </a:r>
            <a:r>
              <a:rPr dirty="0" sz="950" spc="25">
                <a:solidFill>
                  <a:srgbClr val="181818"/>
                </a:solidFill>
                <a:latin typeface="Arial"/>
                <a:cs typeface="Arial"/>
              </a:rPr>
              <a:t> </a:t>
            </a:r>
            <a:r>
              <a:rPr dirty="0" sz="950" spc="25">
                <a:solidFill>
                  <a:srgbClr val="181818"/>
                </a:solidFill>
                <a:latin typeface="Arial"/>
                <a:cs typeface="Arial"/>
              </a:rPr>
              <a:t>e</a:t>
            </a:r>
            <a:r>
              <a:rPr dirty="0" sz="950" spc="35">
                <a:solidFill>
                  <a:srgbClr val="181818"/>
                </a:solidFill>
                <a:latin typeface="Arial"/>
                <a:cs typeface="Arial"/>
              </a:rPr>
              <a:t>x</a:t>
            </a:r>
            <a:r>
              <a:rPr dirty="0" sz="950" spc="45">
                <a:solidFill>
                  <a:srgbClr val="181818"/>
                </a:solidFill>
                <a:latin typeface="Arial"/>
                <a:cs typeface="Arial"/>
              </a:rPr>
              <a:t>p</a:t>
            </a:r>
            <a:r>
              <a:rPr dirty="0" sz="950" spc="25">
                <a:solidFill>
                  <a:srgbClr val="181818"/>
                </a:solidFill>
                <a:latin typeface="Arial"/>
                <a:cs typeface="Arial"/>
              </a:rPr>
              <a:t>e</a:t>
            </a:r>
            <a:r>
              <a:rPr dirty="0" sz="950" spc="45">
                <a:solidFill>
                  <a:srgbClr val="181818"/>
                </a:solidFill>
                <a:latin typeface="Arial"/>
                <a:cs typeface="Arial"/>
              </a:rPr>
              <a:t>r</a:t>
            </a:r>
            <a:r>
              <a:rPr dirty="0" sz="950" spc="80">
                <a:solidFill>
                  <a:srgbClr val="181818"/>
                </a:solidFill>
                <a:latin typeface="Arial"/>
                <a:cs typeface="Arial"/>
              </a:rPr>
              <a:t>t</a:t>
            </a:r>
            <a:r>
              <a:rPr dirty="0" sz="950" spc="10">
                <a:solidFill>
                  <a:srgbClr val="181818"/>
                </a:solidFill>
                <a:latin typeface="Arial"/>
                <a:cs typeface="Arial"/>
              </a:rPr>
              <a:t>i</a:t>
            </a:r>
            <a:r>
              <a:rPr dirty="0" sz="950" spc="15">
                <a:solidFill>
                  <a:srgbClr val="181818"/>
                </a:solidFill>
                <a:latin typeface="Arial"/>
                <a:cs typeface="Arial"/>
              </a:rPr>
              <a:t>s</a:t>
            </a:r>
            <a:r>
              <a:rPr dirty="0" sz="950" spc="25">
                <a:solidFill>
                  <a:srgbClr val="181818"/>
                </a:solidFill>
                <a:latin typeface="Arial"/>
                <a:cs typeface="Arial"/>
              </a:rPr>
              <a:t>e</a:t>
            </a:r>
            <a:r>
              <a:rPr dirty="0" sz="950" spc="25">
                <a:solidFill>
                  <a:srgbClr val="181818"/>
                </a:solidFill>
                <a:latin typeface="Arial"/>
                <a:cs typeface="Arial"/>
              </a:rPr>
              <a:t> </a:t>
            </a:r>
            <a:r>
              <a:rPr dirty="0" sz="950" spc="10">
                <a:solidFill>
                  <a:srgbClr val="181818"/>
                </a:solidFill>
                <a:latin typeface="Arial"/>
                <a:cs typeface="Arial"/>
              </a:rPr>
              <a:t>i</a:t>
            </a:r>
            <a:r>
              <a:rPr dirty="0" sz="950" spc="25">
                <a:solidFill>
                  <a:srgbClr val="181818"/>
                </a:solidFill>
                <a:latin typeface="Arial"/>
                <a:cs typeface="Arial"/>
              </a:rPr>
              <a:t>n</a:t>
            </a:r>
            <a:r>
              <a:rPr dirty="0" sz="950" spc="10">
                <a:solidFill>
                  <a:srgbClr val="181818"/>
                </a:solidFill>
                <a:latin typeface="Arial"/>
                <a:cs typeface="Arial"/>
              </a:rPr>
              <a:t> </a:t>
            </a:r>
            <a:r>
              <a:rPr dirty="0" sz="950" spc="-15">
                <a:solidFill>
                  <a:srgbClr val="181818"/>
                </a:solidFill>
                <a:latin typeface="Arial"/>
                <a:cs typeface="Arial"/>
              </a:rPr>
              <a:t>I</a:t>
            </a:r>
            <a:r>
              <a:rPr dirty="0" sz="950" spc="15">
                <a:solidFill>
                  <a:srgbClr val="181818"/>
                </a:solidFill>
                <a:latin typeface="Arial"/>
                <a:cs typeface="Arial"/>
              </a:rPr>
              <a:t>s</a:t>
            </a:r>
            <a:r>
              <a:rPr dirty="0" sz="950" spc="10">
                <a:solidFill>
                  <a:srgbClr val="181818"/>
                </a:solidFill>
                <a:latin typeface="Arial"/>
                <a:cs typeface="Arial"/>
              </a:rPr>
              <a:t>l</a:t>
            </a:r>
            <a:r>
              <a:rPr dirty="0" sz="950" spc="5">
                <a:solidFill>
                  <a:srgbClr val="181818"/>
                </a:solidFill>
                <a:latin typeface="Arial"/>
                <a:cs typeface="Arial"/>
              </a:rPr>
              <a:t>a</a:t>
            </a:r>
            <a:r>
              <a:rPr dirty="0" sz="950" spc="30">
                <a:solidFill>
                  <a:srgbClr val="181818"/>
                </a:solidFill>
                <a:latin typeface="Arial"/>
                <a:cs typeface="Arial"/>
              </a:rPr>
              <a:t>m</a:t>
            </a:r>
            <a:r>
              <a:rPr dirty="0" sz="950" spc="30">
                <a:solidFill>
                  <a:srgbClr val="181818"/>
                </a:solidFill>
                <a:latin typeface="Arial"/>
                <a:cs typeface="Arial"/>
              </a:rPr>
              <a:t>, </a:t>
            </a:r>
            <a:r>
              <a:rPr dirty="0" sz="950" spc="50">
                <a:solidFill>
                  <a:srgbClr val="181818"/>
                </a:solidFill>
                <a:latin typeface="Arial"/>
                <a:cs typeface="Arial"/>
              </a:rPr>
              <a:t>c</a:t>
            </a:r>
            <a:r>
              <a:rPr dirty="0" sz="950" spc="35">
                <a:solidFill>
                  <a:srgbClr val="181818"/>
                </a:solidFill>
                <a:latin typeface="Arial"/>
                <a:cs typeface="Arial"/>
              </a:rPr>
              <a:t>o</a:t>
            </a:r>
            <a:r>
              <a:rPr dirty="0" sz="950" spc="30">
                <a:solidFill>
                  <a:srgbClr val="181818"/>
                </a:solidFill>
                <a:latin typeface="Arial"/>
                <a:cs typeface="Arial"/>
              </a:rPr>
              <a:t>m</a:t>
            </a:r>
            <a:r>
              <a:rPr dirty="0" sz="950" spc="55">
                <a:solidFill>
                  <a:srgbClr val="181818"/>
                </a:solidFill>
                <a:latin typeface="Arial"/>
                <a:cs typeface="Arial"/>
              </a:rPr>
              <a:t>b</a:t>
            </a:r>
            <a:r>
              <a:rPr dirty="0" sz="950" spc="10">
                <a:solidFill>
                  <a:srgbClr val="181818"/>
                </a:solidFill>
                <a:latin typeface="Arial"/>
                <a:cs typeface="Arial"/>
              </a:rPr>
              <a:t>i</a:t>
            </a:r>
            <a:r>
              <a:rPr dirty="0" sz="950" spc="25">
                <a:solidFill>
                  <a:srgbClr val="181818"/>
                </a:solidFill>
                <a:latin typeface="Arial"/>
                <a:cs typeface="Arial"/>
              </a:rPr>
              <a:t>ne</a:t>
            </a:r>
            <a:r>
              <a:rPr dirty="0" sz="950" spc="55">
                <a:solidFill>
                  <a:srgbClr val="181818"/>
                </a:solidFill>
                <a:latin typeface="Arial"/>
                <a:cs typeface="Arial"/>
              </a:rPr>
              <a:t>d</a:t>
            </a:r>
            <a:r>
              <a:rPr dirty="0" sz="950" spc="55">
                <a:solidFill>
                  <a:srgbClr val="181818"/>
                </a:solidFill>
                <a:latin typeface="Arial"/>
                <a:cs typeface="Arial"/>
              </a:rPr>
              <a:t> </a:t>
            </a:r>
            <a:r>
              <a:rPr dirty="0" sz="950" spc="80">
                <a:solidFill>
                  <a:srgbClr val="181818"/>
                </a:solidFill>
                <a:latin typeface="Arial"/>
                <a:cs typeface="Arial"/>
              </a:rPr>
              <a:t>w</a:t>
            </a:r>
            <a:r>
              <a:rPr dirty="0" sz="950" spc="10">
                <a:solidFill>
                  <a:srgbClr val="181818"/>
                </a:solidFill>
                <a:latin typeface="Arial"/>
                <a:cs typeface="Arial"/>
              </a:rPr>
              <a:t>i</a:t>
            </a:r>
            <a:r>
              <a:rPr dirty="0" sz="950" spc="80">
                <a:solidFill>
                  <a:srgbClr val="181818"/>
                </a:solidFill>
                <a:latin typeface="Arial"/>
                <a:cs typeface="Arial"/>
              </a:rPr>
              <a:t>t</a:t>
            </a:r>
            <a:r>
              <a:rPr dirty="0" sz="950" spc="30">
                <a:solidFill>
                  <a:srgbClr val="181818"/>
                </a:solidFill>
                <a:latin typeface="Arial"/>
                <a:cs typeface="Arial"/>
              </a:rPr>
              <a:t>h</a:t>
            </a:r>
            <a:r>
              <a:rPr dirty="0" sz="950" spc="30">
                <a:solidFill>
                  <a:srgbClr val="181818"/>
                </a:solidFill>
                <a:latin typeface="Arial"/>
                <a:cs typeface="Arial"/>
              </a:rPr>
              <a:t> </a:t>
            </a:r>
            <a:r>
              <a:rPr dirty="0" sz="950" spc="30">
                <a:solidFill>
                  <a:srgbClr val="181818"/>
                </a:solidFill>
                <a:latin typeface="Arial"/>
                <a:cs typeface="Arial"/>
              </a:rPr>
              <a:t>h</a:t>
            </a:r>
            <a:r>
              <a:rPr dirty="0" sz="950" spc="25">
                <a:solidFill>
                  <a:srgbClr val="181818"/>
                </a:solidFill>
                <a:latin typeface="Arial"/>
                <a:cs typeface="Arial"/>
              </a:rPr>
              <a:t>e</a:t>
            </a:r>
            <a:r>
              <a:rPr dirty="0" sz="950" spc="45">
                <a:solidFill>
                  <a:srgbClr val="181818"/>
                </a:solidFill>
                <a:latin typeface="Arial"/>
                <a:cs typeface="Arial"/>
              </a:rPr>
              <a:t>r</a:t>
            </a:r>
            <a:r>
              <a:rPr dirty="0" sz="950" spc="45">
                <a:solidFill>
                  <a:srgbClr val="181818"/>
                </a:solidFill>
                <a:latin typeface="Arial"/>
                <a:cs typeface="Arial"/>
              </a:rPr>
              <a:t> </a:t>
            </a:r>
            <a:r>
              <a:rPr dirty="0" sz="950" spc="75">
                <a:solidFill>
                  <a:srgbClr val="181818"/>
                </a:solidFill>
                <a:latin typeface="Arial"/>
                <a:cs typeface="Arial"/>
              </a:rPr>
              <a:t>f</a:t>
            </a:r>
            <a:r>
              <a:rPr dirty="0" sz="950" spc="10">
                <a:solidFill>
                  <a:srgbClr val="181818"/>
                </a:solidFill>
                <a:latin typeface="Arial"/>
                <a:cs typeface="Arial"/>
              </a:rPr>
              <a:t>l</a:t>
            </a:r>
            <a:r>
              <a:rPr dirty="0" sz="950" spc="20">
                <a:solidFill>
                  <a:srgbClr val="181818"/>
                </a:solidFill>
                <a:latin typeface="Arial"/>
                <a:cs typeface="Arial"/>
              </a:rPr>
              <a:t>u</a:t>
            </a:r>
            <a:r>
              <a:rPr dirty="0" sz="950" spc="25">
                <a:solidFill>
                  <a:srgbClr val="181818"/>
                </a:solidFill>
                <a:latin typeface="Arial"/>
                <a:cs typeface="Arial"/>
              </a:rPr>
              <a:t>en</a:t>
            </a:r>
            <a:r>
              <a:rPr dirty="0" sz="950" spc="50">
                <a:solidFill>
                  <a:srgbClr val="181818"/>
                </a:solidFill>
                <a:latin typeface="Arial"/>
                <a:cs typeface="Arial"/>
              </a:rPr>
              <a:t>cy</a:t>
            </a:r>
            <a:r>
              <a:rPr dirty="0" sz="950" spc="25">
                <a:solidFill>
                  <a:srgbClr val="181818"/>
                </a:solidFill>
                <a:latin typeface="Arial"/>
                <a:cs typeface="Arial"/>
              </a:rPr>
              <a:t> </a:t>
            </a:r>
            <a:r>
              <a:rPr dirty="0" sz="950" spc="10">
                <a:solidFill>
                  <a:srgbClr val="181818"/>
                </a:solidFill>
                <a:latin typeface="Arial"/>
                <a:cs typeface="Arial"/>
              </a:rPr>
              <a:t>i</a:t>
            </a:r>
            <a:r>
              <a:rPr dirty="0" sz="950" spc="25">
                <a:solidFill>
                  <a:srgbClr val="181818"/>
                </a:solidFill>
                <a:latin typeface="Arial"/>
                <a:cs typeface="Arial"/>
              </a:rPr>
              <a:t>n</a:t>
            </a:r>
            <a:r>
              <a:rPr dirty="0" sz="950" spc="25">
                <a:solidFill>
                  <a:srgbClr val="181818"/>
                </a:solidFill>
                <a:latin typeface="Arial"/>
                <a:cs typeface="Arial"/>
              </a:rPr>
              <a:t> </a:t>
            </a:r>
            <a:r>
              <a:rPr dirty="0" sz="950" spc="5">
                <a:solidFill>
                  <a:srgbClr val="181818"/>
                </a:solidFill>
                <a:latin typeface="Arial"/>
                <a:cs typeface="Arial"/>
              </a:rPr>
              <a:t>A</a:t>
            </a:r>
            <a:r>
              <a:rPr dirty="0" sz="950" spc="45">
                <a:solidFill>
                  <a:srgbClr val="181818"/>
                </a:solidFill>
                <a:latin typeface="Arial"/>
                <a:cs typeface="Arial"/>
              </a:rPr>
              <a:t>r</a:t>
            </a:r>
            <a:r>
              <a:rPr dirty="0" sz="950" spc="5">
                <a:solidFill>
                  <a:srgbClr val="181818"/>
                </a:solidFill>
                <a:latin typeface="Arial"/>
                <a:cs typeface="Arial"/>
              </a:rPr>
              <a:t>a</a:t>
            </a:r>
            <a:r>
              <a:rPr dirty="0" sz="950" spc="55">
                <a:solidFill>
                  <a:srgbClr val="181818"/>
                </a:solidFill>
                <a:latin typeface="Arial"/>
                <a:cs typeface="Arial"/>
              </a:rPr>
              <a:t>b</a:t>
            </a:r>
            <a:r>
              <a:rPr dirty="0" sz="950" spc="10">
                <a:solidFill>
                  <a:srgbClr val="181818"/>
                </a:solidFill>
                <a:latin typeface="Arial"/>
                <a:cs typeface="Arial"/>
              </a:rPr>
              <a:t>i</a:t>
            </a:r>
            <a:r>
              <a:rPr dirty="0" sz="950" spc="50">
                <a:solidFill>
                  <a:srgbClr val="181818"/>
                </a:solidFill>
                <a:latin typeface="Arial"/>
                <a:cs typeface="Arial"/>
              </a:rPr>
              <a:t>c</a:t>
            </a:r>
            <a:r>
              <a:rPr dirty="0" sz="950" spc="50">
                <a:solidFill>
                  <a:srgbClr val="181818"/>
                </a:solidFill>
                <a:latin typeface="Arial"/>
                <a:cs typeface="Arial"/>
              </a:rPr>
              <a:t>, </a:t>
            </a:r>
            <a:r>
              <a:rPr dirty="0" sz="950" spc="45">
                <a:solidFill>
                  <a:srgbClr val="181818"/>
                </a:solidFill>
                <a:latin typeface="Arial"/>
                <a:cs typeface="Arial"/>
              </a:rPr>
              <a:t>p</a:t>
            </a:r>
            <a:r>
              <a:rPr dirty="0" sz="950" spc="35">
                <a:solidFill>
                  <a:srgbClr val="181818"/>
                </a:solidFill>
                <a:latin typeface="Arial"/>
                <a:cs typeface="Arial"/>
              </a:rPr>
              <a:t>o</a:t>
            </a:r>
            <a:r>
              <a:rPr dirty="0" sz="950" spc="15">
                <a:solidFill>
                  <a:srgbClr val="181818"/>
                </a:solidFill>
                <a:latin typeface="Arial"/>
                <a:cs typeface="Arial"/>
              </a:rPr>
              <a:t>s</a:t>
            </a:r>
            <a:r>
              <a:rPr dirty="0" sz="950" spc="10">
                <a:solidFill>
                  <a:srgbClr val="181818"/>
                </a:solidFill>
                <a:latin typeface="Arial"/>
                <a:cs typeface="Arial"/>
              </a:rPr>
              <a:t>i</a:t>
            </a:r>
            <a:r>
              <a:rPr dirty="0" sz="950" spc="80">
                <a:solidFill>
                  <a:srgbClr val="181818"/>
                </a:solidFill>
                <a:latin typeface="Arial"/>
                <a:cs typeface="Arial"/>
              </a:rPr>
              <a:t>t</a:t>
            </a:r>
            <a:r>
              <a:rPr dirty="0" sz="950" spc="25">
                <a:solidFill>
                  <a:srgbClr val="181818"/>
                </a:solidFill>
                <a:latin typeface="Arial"/>
                <a:cs typeface="Arial"/>
              </a:rPr>
              <a:t>io</a:t>
            </a:r>
            <a:r>
              <a:rPr dirty="0" sz="950" spc="25">
                <a:solidFill>
                  <a:srgbClr val="181818"/>
                </a:solidFill>
                <a:latin typeface="Arial"/>
                <a:cs typeface="Arial"/>
              </a:rPr>
              <a:t>n</a:t>
            </a:r>
            <a:r>
              <a:rPr dirty="0" sz="950" spc="15">
                <a:solidFill>
                  <a:srgbClr val="181818"/>
                </a:solidFill>
                <a:latin typeface="Arial"/>
                <a:cs typeface="Arial"/>
              </a:rPr>
              <a:t>s</a:t>
            </a:r>
            <a:r>
              <a:rPr dirty="0" sz="950" spc="15">
                <a:solidFill>
                  <a:srgbClr val="181818"/>
                </a:solidFill>
                <a:latin typeface="Arial"/>
                <a:cs typeface="Arial"/>
              </a:rPr>
              <a:t> </a:t>
            </a:r>
            <a:r>
              <a:rPr dirty="0" sz="950" spc="30">
                <a:solidFill>
                  <a:srgbClr val="181818"/>
                </a:solidFill>
                <a:latin typeface="Arial"/>
                <a:cs typeface="Arial"/>
              </a:rPr>
              <a:t>h</a:t>
            </a:r>
            <a:r>
              <a:rPr dirty="0" sz="950" spc="25">
                <a:solidFill>
                  <a:srgbClr val="181818"/>
                </a:solidFill>
                <a:latin typeface="Arial"/>
                <a:cs typeface="Arial"/>
              </a:rPr>
              <a:t>e</a:t>
            </a:r>
            <a:r>
              <a:rPr dirty="0" sz="950" spc="45">
                <a:solidFill>
                  <a:srgbClr val="181818"/>
                </a:solidFill>
                <a:latin typeface="Arial"/>
                <a:cs typeface="Arial"/>
              </a:rPr>
              <a:t>r</a:t>
            </a:r>
            <a:r>
              <a:rPr dirty="0" sz="950" spc="45">
                <a:solidFill>
                  <a:srgbClr val="181818"/>
                </a:solidFill>
                <a:latin typeface="Arial"/>
                <a:cs typeface="Arial"/>
              </a:rPr>
              <a:t> </a:t>
            </a:r>
            <a:r>
              <a:rPr dirty="0" sz="950" spc="20">
                <a:solidFill>
                  <a:srgbClr val="181818"/>
                </a:solidFill>
                <a:latin typeface="Arial"/>
                <a:cs typeface="Arial"/>
              </a:rPr>
              <a:t>u</a:t>
            </a:r>
            <a:r>
              <a:rPr dirty="0" sz="950" spc="25">
                <a:solidFill>
                  <a:srgbClr val="181818"/>
                </a:solidFill>
                <a:latin typeface="Arial"/>
                <a:cs typeface="Arial"/>
              </a:rPr>
              <a:t>n</a:t>
            </a:r>
            <a:r>
              <a:rPr dirty="0" sz="950" spc="10">
                <a:solidFill>
                  <a:srgbClr val="181818"/>
                </a:solidFill>
                <a:latin typeface="Arial"/>
                <a:cs typeface="Arial"/>
              </a:rPr>
              <a:t>i</a:t>
            </a:r>
            <a:r>
              <a:rPr dirty="0" sz="950" spc="45">
                <a:solidFill>
                  <a:srgbClr val="181818"/>
                </a:solidFill>
                <a:latin typeface="Arial"/>
                <a:cs typeface="Arial"/>
              </a:rPr>
              <a:t>q</a:t>
            </a:r>
            <a:r>
              <a:rPr dirty="0" sz="950" spc="20">
                <a:solidFill>
                  <a:srgbClr val="181818"/>
                </a:solidFill>
                <a:latin typeface="Arial"/>
                <a:cs typeface="Arial"/>
              </a:rPr>
              <a:t>u</a:t>
            </a:r>
            <a:r>
              <a:rPr dirty="0" sz="950" spc="25">
                <a:solidFill>
                  <a:srgbClr val="181818"/>
                </a:solidFill>
                <a:latin typeface="Arial"/>
                <a:cs typeface="Arial"/>
              </a:rPr>
              <a:t>e</a:t>
            </a:r>
            <a:r>
              <a:rPr dirty="0" sz="950" spc="10">
                <a:solidFill>
                  <a:srgbClr val="181818"/>
                </a:solidFill>
                <a:latin typeface="Arial"/>
                <a:cs typeface="Arial"/>
              </a:rPr>
              <a:t>l</a:t>
            </a:r>
            <a:r>
              <a:rPr dirty="0" sz="950" spc="50">
                <a:solidFill>
                  <a:srgbClr val="181818"/>
                </a:solidFill>
                <a:latin typeface="Arial"/>
                <a:cs typeface="Arial"/>
              </a:rPr>
              <a:t>y</a:t>
            </a:r>
            <a:r>
              <a:rPr dirty="0" sz="950" spc="25">
                <a:solidFill>
                  <a:srgbClr val="181818"/>
                </a:solidFill>
                <a:latin typeface="Arial"/>
                <a:cs typeface="Arial"/>
              </a:rPr>
              <a:t> </a:t>
            </a:r>
            <a:r>
              <a:rPr dirty="0" sz="950" spc="80">
                <a:solidFill>
                  <a:srgbClr val="181818"/>
                </a:solidFill>
                <a:latin typeface="Arial"/>
                <a:cs typeface="Arial"/>
              </a:rPr>
              <a:t>t</a:t>
            </a:r>
            <a:r>
              <a:rPr dirty="0" sz="950" spc="35">
                <a:solidFill>
                  <a:srgbClr val="181818"/>
                </a:solidFill>
                <a:latin typeface="Arial"/>
                <a:cs typeface="Arial"/>
              </a:rPr>
              <a:t>o</a:t>
            </a:r>
            <a:r>
              <a:rPr dirty="0" sz="950" spc="35">
                <a:solidFill>
                  <a:srgbClr val="181818"/>
                </a:solidFill>
                <a:latin typeface="Arial"/>
                <a:cs typeface="Arial"/>
              </a:rPr>
              <a:t> </a:t>
            </a:r>
            <a:r>
              <a:rPr dirty="0" sz="950" spc="55">
                <a:solidFill>
                  <a:srgbClr val="181818"/>
                </a:solidFill>
                <a:latin typeface="Arial"/>
                <a:cs typeface="Arial"/>
              </a:rPr>
              <a:t>d</a:t>
            </a:r>
            <a:r>
              <a:rPr dirty="0" sz="950" spc="25">
                <a:solidFill>
                  <a:srgbClr val="181818"/>
                </a:solidFill>
                <a:latin typeface="Arial"/>
                <a:cs typeface="Arial"/>
              </a:rPr>
              <a:t>ee</a:t>
            </a:r>
            <a:r>
              <a:rPr dirty="0" sz="950" spc="45">
                <a:solidFill>
                  <a:srgbClr val="181818"/>
                </a:solidFill>
                <a:latin typeface="Arial"/>
                <a:cs typeface="Arial"/>
              </a:rPr>
              <a:t>p</a:t>
            </a:r>
            <a:r>
              <a:rPr dirty="0" sz="950" spc="25">
                <a:solidFill>
                  <a:srgbClr val="181818"/>
                </a:solidFill>
                <a:latin typeface="Arial"/>
                <a:cs typeface="Arial"/>
              </a:rPr>
              <a:t>en</a:t>
            </a:r>
            <a:r>
              <a:rPr dirty="0" sz="950" spc="25">
                <a:solidFill>
                  <a:srgbClr val="181818"/>
                </a:solidFill>
                <a:latin typeface="Arial"/>
                <a:cs typeface="Arial"/>
              </a:rPr>
              <a:t> </a:t>
            </a:r>
            <a:r>
              <a:rPr dirty="0" sz="950" spc="80">
                <a:solidFill>
                  <a:srgbClr val="181818"/>
                </a:solidFill>
                <a:latin typeface="Arial"/>
                <a:cs typeface="Arial"/>
              </a:rPr>
              <a:t>t</a:t>
            </a:r>
            <a:r>
              <a:rPr dirty="0" sz="950" spc="30">
                <a:solidFill>
                  <a:srgbClr val="181818"/>
                </a:solidFill>
                <a:latin typeface="Arial"/>
                <a:cs typeface="Arial"/>
              </a:rPr>
              <a:t>h</a:t>
            </a:r>
            <a:r>
              <a:rPr dirty="0" sz="950" spc="25">
                <a:solidFill>
                  <a:srgbClr val="181818"/>
                </a:solidFill>
                <a:latin typeface="Arial"/>
                <a:cs typeface="Arial"/>
              </a:rPr>
              <a:t>e</a:t>
            </a:r>
            <a:r>
              <a:rPr dirty="0" sz="950" spc="25">
                <a:solidFill>
                  <a:srgbClr val="181818"/>
                </a:solidFill>
                <a:latin typeface="Arial"/>
                <a:cs typeface="Arial"/>
              </a:rPr>
              <a:t> </a:t>
            </a:r>
            <a:r>
              <a:rPr dirty="0" sz="950" spc="15">
                <a:solidFill>
                  <a:srgbClr val="181818"/>
                </a:solidFill>
                <a:latin typeface="Arial"/>
                <a:cs typeface="Arial"/>
              </a:rPr>
              <a:t>s</a:t>
            </a:r>
            <a:r>
              <a:rPr dirty="0" sz="950" spc="80">
                <a:solidFill>
                  <a:srgbClr val="181818"/>
                </a:solidFill>
                <a:latin typeface="Arial"/>
                <a:cs typeface="Arial"/>
              </a:rPr>
              <a:t>t</a:t>
            </a:r>
            <a:r>
              <a:rPr dirty="0" sz="950" spc="20">
                <a:solidFill>
                  <a:srgbClr val="181818"/>
                </a:solidFill>
                <a:latin typeface="Arial"/>
                <a:cs typeface="Arial"/>
              </a:rPr>
              <a:t>u</a:t>
            </a:r>
            <a:r>
              <a:rPr dirty="0" sz="950" spc="55">
                <a:solidFill>
                  <a:srgbClr val="181818"/>
                </a:solidFill>
                <a:latin typeface="Arial"/>
                <a:cs typeface="Arial"/>
              </a:rPr>
              <a:t>d</a:t>
            </a:r>
            <a:r>
              <a:rPr dirty="0" sz="950" spc="25">
                <a:solidFill>
                  <a:srgbClr val="181818"/>
                </a:solidFill>
                <a:latin typeface="Arial"/>
                <a:cs typeface="Arial"/>
              </a:rPr>
              <a:t>en</a:t>
            </a:r>
            <a:r>
              <a:rPr dirty="0" sz="950" spc="80">
                <a:solidFill>
                  <a:srgbClr val="181818"/>
                </a:solidFill>
                <a:latin typeface="Arial"/>
                <a:cs typeface="Arial"/>
              </a:rPr>
              <a:t>t</a:t>
            </a:r>
            <a:r>
              <a:rPr dirty="0" sz="950" spc="15">
                <a:solidFill>
                  <a:srgbClr val="181818"/>
                </a:solidFill>
                <a:latin typeface="Arial"/>
                <a:cs typeface="Arial"/>
              </a:rPr>
              <a:t>s</a:t>
            </a:r>
            <a:r>
              <a:rPr dirty="0" sz="950" spc="25">
                <a:solidFill>
                  <a:srgbClr val="181818"/>
                </a:solidFill>
                <a:latin typeface="Arial"/>
                <a:cs typeface="Arial"/>
              </a:rPr>
              <a:t>'</a:t>
            </a:r>
            <a:r>
              <a:rPr dirty="0" sz="950" spc="40">
                <a:solidFill>
                  <a:srgbClr val="181818"/>
                </a:solidFill>
                <a:latin typeface="Arial"/>
                <a:cs typeface="Arial"/>
              </a:rPr>
              <a:t> </a:t>
            </a:r>
            <a:r>
              <a:rPr dirty="0" sz="950" spc="20">
                <a:solidFill>
                  <a:srgbClr val="181818"/>
                </a:solidFill>
                <a:latin typeface="Arial"/>
                <a:cs typeface="Arial"/>
              </a:rPr>
              <a:t>u</a:t>
            </a:r>
            <a:r>
              <a:rPr dirty="0" sz="950" spc="25">
                <a:solidFill>
                  <a:srgbClr val="181818"/>
                </a:solidFill>
                <a:latin typeface="Arial"/>
                <a:cs typeface="Arial"/>
              </a:rPr>
              <a:t>n</a:t>
            </a:r>
            <a:r>
              <a:rPr dirty="0" sz="950" spc="55">
                <a:solidFill>
                  <a:srgbClr val="181818"/>
                </a:solidFill>
                <a:latin typeface="Arial"/>
                <a:cs typeface="Arial"/>
              </a:rPr>
              <a:t>d</a:t>
            </a:r>
            <a:r>
              <a:rPr dirty="0" sz="950" spc="25">
                <a:solidFill>
                  <a:srgbClr val="181818"/>
                </a:solidFill>
                <a:latin typeface="Arial"/>
                <a:cs typeface="Arial"/>
              </a:rPr>
              <a:t>e</a:t>
            </a:r>
            <a:r>
              <a:rPr dirty="0" sz="950" spc="45">
                <a:solidFill>
                  <a:srgbClr val="181818"/>
                </a:solidFill>
                <a:latin typeface="Arial"/>
                <a:cs typeface="Arial"/>
              </a:rPr>
              <a:t>r</a:t>
            </a:r>
            <a:r>
              <a:rPr dirty="0" sz="950" spc="15">
                <a:solidFill>
                  <a:srgbClr val="181818"/>
                </a:solidFill>
                <a:latin typeface="Arial"/>
                <a:cs typeface="Arial"/>
              </a:rPr>
              <a:t>s</a:t>
            </a:r>
            <a:r>
              <a:rPr dirty="0" sz="950" spc="80">
                <a:solidFill>
                  <a:srgbClr val="181818"/>
                </a:solidFill>
                <a:latin typeface="Arial"/>
                <a:cs typeface="Arial"/>
              </a:rPr>
              <a:t>t</a:t>
            </a:r>
            <a:r>
              <a:rPr dirty="0" sz="950" spc="5">
                <a:solidFill>
                  <a:srgbClr val="181818"/>
                </a:solidFill>
                <a:latin typeface="Arial"/>
                <a:cs typeface="Arial"/>
              </a:rPr>
              <a:t>a</a:t>
            </a:r>
            <a:r>
              <a:rPr dirty="0" sz="950" spc="25">
                <a:solidFill>
                  <a:srgbClr val="181818"/>
                </a:solidFill>
                <a:latin typeface="Arial"/>
                <a:cs typeface="Arial"/>
              </a:rPr>
              <a:t>n</a:t>
            </a:r>
            <a:r>
              <a:rPr dirty="0" sz="950" spc="55">
                <a:solidFill>
                  <a:srgbClr val="181818"/>
                </a:solidFill>
                <a:latin typeface="Arial"/>
                <a:cs typeface="Arial"/>
              </a:rPr>
              <a:t>d</a:t>
            </a:r>
            <a:r>
              <a:rPr dirty="0" sz="950" spc="10">
                <a:solidFill>
                  <a:srgbClr val="181818"/>
                </a:solidFill>
                <a:latin typeface="Arial"/>
                <a:cs typeface="Arial"/>
              </a:rPr>
              <a:t>i</a:t>
            </a:r>
            <a:r>
              <a:rPr dirty="0" sz="950" spc="25">
                <a:solidFill>
                  <a:srgbClr val="181818"/>
                </a:solidFill>
                <a:latin typeface="Arial"/>
                <a:cs typeface="Arial"/>
              </a:rPr>
              <a:t>n</a:t>
            </a:r>
            <a:r>
              <a:rPr dirty="0" sz="950" spc="45">
                <a:solidFill>
                  <a:srgbClr val="181818"/>
                </a:solidFill>
                <a:latin typeface="Arial"/>
                <a:cs typeface="Arial"/>
              </a:rPr>
              <a:t>g</a:t>
            </a:r>
            <a:r>
              <a:rPr dirty="0" sz="950" spc="45">
                <a:solidFill>
                  <a:srgbClr val="181818"/>
                </a:solidFill>
                <a:latin typeface="Arial"/>
                <a:cs typeface="Arial"/>
              </a:rPr>
              <a:t> </a:t>
            </a:r>
            <a:r>
              <a:rPr dirty="0" sz="950" spc="35">
                <a:solidFill>
                  <a:srgbClr val="181818"/>
                </a:solidFill>
                <a:latin typeface="Arial"/>
                <a:cs typeface="Arial"/>
              </a:rPr>
              <a:t>o</a:t>
            </a:r>
            <a:r>
              <a:rPr dirty="0" sz="950" spc="75">
                <a:solidFill>
                  <a:srgbClr val="181818"/>
                </a:solidFill>
                <a:latin typeface="Arial"/>
                <a:cs typeface="Arial"/>
              </a:rPr>
              <a:t>f</a:t>
            </a:r>
            <a:r>
              <a:rPr dirty="0" sz="950" spc="75">
                <a:solidFill>
                  <a:srgbClr val="181818"/>
                </a:solidFill>
                <a:latin typeface="Arial"/>
                <a:cs typeface="Arial"/>
              </a:rPr>
              <a:t> </a:t>
            </a:r>
            <a:r>
              <a:rPr dirty="0" sz="950" spc="80">
                <a:solidFill>
                  <a:srgbClr val="181818"/>
                </a:solidFill>
                <a:latin typeface="Arial"/>
                <a:cs typeface="Arial"/>
              </a:rPr>
              <a:t>t</a:t>
            </a:r>
            <a:r>
              <a:rPr dirty="0" sz="950" spc="30">
                <a:solidFill>
                  <a:srgbClr val="181818"/>
                </a:solidFill>
                <a:latin typeface="Arial"/>
                <a:cs typeface="Arial"/>
              </a:rPr>
              <a:t>h</a:t>
            </a:r>
            <a:r>
              <a:rPr dirty="0" sz="950" spc="25">
                <a:solidFill>
                  <a:srgbClr val="181818"/>
                </a:solidFill>
                <a:latin typeface="Arial"/>
                <a:cs typeface="Arial"/>
              </a:rPr>
              <a:t>e</a:t>
            </a:r>
            <a:r>
              <a:rPr dirty="0" sz="950" spc="25">
                <a:solidFill>
                  <a:srgbClr val="181818"/>
                </a:solidFill>
                <a:latin typeface="Arial"/>
                <a:cs typeface="Arial"/>
              </a:rPr>
              <a:t> </a:t>
            </a:r>
            <a:r>
              <a:rPr dirty="0" sz="950" spc="-15">
                <a:solidFill>
                  <a:srgbClr val="181818"/>
                </a:solidFill>
                <a:latin typeface="Arial"/>
                <a:cs typeface="Arial"/>
              </a:rPr>
              <a:t>Q</a:t>
            </a:r>
            <a:r>
              <a:rPr dirty="0" sz="950" spc="20">
                <a:solidFill>
                  <a:srgbClr val="181818"/>
                </a:solidFill>
                <a:latin typeface="Arial"/>
                <a:cs typeface="Arial"/>
              </a:rPr>
              <a:t>u</a:t>
            </a:r>
            <a:r>
              <a:rPr dirty="0" sz="950" spc="45">
                <a:solidFill>
                  <a:srgbClr val="181818"/>
                </a:solidFill>
                <a:latin typeface="Arial"/>
                <a:cs typeface="Arial"/>
              </a:rPr>
              <a:t>r</a:t>
            </a:r>
            <a:r>
              <a:rPr dirty="0" sz="950" spc="25">
                <a:solidFill>
                  <a:srgbClr val="181818"/>
                </a:solidFill>
                <a:latin typeface="Arial"/>
                <a:cs typeface="Arial"/>
              </a:rPr>
              <a:t>'</a:t>
            </a:r>
            <a:r>
              <a:rPr dirty="0" sz="950" spc="5">
                <a:solidFill>
                  <a:srgbClr val="181818"/>
                </a:solidFill>
                <a:latin typeface="Arial"/>
                <a:cs typeface="Arial"/>
              </a:rPr>
              <a:t>a</a:t>
            </a:r>
            <a:r>
              <a:rPr dirty="0" sz="950" spc="25">
                <a:solidFill>
                  <a:srgbClr val="181818"/>
                </a:solidFill>
                <a:latin typeface="Arial"/>
                <a:cs typeface="Arial"/>
              </a:rPr>
              <a:t>n</a:t>
            </a:r>
            <a:r>
              <a:rPr dirty="0" sz="950" spc="25">
                <a:solidFill>
                  <a:srgbClr val="181818"/>
                </a:solidFill>
                <a:latin typeface="Arial"/>
                <a:cs typeface="Arial"/>
              </a:rPr>
              <a:t> </a:t>
            </a:r>
            <a:r>
              <a:rPr dirty="0" sz="950" spc="5">
                <a:solidFill>
                  <a:srgbClr val="181818"/>
                </a:solidFill>
                <a:latin typeface="Arial"/>
                <a:cs typeface="Arial"/>
              </a:rPr>
              <a:t>a</a:t>
            </a:r>
            <a:r>
              <a:rPr dirty="0" sz="950" spc="25">
                <a:solidFill>
                  <a:srgbClr val="181818"/>
                </a:solidFill>
                <a:latin typeface="Arial"/>
                <a:cs typeface="Arial"/>
              </a:rPr>
              <a:t>n</a:t>
            </a:r>
            <a:r>
              <a:rPr dirty="0" sz="950" spc="55">
                <a:solidFill>
                  <a:srgbClr val="181818"/>
                </a:solidFill>
                <a:latin typeface="Arial"/>
                <a:cs typeface="Arial"/>
              </a:rPr>
              <a:t>d</a:t>
            </a:r>
            <a:r>
              <a:rPr dirty="0" sz="950" spc="25">
                <a:solidFill>
                  <a:srgbClr val="181818"/>
                </a:solidFill>
                <a:latin typeface="Arial"/>
                <a:cs typeface="Arial"/>
              </a:rPr>
              <a:t> </a:t>
            </a:r>
            <a:r>
              <a:rPr dirty="0" sz="950" spc="15">
                <a:solidFill>
                  <a:srgbClr val="181818"/>
                </a:solidFill>
                <a:latin typeface="Arial"/>
                <a:cs typeface="Arial"/>
              </a:rPr>
              <a:t>s</a:t>
            </a:r>
            <a:r>
              <a:rPr dirty="0" sz="950" spc="80">
                <a:solidFill>
                  <a:srgbClr val="181818"/>
                </a:solidFill>
                <a:latin typeface="Arial"/>
                <a:cs typeface="Arial"/>
              </a:rPr>
              <a:t>t</a:t>
            </a:r>
            <a:r>
              <a:rPr dirty="0" sz="950" spc="45">
                <a:solidFill>
                  <a:srgbClr val="181818"/>
                </a:solidFill>
                <a:latin typeface="Arial"/>
                <a:cs typeface="Arial"/>
              </a:rPr>
              <a:t>r</a:t>
            </a:r>
            <a:r>
              <a:rPr dirty="0" sz="950" spc="25">
                <a:solidFill>
                  <a:srgbClr val="181818"/>
                </a:solidFill>
                <a:latin typeface="Arial"/>
                <a:cs typeface="Arial"/>
              </a:rPr>
              <a:t>en</a:t>
            </a:r>
            <a:r>
              <a:rPr dirty="0" sz="950" spc="45">
                <a:solidFill>
                  <a:srgbClr val="181818"/>
                </a:solidFill>
                <a:latin typeface="Arial"/>
                <a:cs typeface="Arial"/>
              </a:rPr>
              <a:t>g</a:t>
            </a:r>
            <a:r>
              <a:rPr dirty="0" sz="950" spc="80">
                <a:solidFill>
                  <a:srgbClr val="181818"/>
                </a:solidFill>
                <a:latin typeface="Arial"/>
                <a:cs typeface="Arial"/>
              </a:rPr>
              <a:t>t</a:t>
            </a:r>
            <a:r>
              <a:rPr dirty="0" sz="950" spc="30">
                <a:solidFill>
                  <a:srgbClr val="181818"/>
                </a:solidFill>
                <a:latin typeface="Arial"/>
                <a:cs typeface="Arial"/>
              </a:rPr>
              <a:t>h</a:t>
            </a:r>
            <a:r>
              <a:rPr dirty="0" sz="950" spc="25">
                <a:solidFill>
                  <a:srgbClr val="181818"/>
                </a:solidFill>
                <a:latin typeface="Arial"/>
                <a:cs typeface="Arial"/>
              </a:rPr>
              <a:t>en</a:t>
            </a:r>
            <a:r>
              <a:rPr dirty="0" sz="950" spc="25">
                <a:solidFill>
                  <a:srgbClr val="181818"/>
                </a:solidFill>
                <a:latin typeface="Arial"/>
                <a:cs typeface="Arial"/>
              </a:rPr>
              <a:t> </a:t>
            </a:r>
            <a:r>
              <a:rPr dirty="0" sz="950" spc="80">
                <a:solidFill>
                  <a:srgbClr val="181818"/>
                </a:solidFill>
                <a:latin typeface="Arial"/>
                <a:cs typeface="Arial"/>
              </a:rPr>
              <a:t>t</a:t>
            </a:r>
            <a:r>
              <a:rPr dirty="0" sz="950" spc="30">
                <a:solidFill>
                  <a:srgbClr val="181818"/>
                </a:solidFill>
                <a:latin typeface="Arial"/>
                <a:cs typeface="Arial"/>
              </a:rPr>
              <a:t>h</a:t>
            </a:r>
            <a:r>
              <a:rPr dirty="0" sz="950" spc="25">
                <a:solidFill>
                  <a:srgbClr val="181818"/>
                </a:solidFill>
                <a:latin typeface="Arial"/>
                <a:cs typeface="Arial"/>
              </a:rPr>
              <a:t>e</a:t>
            </a:r>
            <a:r>
              <a:rPr dirty="0" sz="950" spc="10">
                <a:solidFill>
                  <a:srgbClr val="181818"/>
                </a:solidFill>
                <a:latin typeface="Arial"/>
                <a:cs typeface="Arial"/>
              </a:rPr>
              <a:t>i</a:t>
            </a:r>
            <a:r>
              <a:rPr dirty="0" sz="950" spc="45">
                <a:solidFill>
                  <a:srgbClr val="181818"/>
                </a:solidFill>
                <a:latin typeface="Arial"/>
                <a:cs typeface="Arial"/>
              </a:rPr>
              <a:t>r</a:t>
            </a:r>
            <a:r>
              <a:rPr dirty="0" sz="950" spc="45">
                <a:solidFill>
                  <a:srgbClr val="181818"/>
                </a:solidFill>
                <a:latin typeface="Arial"/>
                <a:cs typeface="Arial"/>
              </a:rPr>
              <a:t> </a:t>
            </a:r>
            <a:r>
              <a:rPr dirty="0" sz="950" spc="50">
                <a:solidFill>
                  <a:srgbClr val="181818"/>
                </a:solidFill>
                <a:latin typeface="Arial"/>
                <a:cs typeface="Arial"/>
              </a:rPr>
              <a:t>c</a:t>
            </a:r>
            <a:r>
              <a:rPr dirty="0" sz="950" spc="35">
                <a:solidFill>
                  <a:srgbClr val="181818"/>
                </a:solidFill>
                <a:latin typeface="Arial"/>
                <a:cs typeface="Arial"/>
              </a:rPr>
              <a:t>o</a:t>
            </a:r>
            <a:r>
              <a:rPr dirty="0" sz="950" spc="25">
                <a:solidFill>
                  <a:srgbClr val="181818"/>
                </a:solidFill>
                <a:latin typeface="Arial"/>
                <a:cs typeface="Arial"/>
              </a:rPr>
              <a:t>nne</a:t>
            </a:r>
            <a:r>
              <a:rPr dirty="0" sz="950" spc="50">
                <a:solidFill>
                  <a:srgbClr val="181818"/>
                </a:solidFill>
                <a:latin typeface="Arial"/>
                <a:cs typeface="Arial"/>
              </a:rPr>
              <a:t>c</a:t>
            </a:r>
            <a:r>
              <a:rPr dirty="0" sz="950" spc="80">
                <a:solidFill>
                  <a:srgbClr val="181818"/>
                </a:solidFill>
                <a:latin typeface="Arial"/>
                <a:cs typeface="Arial"/>
              </a:rPr>
              <a:t>t</a:t>
            </a:r>
            <a:r>
              <a:rPr dirty="0" sz="950" spc="25">
                <a:solidFill>
                  <a:srgbClr val="181818"/>
                </a:solidFill>
                <a:latin typeface="Arial"/>
                <a:cs typeface="Arial"/>
              </a:rPr>
              <a:t>io</a:t>
            </a:r>
            <a:r>
              <a:rPr dirty="0" sz="950" spc="25">
                <a:solidFill>
                  <a:srgbClr val="181818"/>
                </a:solidFill>
                <a:latin typeface="Arial"/>
                <a:cs typeface="Arial"/>
              </a:rPr>
              <a:t>n</a:t>
            </a:r>
            <a:r>
              <a:rPr dirty="0" sz="950" spc="25">
                <a:solidFill>
                  <a:srgbClr val="181818"/>
                </a:solidFill>
                <a:latin typeface="Arial"/>
                <a:cs typeface="Arial"/>
              </a:rPr>
              <a:t> </a:t>
            </a:r>
            <a:r>
              <a:rPr dirty="0" sz="950" spc="80">
                <a:solidFill>
                  <a:srgbClr val="181818"/>
                </a:solidFill>
                <a:latin typeface="Arial"/>
                <a:cs typeface="Arial"/>
              </a:rPr>
              <a:t>t</a:t>
            </a:r>
            <a:r>
              <a:rPr dirty="0" sz="950" spc="35">
                <a:solidFill>
                  <a:srgbClr val="181818"/>
                </a:solidFill>
                <a:latin typeface="Arial"/>
                <a:cs typeface="Arial"/>
              </a:rPr>
              <a:t>o</a:t>
            </a:r>
            <a:r>
              <a:rPr dirty="0" sz="950" spc="15">
                <a:solidFill>
                  <a:srgbClr val="181818"/>
                </a:solidFill>
                <a:latin typeface="Arial"/>
                <a:cs typeface="Arial"/>
              </a:rPr>
              <a:t> </a:t>
            </a:r>
            <a:r>
              <a:rPr dirty="0" sz="950" spc="80">
                <a:solidFill>
                  <a:srgbClr val="181818"/>
                </a:solidFill>
                <a:latin typeface="Arial"/>
                <a:cs typeface="Arial"/>
              </a:rPr>
              <a:t>t</a:t>
            </a:r>
            <a:r>
              <a:rPr dirty="0" sz="950" spc="30">
                <a:solidFill>
                  <a:srgbClr val="181818"/>
                </a:solidFill>
                <a:latin typeface="Arial"/>
                <a:cs typeface="Arial"/>
              </a:rPr>
              <a:t>h</a:t>
            </a:r>
            <a:r>
              <a:rPr dirty="0" sz="950" spc="25">
                <a:solidFill>
                  <a:srgbClr val="181818"/>
                </a:solidFill>
                <a:latin typeface="Arial"/>
                <a:cs typeface="Arial"/>
              </a:rPr>
              <a:t>e</a:t>
            </a:r>
            <a:r>
              <a:rPr dirty="0" sz="950" spc="10">
                <a:solidFill>
                  <a:srgbClr val="181818"/>
                </a:solidFill>
                <a:latin typeface="Arial"/>
                <a:cs typeface="Arial"/>
              </a:rPr>
              <a:t>i</a:t>
            </a:r>
            <a:r>
              <a:rPr dirty="0" sz="950" spc="45">
                <a:solidFill>
                  <a:srgbClr val="181818"/>
                </a:solidFill>
                <a:latin typeface="Arial"/>
                <a:cs typeface="Arial"/>
              </a:rPr>
              <a:t>r</a:t>
            </a:r>
            <a:r>
              <a:rPr dirty="0" sz="950" spc="45">
                <a:solidFill>
                  <a:srgbClr val="181818"/>
                </a:solidFill>
                <a:latin typeface="Arial"/>
                <a:cs typeface="Arial"/>
              </a:rPr>
              <a:t> </a:t>
            </a:r>
            <a:r>
              <a:rPr dirty="0" sz="950" spc="75">
                <a:solidFill>
                  <a:srgbClr val="181818"/>
                </a:solidFill>
                <a:latin typeface="Arial"/>
                <a:cs typeface="Arial"/>
              </a:rPr>
              <a:t>f</a:t>
            </a:r>
            <a:r>
              <a:rPr dirty="0" sz="950" spc="5">
                <a:solidFill>
                  <a:srgbClr val="181818"/>
                </a:solidFill>
                <a:latin typeface="Arial"/>
                <a:cs typeface="Arial"/>
              </a:rPr>
              <a:t>a</a:t>
            </a:r>
            <a:r>
              <a:rPr dirty="0" sz="950" spc="10">
                <a:solidFill>
                  <a:srgbClr val="181818"/>
                </a:solidFill>
                <a:latin typeface="Arial"/>
                <a:cs typeface="Arial"/>
              </a:rPr>
              <a:t>i</a:t>
            </a:r>
            <a:r>
              <a:rPr dirty="0" sz="950" spc="80">
                <a:solidFill>
                  <a:srgbClr val="181818"/>
                </a:solidFill>
                <a:latin typeface="Arial"/>
                <a:cs typeface="Arial"/>
              </a:rPr>
              <a:t>t</a:t>
            </a:r>
            <a:r>
              <a:rPr dirty="0" sz="950" spc="30">
                <a:solidFill>
                  <a:srgbClr val="181818"/>
                </a:solidFill>
                <a:latin typeface="Arial"/>
                <a:cs typeface="Arial"/>
              </a:rPr>
              <a:t>h</a:t>
            </a:r>
            <a:r>
              <a:rPr dirty="0" sz="950" spc="-5">
                <a:solidFill>
                  <a:srgbClr val="181818"/>
                </a:solidFill>
                <a:latin typeface="Arial"/>
                <a:cs typeface="Arial"/>
              </a:rPr>
              <a:t>.</a:t>
            </a:r>
            <a:r>
              <a:rPr dirty="0" sz="950" spc="-5">
                <a:solidFill>
                  <a:srgbClr val="181818"/>
                </a:solidFill>
                <a:latin typeface="Arial"/>
                <a:cs typeface="Arial"/>
              </a:rPr>
              <a:t> </a:t>
            </a:r>
            <a:r>
              <a:rPr dirty="0" sz="950" spc="-20">
                <a:solidFill>
                  <a:srgbClr val="181818"/>
                </a:solidFill>
                <a:latin typeface="Arial"/>
                <a:cs typeface="Arial"/>
              </a:rPr>
              <a:t>B</a:t>
            </a:r>
            <a:r>
              <a:rPr dirty="0" sz="950" spc="25">
                <a:solidFill>
                  <a:srgbClr val="181818"/>
                </a:solidFill>
                <a:latin typeface="Arial"/>
                <a:cs typeface="Arial"/>
              </a:rPr>
              <a:t>e</a:t>
            </a:r>
            <a:r>
              <a:rPr dirty="0" sz="950" spc="10">
                <a:solidFill>
                  <a:srgbClr val="181818"/>
                </a:solidFill>
                <a:latin typeface="Arial"/>
                <a:cs typeface="Arial"/>
              </a:rPr>
              <a:t>i</a:t>
            </a:r>
            <a:r>
              <a:rPr dirty="0" sz="950" spc="25">
                <a:solidFill>
                  <a:srgbClr val="181818"/>
                </a:solidFill>
                <a:latin typeface="Arial"/>
                <a:cs typeface="Arial"/>
              </a:rPr>
              <a:t>n</a:t>
            </a:r>
            <a:r>
              <a:rPr dirty="0" sz="950" spc="45">
                <a:solidFill>
                  <a:srgbClr val="181818"/>
                </a:solidFill>
                <a:latin typeface="Arial"/>
                <a:cs typeface="Arial"/>
              </a:rPr>
              <a:t>g</a:t>
            </a:r>
            <a:r>
              <a:rPr dirty="0" sz="950" spc="45">
                <a:solidFill>
                  <a:srgbClr val="181818"/>
                </a:solidFill>
                <a:latin typeface="Arial"/>
                <a:cs typeface="Arial"/>
              </a:rPr>
              <a:t> </a:t>
            </a:r>
            <a:r>
              <a:rPr dirty="0" sz="950" spc="45">
                <a:solidFill>
                  <a:srgbClr val="181818"/>
                </a:solidFill>
                <a:latin typeface="Arial"/>
                <a:cs typeface="Arial"/>
              </a:rPr>
              <a:t>p</a:t>
            </a:r>
            <a:r>
              <a:rPr dirty="0" sz="950" spc="10">
                <a:solidFill>
                  <a:srgbClr val="181818"/>
                </a:solidFill>
                <a:latin typeface="Arial"/>
                <a:cs typeface="Arial"/>
              </a:rPr>
              <a:t>i</a:t>
            </a:r>
            <a:r>
              <a:rPr dirty="0" sz="950" spc="50">
                <a:solidFill>
                  <a:srgbClr val="181818"/>
                </a:solidFill>
                <a:latin typeface="Arial"/>
                <a:cs typeface="Arial"/>
              </a:rPr>
              <a:t>v</a:t>
            </a:r>
            <a:r>
              <a:rPr dirty="0" sz="950" spc="35">
                <a:solidFill>
                  <a:srgbClr val="181818"/>
                </a:solidFill>
                <a:latin typeface="Arial"/>
                <a:cs typeface="Arial"/>
              </a:rPr>
              <a:t>o</a:t>
            </a:r>
            <a:r>
              <a:rPr dirty="0" sz="950" spc="80">
                <a:solidFill>
                  <a:srgbClr val="181818"/>
                </a:solidFill>
                <a:latin typeface="Arial"/>
                <a:cs typeface="Arial"/>
              </a:rPr>
              <a:t>t</a:t>
            </a:r>
            <a:r>
              <a:rPr dirty="0" sz="950" spc="5">
                <a:solidFill>
                  <a:srgbClr val="181818"/>
                </a:solidFill>
                <a:latin typeface="Arial"/>
                <a:cs typeface="Arial"/>
              </a:rPr>
              <a:t>a</a:t>
            </a:r>
            <a:r>
              <a:rPr dirty="0" sz="950" spc="10">
                <a:solidFill>
                  <a:srgbClr val="181818"/>
                </a:solidFill>
                <a:latin typeface="Arial"/>
                <a:cs typeface="Arial"/>
              </a:rPr>
              <a:t>l</a:t>
            </a:r>
            <a:r>
              <a:rPr dirty="0" sz="950" spc="10">
                <a:solidFill>
                  <a:srgbClr val="181818"/>
                </a:solidFill>
                <a:latin typeface="Arial"/>
                <a:cs typeface="Arial"/>
              </a:rPr>
              <a:t> </a:t>
            </a:r>
            <a:r>
              <a:rPr dirty="0" sz="950" spc="10">
                <a:solidFill>
                  <a:srgbClr val="181818"/>
                </a:solidFill>
                <a:latin typeface="Arial"/>
                <a:cs typeface="Arial"/>
              </a:rPr>
              <a:t>i</a:t>
            </a:r>
            <a:r>
              <a:rPr dirty="0" sz="950" spc="25">
                <a:solidFill>
                  <a:srgbClr val="181818"/>
                </a:solidFill>
                <a:latin typeface="Arial"/>
                <a:cs typeface="Arial"/>
              </a:rPr>
              <a:t>n</a:t>
            </a:r>
            <a:r>
              <a:rPr dirty="0" sz="950" spc="10">
                <a:solidFill>
                  <a:srgbClr val="181818"/>
                </a:solidFill>
                <a:latin typeface="Arial"/>
                <a:cs typeface="Arial"/>
              </a:rPr>
              <a:t> </a:t>
            </a:r>
            <a:r>
              <a:rPr dirty="0" sz="950" spc="15">
                <a:solidFill>
                  <a:srgbClr val="181818"/>
                </a:solidFill>
                <a:latin typeface="Arial"/>
                <a:cs typeface="Arial"/>
              </a:rPr>
              <a:t>s</a:t>
            </a:r>
            <a:r>
              <a:rPr dirty="0" sz="950" spc="30">
                <a:solidFill>
                  <a:srgbClr val="181818"/>
                </a:solidFill>
                <a:latin typeface="Arial"/>
                <a:cs typeface="Arial"/>
              </a:rPr>
              <a:t>h</a:t>
            </a:r>
            <a:r>
              <a:rPr dirty="0" sz="950" spc="5">
                <a:solidFill>
                  <a:srgbClr val="181818"/>
                </a:solidFill>
                <a:latin typeface="Arial"/>
                <a:cs typeface="Arial"/>
              </a:rPr>
              <a:t>a</a:t>
            </a:r>
            <a:r>
              <a:rPr dirty="0" sz="950" spc="45">
                <a:solidFill>
                  <a:srgbClr val="181818"/>
                </a:solidFill>
                <a:latin typeface="Arial"/>
                <a:cs typeface="Arial"/>
              </a:rPr>
              <a:t>p</a:t>
            </a:r>
            <a:r>
              <a:rPr dirty="0" sz="950" spc="10">
                <a:solidFill>
                  <a:srgbClr val="181818"/>
                </a:solidFill>
                <a:latin typeface="Arial"/>
                <a:cs typeface="Arial"/>
              </a:rPr>
              <a:t>i</a:t>
            </a:r>
            <a:r>
              <a:rPr dirty="0" sz="950" spc="25">
                <a:solidFill>
                  <a:srgbClr val="181818"/>
                </a:solidFill>
                <a:latin typeface="Arial"/>
                <a:cs typeface="Arial"/>
              </a:rPr>
              <a:t>n</a:t>
            </a:r>
            <a:r>
              <a:rPr dirty="0" sz="950" spc="45">
                <a:solidFill>
                  <a:srgbClr val="181818"/>
                </a:solidFill>
                <a:latin typeface="Arial"/>
                <a:cs typeface="Arial"/>
              </a:rPr>
              <a:t>g</a:t>
            </a:r>
            <a:r>
              <a:rPr dirty="0" sz="950" spc="45">
                <a:solidFill>
                  <a:srgbClr val="181818"/>
                </a:solidFill>
                <a:latin typeface="Arial"/>
                <a:cs typeface="Arial"/>
              </a:rPr>
              <a:t> </a:t>
            </a:r>
            <a:r>
              <a:rPr dirty="0" sz="950" spc="5">
                <a:solidFill>
                  <a:srgbClr val="181818"/>
                </a:solidFill>
                <a:latin typeface="Arial"/>
                <a:cs typeface="Arial"/>
              </a:rPr>
              <a:t>a</a:t>
            </a:r>
            <a:r>
              <a:rPr dirty="0" sz="950" spc="5">
                <a:solidFill>
                  <a:srgbClr val="181818"/>
                </a:solidFill>
                <a:latin typeface="Arial"/>
                <a:cs typeface="Arial"/>
              </a:rPr>
              <a:t> </a:t>
            </a:r>
            <a:r>
              <a:rPr dirty="0" sz="950" spc="30">
                <a:solidFill>
                  <a:srgbClr val="181818"/>
                </a:solidFill>
                <a:latin typeface="Arial"/>
                <a:cs typeface="Arial"/>
              </a:rPr>
              <a:t>m</a:t>
            </a:r>
            <a:r>
              <a:rPr dirty="0" sz="950" spc="35">
                <a:solidFill>
                  <a:srgbClr val="181818"/>
                </a:solidFill>
                <a:latin typeface="Arial"/>
                <a:cs typeface="Arial"/>
              </a:rPr>
              <a:t>o</a:t>
            </a:r>
            <a:r>
              <a:rPr dirty="0" sz="950" spc="45">
                <a:solidFill>
                  <a:srgbClr val="181818"/>
                </a:solidFill>
                <a:latin typeface="Arial"/>
                <a:cs typeface="Arial"/>
              </a:rPr>
              <a:t>r</a:t>
            </a:r>
            <a:r>
              <a:rPr dirty="0" sz="950" spc="25">
                <a:solidFill>
                  <a:srgbClr val="181818"/>
                </a:solidFill>
                <a:latin typeface="Arial"/>
                <a:cs typeface="Arial"/>
              </a:rPr>
              <a:t>e</a:t>
            </a:r>
            <a:r>
              <a:rPr dirty="0" sz="950" spc="25">
                <a:solidFill>
                  <a:srgbClr val="181818"/>
                </a:solidFill>
                <a:latin typeface="Arial"/>
                <a:cs typeface="Arial"/>
              </a:rPr>
              <a:t> </a:t>
            </a:r>
            <a:r>
              <a:rPr dirty="0" sz="950" spc="45">
                <a:solidFill>
                  <a:srgbClr val="181818"/>
                </a:solidFill>
                <a:latin typeface="Arial"/>
                <a:cs typeface="Arial"/>
              </a:rPr>
              <a:t>r</a:t>
            </a:r>
            <a:r>
              <a:rPr dirty="0" sz="950" spc="35">
                <a:solidFill>
                  <a:srgbClr val="181818"/>
                </a:solidFill>
                <a:latin typeface="Arial"/>
                <a:cs typeface="Arial"/>
              </a:rPr>
              <a:t>o</a:t>
            </a:r>
            <a:r>
              <a:rPr dirty="0" sz="950" spc="55">
                <a:solidFill>
                  <a:srgbClr val="181818"/>
                </a:solidFill>
                <a:latin typeface="Arial"/>
                <a:cs typeface="Arial"/>
              </a:rPr>
              <a:t>b</a:t>
            </a:r>
            <a:r>
              <a:rPr dirty="0" sz="950" spc="20">
                <a:solidFill>
                  <a:srgbClr val="181818"/>
                </a:solidFill>
                <a:latin typeface="Arial"/>
                <a:cs typeface="Arial"/>
              </a:rPr>
              <a:t>us</a:t>
            </a:r>
            <a:r>
              <a:rPr dirty="0" sz="950" spc="80">
                <a:solidFill>
                  <a:srgbClr val="181818"/>
                </a:solidFill>
                <a:latin typeface="Arial"/>
                <a:cs typeface="Arial"/>
              </a:rPr>
              <a:t>t</a:t>
            </a:r>
            <a:r>
              <a:rPr dirty="0" sz="950" spc="80">
                <a:solidFill>
                  <a:srgbClr val="181818"/>
                </a:solidFill>
                <a:latin typeface="Arial"/>
                <a:cs typeface="Arial"/>
              </a:rPr>
              <a:t> </a:t>
            </a:r>
            <a:r>
              <a:rPr dirty="0" sz="950" spc="-15">
                <a:solidFill>
                  <a:srgbClr val="181818"/>
                </a:solidFill>
                <a:latin typeface="Arial"/>
                <a:cs typeface="Arial"/>
              </a:rPr>
              <a:t>I</a:t>
            </a:r>
            <a:r>
              <a:rPr dirty="0" sz="950" spc="15">
                <a:solidFill>
                  <a:srgbClr val="181818"/>
                </a:solidFill>
                <a:latin typeface="Arial"/>
                <a:cs typeface="Arial"/>
              </a:rPr>
              <a:t>s</a:t>
            </a:r>
            <a:r>
              <a:rPr dirty="0" sz="950" spc="10">
                <a:solidFill>
                  <a:srgbClr val="181818"/>
                </a:solidFill>
                <a:latin typeface="Arial"/>
                <a:cs typeface="Arial"/>
              </a:rPr>
              <a:t>l</a:t>
            </a:r>
            <a:r>
              <a:rPr dirty="0" sz="950" spc="5">
                <a:solidFill>
                  <a:srgbClr val="181818"/>
                </a:solidFill>
                <a:latin typeface="Arial"/>
                <a:cs typeface="Arial"/>
              </a:rPr>
              <a:t>a</a:t>
            </a:r>
            <a:r>
              <a:rPr dirty="0" sz="950" spc="30">
                <a:solidFill>
                  <a:srgbClr val="181818"/>
                </a:solidFill>
                <a:latin typeface="Arial"/>
                <a:cs typeface="Arial"/>
              </a:rPr>
              <a:t>m</a:t>
            </a:r>
            <a:r>
              <a:rPr dirty="0" sz="950" spc="10">
                <a:solidFill>
                  <a:srgbClr val="181818"/>
                </a:solidFill>
                <a:latin typeface="Arial"/>
                <a:cs typeface="Arial"/>
              </a:rPr>
              <a:t>i</a:t>
            </a:r>
            <a:r>
              <a:rPr dirty="0" sz="950" spc="50">
                <a:solidFill>
                  <a:srgbClr val="181818"/>
                </a:solidFill>
                <a:latin typeface="Arial"/>
                <a:cs typeface="Arial"/>
              </a:rPr>
              <a:t>c</a:t>
            </a:r>
            <a:r>
              <a:rPr dirty="0" sz="950" spc="40">
                <a:solidFill>
                  <a:srgbClr val="181818"/>
                </a:solidFill>
                <a:latin typeface="Arial"/>
                <a:cs typeface="Arial"/>
              </a:rPr>
              <a:t> c</a:t>
            </a:r>
            <a:r>
              <a:rPr dirty="0" sz="950" spc="20">
                <a:solidFill>
                  <a:srgbClr val="181818"/>
                </a:solidFill>
                <a:latin typeface="Arial"/>
                <a:cs typeface="Arial"/>
              </a:rPr>
              <a:t>u</a:t>
            </a:r>
            <a:r>
              <a:rPr dirty="0" sz="950" spc="45">
                <a:solidFill>
                  <a:srgbClr val="181818"/>
                </a:solidFill>
                <a:latin typeface="Arial"/>
                <a:cs typeface="Arial"/>
              </a:rPr>
              <a:t>rr</a:t>
            </a:r>
            <a:r>
              <a:rPr dirty="0" sz="950" spc="10">
                <a:solidFill>
                  <a:srgbClr val="181818"/>
                </a:solidFill>
                <a:latin typeface="Arial"/>
                <a:cs typeface="Arial"/>
              </a:rPr>
              <a:t>i</a:t>
            </a:r>
            <a:r>
              <a:rPr dirty="0" sz="950" spc="50">
                <a:solidFill>
                  <a:srgbClr val="181818"/>
                </a:solidFill>
                <a:latin typeface="Arial"/>
                <a:cs typeface="Arial"/>
              </a:rPr>
              <a:t>c</a:t>
            </a:r>
            <a:r>
              <a:rPr dirty="0" sz="950" spc="20">
                <a:solidFill>
                  <a:srgbClr val="181818"/>
                </a:solidFill>
                <a:latin typeface="Arial"/>
                <a:cs typeface="Arial"/>
              </a:rPr>
              <a:t>u</a:t>
            </a:r>
            <a:r>
              <a:rPr dirty="0" sz="950" spc="10">
                <a:solidFill>
                  <a:srgbClr val="181818"/>
                </a:solidFill>
                <a:latin typeface="Arial"/>
                <a:cs typeface="Arial"/>
              </a:rPr>
              <a:t>l</a:t>
            </a:r>
            <a:r>
              <a:rPr dirty="0" sz="950" spc="25">
                <a:solidFill>
                  <a:srgbClr val="181818"/>
                </a:solidFill>
                <a:latin typeface="Arial"/>
                <a:cs typeface="Arial"/>
              </a:rPr>
              <a:t>um</a:t>
            </a:r>
            <a:r>
              <a:rPr dirty="0" sz="950" spc="25">
                <a:solidFill>
                  <a:srgbClr val="181818"/>
                </a:solidFill>
                <a:latin typeface="Arial"/>
                <a:cs typeface="Arial"/>
              </a:rPr>
              <a:t> </a:t>
            </a:r>
            <a:r>
              <a:rPr dirty="0" sz="950" spc="5">
                <a:solidFill>
                  <a:srgbClr val="181818"/>
                </a:solidFill>
                <a:latin typeface="Arial"/>
                <a:cs typeface="Arial"/>
              </a:rPr>
              <a:t>a</a:t>
            </a:r>
            <a:r>
              <a:rPr dirty="0" sz="950" spc="25">
                <a:solidFill>
                  <a:srgbClr val="181818"/>
                </a:solidFill>
                <a:latin typeface="Arial"/>
                <a:cs typeface="Arial"/>
              </a:rPr>
              <a:t>n</a:t>
            </a:r>
            <a:r>
              <a:rPr dirty="0" sz="950" spc="55">
                <a:solidFill>
                  <a:srgbClr val="181818"/>
                </a:solidFill>
                <a:latin typeface="Arial"/>
                <a:cs typeface="Arial"/>
              </a:rPr>
              <a:t>d</a:t>
            </a:r>
            <a:r>
              <a:rPr dirty="0" sz="950" spc="55">
                <a:solidFill>
                  <a:srgbClr val="181818"/>
                </a:solidFill>
                <a:latin typeface="Arial"/>
                <a:cs typeface="Arial"/>
              </a:rPr>
              <a:t> </a:t>
            </a:r>
            <a:r>
              <a:rPr dirty="0" sz="950" spc="75">
                <a:solidFill>
                  <a:srgbClr val="181818"/>
                </a:solidFill>
                <a:latin typeface="Arial"/>
                <a:cs typeface="Arial"/>
              </a:rPr>
              <a:t>f</a:t>
            </a:r>
            <a:r>
              <a:rPr dirty="0" sz="950" spc="35">
                <a:solidFill>
                  <a:srgbClr val="181818"/>
                </a:solidFill>
                <a:latin typeface="Arial"/>
                <a:cs typeface="Arial"/>
              </a:rPr>
              <a:t>o</a:t>
            </a:r>
            <a:r>
              <a:rPr dirty="0" sz="950" spc="15">
                <a:solidFill>
                  <a:srgbClr val="181818"/>
                </a:solidFill>
                <a:latin typeface="Arial"/>
                <a:cs typeface="Arial"/>
              </a:rPr>
              <a:t>s</a:t>
            </a:r>
            <a:r>
              <a:rPr dirty="0" sz="950" spc="80">
                <a:solidFill>
                  <a:srgbClr val="181818"/>
                </a:solidFill>
                <a:latin typeface="Arial"/>
                <a:cs typeface="Arial"/>
              </a:rPr>
              <a:t>t</a:t>
            </a:r>
            <a:r>
              <a:rPr dirty="0" sz="950" spc="25">
                <a:solidFill>
                  <a:srgbClr val="181818"/>
                </a:solidFill>
                <a:latin typeface="Arial"/>
                <a:cs typeface="Arial"/>
              </a:rPr>
              <a:t>e</a:t>
            </a:r>
            <a:r>
              <a:rPr dirty="0" sz="950" spc="45">
                <a:solidFill>
                  <a:srgbClr val="181818"/>
                </a:solidFill>
                <a:latin typeface="Arial"/>
                <a:cs typeface="Arial"/>
              </a:rPr>
              <a:t>r</a:t>
            </a:r>
            <a:r>
              <a:rPr dirty="0" sz="950" spc="10">
                <a:solidFill>
                  <a:srgbClr val="181818"/>
                </a:solidFill>
                <a:latin typeface="Arial"/>
                <a:cs typeface="Arial"/>
              </a:rPr>
              <a:t>i</a:t>
            </a:r>
            <a:r>
              <a:rPr dirty="0" sz="950" spc="25">
                <a:solidFill>
                  <a:srgbClr val="181818"/>
                </a:solidFill>
                <a:latin typeface="Arial"/>
                <a:cs typeface="Arial"/>
              </a:rPr>
              <a:t>n</a:t>
            </a:r>
            <a:r>
              <a:rPr dirty="0" sz="950" spc="45">
                <a:solidFill>
                  <a:srgbClr val="181818"/>
                </a:solidFill>
                <a:latin typeface="Arial"/>
                <a:cs typeface="Arial"/>
              </a:rPr>
              <a:t>g</a:t>
            </a:r>
            <a:r>
              <a:rPr dirty="0" sz="950" spc="45">
                <a:solidFill>
                  <a:srgbClr val="181818"/>
                </a:solidFill>
                <a:latin typeface="Arial"/>
                <a:cs typeface="Arial"/>
              </a:rPr>
              <a:t> </a:t>
            </a:r>
            <a:r>
              <a:rPr dirty="0" sz="950" spc="5">
                <a:solidFill>
                  <a:srgbClr val="181818"/>
                </a:solidFill>
                <a:latin typeface="Arial"/>
                <a:cs typeface="Arial"/>
              </a:rPr>
              <a:t>A</a:t>
            </a:r>
            <a:r>
              <a:rPr dirty="0" sz="950" spc="45">
                <a:solidFill>
                  <a:srgbClr val="181818"/>
                </a:solidFill>
                <a:latin typeface="Arial"/>
                <a:cs typeface="Arial"/>
              </a:rPr>
              <a:t>r</a:t>
            </a:r>
            <a:r>
              <a:rPr dirty="0" sz="950" spc="5">
                <a:solidFill>
                  <a:srgbClr val="181818"/>
                </a:solidFill>
                <a:latin typeface="Arial"/>
                <a:cs typeface="Arial"/>
              </a:rPr>
              <a:t>a</a:t>
            </a:r>
            <a:r>
              <a:rPr dirty="0" sz="950" spc="55">
                <a:solidFill>
                  <a:srgbClr val="181818"/>
                </a:solidFill>
                <a:latin typeface="Arial"/>
                <a:cs typeface="Arial"/>
              </a:rPr>
              <a:t>b</a:t>
            </a:r>
            <a:r>
              <a:rPr dirty="0" sz="950" spc="10">
                <a:solidFill>
                  <a:srgbClr val="181818"/>
                </a:solidFill>
                <a:latin typeface="Arial"/>
                <a:cs typeface="Arial"/>
              </a:rPr>
              <a:t>i</a:t>
            </a:r>
            <a:r>
              <a:rPr dirty="0" sz="950" spc="50">
                <a:solidFill>
                  <a:srgbClr val="181818"/>
                </a:solidFill>
                <a:latin typeface="Arial"/>
                <a:cs typeface="Arial"/>
              </a:rPr>
              <a:t>c</a:t>
            </a:r>
            <a:r>
              <a:rPr dirty="0" sz="950" spc="25">
                <a:solidFill>
                  <a:srgbClr val="181818"/>
                </a:solidFill>
                <a:latin typeface="Arial"/>
                <a:cs typeface="Arial"/>
              </a:rPr>
              <a:t> </a:t>
            </a:r>
            <a:r>
              <a:rPr dirty="0" sz="950" spc="10">
                <a:solidFill>
                  <a:srgbClr val="181818"/>
                </a:solidFill>
                <a:latin typeface="Arial"/>
                <a:cs typeface="Arial"/>
              </a:rPr>
              <a:t>li</a:t>
            </a:r>
            <a:r>
              <a:rPr dirty="0" sz="950" spc="80">
                <a:solidFill>
                  <a:srgbClr val="181818"/>
                </a:solidFill>
                <a:latin typeface="Arial"/>
                <a:cs typeface="Arial"/>
              </a:rPr>
              <a:t>t</a:t>
            </a:r>
            <a:r>
              <a:rPr dirty="0" sz="950" spc="25">
                <a:solidFill>
                  <a:srgbClr val="181818"/>
                </a:solidFill>
                <a:latin typeface="Arial"/>
                <a:cs typeface="Arial"/>
              </a:rPr>
              <a:t>e</a:t>
            </a:r>
            <a:r>
              <a:rPr dirty="0" sz="950" spc="45">
                <a:solidFill>
                  <a:srgbClr val="181818"/>
                </a:solidFill>
                <a:latin typeface="Arial"/>
                <a:cs typeface="Arial"/>
              </a:rPr>
              <a:t>r</a:t>
            </a:r>
            <a:r>
              <a:rPr dirty="0" sz="950" spc="5">
                <a:solidFill>
                  <a:srgbClr val="181818"/>
                </a:solidFill>
                <a:latin typeface="Arial"/>
                <a:cs typeface="Arial"/>
              </a:rPr>
              <a:t>a</a:t>
            </a:r>
            <a:r>
              <a:rPr dirty="0" sz="950" spc="50">
                <a:solidFill>
                  <a:srgbClr val="181818"/>
                </a:solidFill>
                <a:latin typeface="Arial"/>
                <a:cs typeface="Arial"/>
              </a:rPr>
              <a:t>cy</a:t>
            </a:r>
            <a:r>
              <a:rPr dirty="0" sz="950" spc="50">
                <a:solidFill>
                  <a:srgbClr val="181818"/>
                </a:solidFill>
                <a:latin typeface="Arial"/>
                <a:cs typeface="Arial"/>
              </a:rPr>
              <a:t>, </a:t>
            </a:r>
            <a:r>
              <a:rPr dirty="0" sz="950" spc="55">
                <a:solidFill>
                  <a:srgbClr val="181818"/>
                </a:solidFill>
                <a:latin typeface="Arial"/>
                <a:cs typeface="Arial"/>
              </a:rPr>
              <a:t>d</a:t>
            </a:r>
            <a:r>
              <a:rPr dirty="0" sz="950" spc="10">
                <a:solidFill>
                  <a:srgbClr val="181818"/>
                </a:solidFill>
                <a:latin typeface="Arial"/>
                <a:cs typeface="Arial"/>
              </a:rPr>
              <a:t>i</a:t>
            </a:r>
            <a:r>
              <a:rPr dirty="0" sz="950" spc="45">
                <a:solidFill>
                  <a:srgbClr val="181818"/>
                </a:solidFill>
                <a:latin typeface="Arial"/>
                <a:cs typeface="Arial"/>
              </a:rPr>
              <a:t>r</a:t>
            </a:r>
            <a:r>
              <a:rPr dirty="0" sz="950" spc="25">
                <a:solidFill>
                  <a:srgbClr val="181818"/>
                </a:solidFill>
                <a:latin typeface="Arial"/>
                <a:cs typeface="Arial"/>
              </a:rPr>
              <a:t>e</a:t>
            </a:r>
            <a:r>
              <a:rPr dirty="0" sz="950" spc="50">
                <a:solidFill>
                  <a:srgbClr val="181818"/>
                </a:solidFill>
                <a:latin typeface="Arial"/>
                <a:cs typeface="Arial"/>
              </a:rPr>
              <a:t>c</a:t>
            </a:r>
            <a:r>
              <a:rPr dirty="0" sz="950" spc="80">
                <a:solidFill>
                  <a:srgbClr val="181818"/>
                </a:solidFill>
                <a:latin typeface="Arial"/>
                <a:cs typeface="Arial"/>
              </a:rPr>
              <a:t>t</a:t>
            </a:r>
            <a:r>
              <a:rPr dirty="0" sz="950" spc="10">
                <a:solidFill>
                  <a:srgbClr val="181818"/>
                </a:solidFill>
                <a:latin typeface="Arial"/>
                <a:cs typeface="Arial"/>
              </a:rPr>
              <a:t>l</a:t>
            </a:r>
            <a:r>
              <a:rPr dirty="0" sz="950" spc="50">
                <a:solidFill>
                  <a:srgbClr val="181818"/>
                </a:solidFill>
                <a:latin typeface="Arial"/>
                <a:cs typeface="Arial"/>
              </a:rPr>
              <a:t>y</a:t>
            </a:r>
            <a:r>
              <a:rPr dirty="0" sz="950" spc="50">
                <a:solidFill>
                  <a:srgbClr val="181818"/>
                </a:solidFill>
                <a:latin typeface="Arial"/>
                <a:cs typeface="Arial"/>
              </a:rPr>
              <a:t> </a:t>
            </a:r>
            <a:r>
              <a:rPr dirty="0" sz="950" spc="10">
                <a:solidFill>
                  <a:srgbClr val="181818"/>
                </a:solidFill>
                <a:latin typeface="Arial"/>
                <a:cs typeface="Arial"/>
              </a:rPr>
              <a:t>i</a:t>
            </a:r>
            <a:r>
              <a:rPr dirty="0" sz="950" spc="25">
                <a:solidFill>
                  <a:srgbClr val="181818"/>
                </a:solidFill>
                <a:latin typeface="Arial"/>
                <a:cs typeface="Arial"/>
              </a:rPr>
              <a:t>n</a:t>
            </a:r>
            <a:r>
              <a:rPr dirty="0" sz="950" spc="75">
                <a:solidFill>
                  <a:srgbClr val="181818"/>
                </a:solidFill>
                <a:latin typeface="Arial"/>
                <a:cs typeface="Arial"/>
              </a:rPr>
              <a:t>f</a:t>
            </a:r>
            <a:r>
              <a:rPr dirty="0" sz="950" spc="10">
                <a:solidFill>
                  <a:srgbClr val="181818"/>
                </a:solidFill>
                <a:latin typeface="Arial"/>
                <a:cs typeface="Arial"/>
              </a:rPr>
              <a:t>l</a:t>
            </a:r>
            <a:r>
              <a:rPr dirty="0" sz="950" spc="20">
                <a:solidFill>
                  <a:srgbClr val="181818"/>
                </a:solidFill>
                <a:latin typeface="Arial"/>
                <a:cs typeface="Arial"/>
              </a:rPr>
              <a:t>u</a:t>
            </a:r>
            <a:r>
              <a:rPr dirty="0" sz="950" spc="25">
                <a:solidFill>
                  <a:srgbClr val="181818"/>
                </a:solidFill>
                <a:latin typeface="Arial"/>
                <a:cs typeface="Arial"/>
              </a:rPr>
              <a:t>en</a:t>
            </a:r>
            <a:r>
              <a:rPr dirty="0" sz="950" spc="50">
                <a:solidFill>
                  <a:srgbClr val="181818"/>
                </a:solidFill>
                <a:latin typeface="Arial"/>
                <a:cs typeface="Arial"/>
              </a:rPr>
              <a:t>c</a:t>
            </a:r>
            <a:r>
              <a:rPr dirty="0" sz="950" spc="10">
                <a:solidFill>
                  <a:srgbClr val="181818"/>
                </a:solidFill>
                <a:latin typeface="Arial"/>
                <a:cs typeface="Arial"/>
              </a:rPr>
              <a:t>i</a:t>
            </a:r>
            <a:r>
              <a:rPr dirty="0" sz="950" spc="25">
                <a:solidFill>
                  <a:srgbClr val="181818"/>
                </a:solidFill>
                <a:latin typeface="Arial"/>
                <a:cs typeface="Arial"/>
              </a:rPr>
              <a:t>n</a:t>
            </a:r>
            <a:r>
              <a:rPr dirty="0" sz="950" spc="45">
                <a:solidFill>
                  <a:srgbClr val="181818"/>
                </a:solidFill>
                <a:latin typeface="Arial"/>
                <a:cs typeface="Arial"/>
              </a:rPr>
              <a:t>g</a:t>
            </a:r>
            <a:r>
              <a:rPr dirty="0" sz="950" spc="45">
                <a:solidFill>
                  <a:srgbClr val="181818"/>
                </a:solidFill>
                <a:latin typeface="Arial"/>
                <a:cs typeface="Arial"/>
              </a:rPr>
              <a:t> </a:t>
            </a:r>
            <a:r>
              <a:rPr dirty="0" sz="950" spc="80">
                <a:solidFill>
                  <a:srgbClr val="181818"/>
                </a:solidFill>
                <a:latin typeface="Arial"/>
                <a:cs typeface="Arial"/>
              </a:rPr>
              <a:t>t</a:t>
            </a:r>
            <a:r>
              <a:rPr dirty="0" sz="950" spc="30">
                <a:solidFill>
                  <a:srgbClr val="181818"/>
                </a:solidFill>
                <a:latin typeface="Arial"/>
                <a:cs typeface="Arial"/>
              </a:rPr>
              <a:t>h</a:t>
            </a:r>
            <a:r>
              <a:rPr dirty="0" sz="950" spc="25">
                <a:solidFill>
                  <a:srgbClr val="181818"/>
                </a:solidFill>
                <a:latin typeface="Arial"/>
                <a:cs typeface="Arial"/>
              </a:rPr>
              <a:t>e</a:t>
            </a:r>
            <a:r>
              <a:rPr dirty="0" sz="950" spc="10">
                <a:solidFill>
                  <a:srgbClr val="181818"/>
                </a:solidFill>
                <a:latin typeface="Arial"/>
                <a:cs typeface="Arial"/>
              </a:rPr>
              <a:t> </a:t>
            </a:r>
            <a:r>
              <a:rPr dirty="0" sz="950" spc="15">
                <a:solidFill>
                  <a:srgbClr val="181818"/>
                </a:solidFill>
                <a:latin typeface="Arial"/>
                <a:cs typeface="Arial"/>
              </a:rPr>
              <a:t>s</a:t>
            </a:r>
            <a:r>
              <a:rPr dirty="0" sz="950" spc="50">
                <a:solidFill>
                  <a:srgbClr val="181818"/>
                </a:solidFill>
                <a:latin typeface="Arial"/>
                <a:cs typeface="Arial"/>
              </a:rPr>
              <a:t>c</a:t>
            </a:r>
            <a:r>
              <a:rPr dirty="0" sz="950" spc="30">
                <a:solidFill>
                  <a:srgbClr val="181818"/>
                </a:solidFill>
                <a:latin typeface="Arial"/>
                <a:cs typeface="Arial"/>
              </a:rPr>
              <a:t>h</a:t>
            </a:r>
            <a:r>
              <a:rPr dirty="0" sz="950" spc="25">
                <a:solidFill>
                  <a:srgbClr val="181818"/>
                </a:solidFill>
                <a:latin typeface="Arial"/>
                <a:cs typeface="Arial"/>
              </a:rPr>
              <a:t>ool</a:t>
            </a:r>
            <a:r>
              <a:rPr dirty="0" sz="950" spc="25">
                <a:solidFill>
                  <a:srgbClr val="181818"/>
                </a:solidFill>
                <a:latin typeface="Arial"/>
                <a:cs typeface="Arial"/>
              </a:rPr>
              <a:t>'</a:t>
            </a:r>
            <a:r>
              <a:rPr dirty="0" sz="950" spc="15">
                <a:solidFill>
                  <a:srgbClr val="181818"/>
                </a:solidFill>
                <a:latin typeface="Arial"/>
                <a:cs typeface="Arial"/>
              </a:rPr>
              <a:t>s</a:t>
            </a:r>
            <a:r>
              <a:rPr dirty="0" sz="950" spc="15">
                <a:solidFill>
                  <a:srgbClr val="181818"/>
                </a:solidFill>
                <a:latin typeface="Arial"/>
                <a:cs typeface="Arial"/>
              </a:rPr>
              <a:t> </a:t>
            </a:r>
            <a:r>
              <a:rPr dirty="0" sz="950" spc="5">
                <a:solidFill>
                  <a:srgbClr val="181818"/>
                </a:solidFill>
                <a:latin typeface="Arial"/>
                <a:cs typeface="Arial"/>
              </a:rPr>
              <a:t>a</a:t>
            </a:r>
            <a:r>
              <a:rPr dirty="0" sz="950" spc="45">
                <a:solidFill>
                  <a:srgbClr val="181818"/>
                </a:solidFill>
                <a:latin typeface="Arial"/>
                <a:cs typeface="Arial"/>
              </a:rPr>
              <a:t>pp</a:t>
            </a:r>
            <a:r>
              <a:rPr dirty="0" sz="950" spc="45">
                <a:solidFill>
                  <a:srgbClr val="181818"/>
                </a:solidFill>
                <a:latin typeface="Arial"/>
                <a:cs typeface="Arial"/>
              </a:rPr>
              <a:t>r</a:t>
            </a:r>
            <a:r>
              <a:rPr dirty="0" sz="950" spc="35">
                <a:solidFill>
                  <a:srgbClr val="181818"/>
                </a:solidFill>
                <a:latin typeface="Arial"/>
                <a:cs typeface="Arial"/>
              </a:rPr>
              <a:t>o</a:t>
            </a:r>
            <a:r>
              <a:rPr dirty="0" sz="950" spc="5">
                <a:solidFill>
                  <a:srgbClr val="181818"/>
                </a:solidFill>
                <a:latin typeface="Arial"/>
                <a:cs typeface="Arial"/>
              </a:rPr>
              <a:t>a</a:t>
            </a:r>
            <a:r>
              <a:rPr dirty="0" sz="950" spc="50">
                <a:solidFill>
                  <a:srgbClr val="181818"/>
                </a:solidFill>
                <a:latin typeface="Arial"/>
                <a:cs typeface="Arial"/>
              </a:rPr>
              <a:t>c</a:t>
            </a:r>
            <a:r>
              <a:rPr dirty="0" sz="950" spc="30">
                <a:solidFill>
                  <a:srgbClr val="181818"/>
                </a:solidFill>
                <a:latin typeface="Arial"/>
                <a:cs typeface="Arial"/>
              </a:rPr>
              <a:t>h</a:t>
            </a:r>
            <a:r>
              <a:rPr dirty="0" sz="950" spc="30">
                <a:solidFill>
                  <a:srgbClr val="181818"/>
                </a:solidFill>
                <a:latin typeface="Arial"/>
                <a:cs typeface="Arial"/>
              </a:rPr>
              <a:t> </a:t>
            </a:r>
            <a:r>
              <a:rPr dirty="0" sz="950" spc="80">
                <a:solidFill>
                  <a:srgbClr val="181818"/>
                </a:solidFill>
                <a:latin typeface="Arial"/>
                <a:cs typeface="Arial"/>
              </a:rPr>
              <a:t>t</a:t>
            </a:r>
            <a:r>
              <a:rPr dirty="0" sz="950" spc="35">
                <a:solidFill>
                  <a:srgbClr val="181818"/>
                </a:solidFill>
                <a:latin typeface="Arial"/>
                <a:cs typeface="Arial"/>
              </a:rPr>
              <a:t>o</a:t>
            </a:r>
            <a:r>
              <a:rPr dirty="0" sz="950" spc="35">
                <a:solidFill>
                  <a:srgbClr val="181818"/>
                </a:solidFill>
                <a:latin typeface="Arial"/>
                <a:cs typeface="Arial"/>
              </a:rPr>
              <a:t> </a:t>
            </a:r>
            <a:r>
              <a:rPr dirty="0" sz="950" spc="45">
                <a:solidFill>
                  <a:srgbClr val="181818"/>
                </a:solidFill>
                <a:latin typeface="Arial"/>
                <a:cs typeface="Arial"/>
              </a:rPr>
              <a:t>r</a:t>
            </a:r>
            <a:r>
              <a:rPr dirty="0" sz="950" spc="25">
                <a:solidFill>
                  <a:srgbClr val="181818"/>
                </a:solidFill>
                <a:latin typeface="Arial"/>
                <a:cs typeface="Arial"/>
              </a:rPr>
              <a:t>e</a:t>
            </a:r>
            <a:r>
              <a:rPr dirty="0" sz="950" spc="10">
                <a:solidFill>
                  <a:srgbClr val="181818"/>
                </a:solidFill>
                <a:latin typeface="Arial"/>
                <a:cs typeface="Arial"/>
              </a:rPr>
              <a:t>li</a:t>
            </a:r>
            <a:r>
              <a:rPr dirty="0" sz="950" spc="45">
                <a:solidFill>
                  <a:srgbClr val="181818"/>
                </a:solidFill>
                <a:latin typeface="Arial"/>
                <a:cs typeface="Arial"/>
              </a:rPr>
              <a:t>g</a:t>
            </a:r>
            <a:r>
              <a:rPr dirty="0" sz="950" spc="25">
                <a:solidFill>
                  <a:srgbClr val="181818"/>
                </a:solidFill>
                <a:latin typeface="Arial"/>
                <a:cs typeface="Arial"/>
              </a:rPr>
              <a:t>io</a:t>
            </a:r>
            <a:r>
              <a:rPr dirty="0" sz="950" spc="20">
                <a:solidFill>
                  <a:srgbClr val="181818"/>
                </a:solidFill>
                <a:latin typeface="Arial"/>
                <a:cs typeface="Arial"/>
              </a:rPr>
              <a:t>us</a:t>
            </a:r>
            <a:r>
              <a:rPr dirty="0" sz="950" spc="10">
                <a:solidFill>
                  <a:srgbClr val="181818"/>
                </a:solidFill>
                <a:latin typeface="Arial"/>
                <a:cs typeface="Arial"/>
              </a:rPr>
              <a:t> </a:t>
            </a:r>
            <a:r>
              <a:rPr dirty="0" sz="950" spc="5">
                <a:solidFill>
                  <a:srgbClr val="181818"/>
                </a:solidFill>
                <a:latin typeface="Arial"/>
                <a:cs typeface="Arial"/>
              </a:rPr>
              <a:t>a</a:t>
            </a:r>
            <a:r>
              <a:rPr dirty="0" sz="950" spc="25">
                <a:solidFill>
                  <a:srgbClr val="181818"/>
                </a:solidFill>
                <a:latin typeface="Arial"/>
                <a:cs typeface="Arial"/>
              </a:rPr>
              <a:t>n</a:t>
            </a:r>
            <a:r>
              <a:rPr dirty="0" sz="950" spc="55">
                <a:solidFill>
                  <a:srgbClr val="181818"/>
                </a:solidFill>
                <a:latin typeface="Arial"/>
                <a:cs typeface="Arial"/>
              </a:rPr>
              <a:t>d</a:t>
            </a:r>
            <a:r>
              <a:rPr dirty="0" sz="950" spc="55">
                <a:solidFill>
                  <a:srgbClr val="181818"/>
                </a:solidFill>
                <a:latin typeface="Arial"/>
                <a:cs typeface="Arial"/>
              </a:rPr>
              <a:t> </a:t>
            </a:r>
            <a:r>
              <a:rPr dirty="0" sz="950" spc="10">
                <a:solidFill>
                  <a:srgbClr val="181818"/>
                </a:solidFill>
                <a:latin typeface="Arial"/>
                <a:cs typeface="Arial"/>
              </a:rPr>
              <a:t>l</a:t>
            </a:r>
            <a:r>
              <a:rPr dirty="0" sz="950" spc="5">
                <a:solidFill>
                  <a:srgbClr val="181818"/>
                </a:solidFill>
                <a:latin typeface="Arial"/>
                <a:cs typeface="Arial"/>
              </a:rPr>
              <a:t>a</a:t>
            </a:r>
            <a:r>
              <a:rPr dirty="0" sz="950" spc="25">
                <a:solidFill>
                  <a:srgbClr val="181818"/>
                </a:solidFill>
                <a:latin typeface="Arial"/>
                <a:cs typeface="Arial"/>
              </a:rPr>
              <a:t>n</a:t>
            </a:r>
            <a:r>
              <a:rPr dirty="0" sz="950" spc="45">
                <a:solidFill>
                  <a:srgbClr val="181818"/>
                </a:solidFill>
                <a:latin typeface="Arial"/>
                <a:cs typeface="Arial"/>
              </a:rPr>
              <a:t>g</a:t>
            </a:r>
            <a:r>
              <a:rPr dirty="0" sz="950" spc="20">
                <a:solidFill>
                  <a:srgbClr val="181818"/>
                </a:solidFill>
                <a:latin typeface="Arial"/>
                <a:cs typeface="Arial"/>
              </a:rPr>
              <a:t>u</a:t>
            </a:r>
            <a:r>
              <a:rPr dirty="0" sz="950" spc="5">
                <a:solidFill>
                  <a:srgbClr val="181818"/>
                </a:solidFill>
                <a:latin typeface="Arial"/>
                <a:cs typeface="Arial"/>
              </a:rPr>
              <a:t>a</a:t>
            </a:r>
            <a:r>
              <a:rPr dirty="0" sz="950" spc="45">
                <a:solidFill>
                  <a:srgbClr val="181818"/>
                </a:solidFill>
                <a:latin typeface="Arial"/>
                <a:cs typeface="Arial"/>
              </a:rPr>
              <a:t>g</a:t>
            </a:r>
            <a:r>
              <a:rPr dirty="0" sz="950" spc="25">
                <a:solidFill>
                  <a:srgbClr val="181818"/>
                </a:solidFill>
                <a:latin typeface="Arial"/>
                <a:cs typeface="Arial"/>
              </a:rPr>
              <a:t>e</a:t>
            </a:r>
            <a:r>
              <a:rPr dirty="0" sz="950" spc="25">
                <a:solidFill>
                  <a:srgbClr val="181818"/>
                </a:solidFill>
                <a:latin typeface="Arial"/>
                <a:cs typeface="Arial"/>
              </a:rPr>
              <a:t> </a:t>
            </a:r>
            <a:r>
              <a:rPr dirty="0" sz="950" spc="25">
                <a:solidFill>
                  <a:srgbClr val="181818"/>
                </a:solidFill>
                <a:latin typeface="Arial"/>
                <a:cs typeface="Arial"/>
              </a:rPr>
              <a:t>e</a:t>
            </a:r>
            <a:r>
              <a:rPr dirty="0" sz="950" spc="55">
                <a:solidFill>
                  <a:srgbClr val="181818"/>
                </a:solidFill>
                <a:latin typeface="Arial"/>
                <a:cs typeface="Arial"/>
              </a:rPr>
              <a:t>d</a:t>
            </a:r>
            <a:r>
              <a:rPr dirty="0" sz="950" spc="20">
                <a:solidFill>
                  <a:srgbClr val="181818"/>
                </a:solidFill>
                <a:latin typeface="Arial"/>
                <a:cs typeface="Arial"/>
              </a:rPr>
              <a:t>u</a:t>
            </a:r>
            <a:r>
              <a:rPr dirty="0" sz="950" spc="50">
                <a:solidFill>
                  <a:srgbClr val="181818"/>
                </a:solidFill>
                <a:latin typeface="Arial"/>
                <a:cs typeface="Arial"/>
              </a:rPr>
              <a:t>c</a:t>
            </a:r>
            <a:r>
              <a:rPr dirty="0" sz="950" spc="5">
                <a:solidFill>
                  <a:srgbClr val="181818"/>
                </a:solidFill>
                <a:latin typeface="Arial"/>
                <a:cs typeface="Arial"/>
              </a:rPr>
              <a:t>a</a:t>
            </a:r>
            <a:r>
              <a:rPr dirty="0" sz="950" spc="80">
                <a:solidFill>
                  <a:srgbClr val="181818"/>
                </a:solidFill>
                <a:latin typeface="Arial"/>
                <a:cs typeface="Arial"/>
              </a:rPr>
              <a:t>t</a:t>
            </a:r>
            <a:r>
              <a:rPr dirty="0" sz="950" spc="25">
                <a:solidFill>
                  <a:srgbClr val="181818"/>
                </a:solidFill>
                <a:latin typeface="Arial"/>
                <a:cs typeface="Arial"/>
              </a:rPr>
              <a:t>io</a:t>
            </a:r>
            <a:r>
              <a:rPr dirty="0" sz="950" spc="25">
                <a:solidFill>
                  <a:srgbClr val="181818"/>
                </a:solidFill>
                <a:latin typeface="Arial"/>
                <a:cs typeface="Arial"/>
              </a:rPr>
              <a:t>n</a:t>
            </a:r>
            <a:r>
              <a:rPr dirty="0" sz="950" spc="-5">
                <a:solidFill>
                  <a:srgbClr val="181818"/>
                </a:solidFill>
                <a:latin typeface="Arial"/>
                <a:cs typeface="Arial"/>
              </a:rPr>
              <a:t>.</a:t>
            </a:r>
            <a:endParaRPr sz="95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88590" y="6198012"/>
            <a:ext cx="2950191" cy="342602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3944005" y="7908994"/>
            <a:ext cx="2950192" cy="171301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3944005" y="6198012"/>
            <a:ext cx="2950191" cy="161784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 txBox="1"/>
          <p:nvPr/>
        </p:nvSpPr>
        <p:spPr>
          <a:xfrm>
            <a:off x="611717" y="428614"/>
            <a:ext cx="4361815" cy="69151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3100" spc="-869" u="sng">
                <a:solidFill>
                  <a:srgbClr val="181818"/>
                </a:solidFill>
                <a:latin typeface="Arial"/>
                <a:cs typeface="Arial"/>
              </a:rPr>
              <a:t> </a:t>
            </a:r>
            <a:r>
              <a:rPr dirty="0" sz="3100" spc="-5" u="sng">
                <a:solidFill>
                  <a:srgbClr val="181818"/>
                </a:solidFill>
                <a:latin typeface="Arial"/>
                <a:cs typeface="Arial"/>
              </a:rPr>
              <a:t>C</a:t>
            </a:r>
            <a:r>
              <a:rPr dirty="0" sz="3100" spc="65" u="sng">
                <a:solidFill>
                  <a:srgbClr val="181818"/>
                </a:solidFill>
                <a:latin typeface="Arial"/>
                <a:cs typeface="Arial"/>
              </a:rPr>
              <a:t>u</a:t>
            </a:r>
            <a:r>
              <a:rPr dirty="0" sz="3100" spc="150" u="sng">
                <a:solidFill>
                  <a:srgbClr val="181818"/>
                </a:solidFill>
                <a:latin typeface="Arial"/>
                <a:cs typeface="Arial"/>
              </a:rPr>
              <a:t>rr</a:t>
            </a:r>
            <a:r>
              <a:rPr dirty="0" sz="3100" spc="40" u="sng">
                <a:solidFill>
                  <a:srgbClr val="181818"/>
                </a:solidFill>
                <a:latin typeface="Arial"/>
                <a:cs typeface="Arial"/>
              </a:rPr>
              <a:t>i</a:t>
            </a:r>
            <a:r>
              <a:rPr dirty="0" sz="3100" spc="170" u="sng">
                <a:solidFill>
                  <a:srgbClr val="181818"/>
                </a:solidFill>
                <a:latin typeface="Arial"/>
                <a:cs typeface="Arial"/>
              </a:rPr>
              <a:t>c</a:t>
            </a:r>
            <a:r>
              <a:rPr dirty="0" sz="3100" spc="65" u="sng">
                <a:solidFill>
                  <a:srgbClr val="181818"/>
                </a:solidFill>
                <a:latin typeface="Arial"/>
                <a:cs typeface="Arial"/>
              </a:rPr>
              <a:t>u</a:t>
            </a:r>
            <a:r>
              <a:rPr dirty="0" sz="3100" spc="40" u="sng">
                <a:solidFill>
                  <a:srgbClr val="181818"/>
                </a:solidFill>
                <a:latin typeface="Arial"/>
                <a:cs typeface="Arial"/>
              </a:rPr>
              <a:t>l</a:t>
            </a:r>
            <a:r>
              <a:rPr dirty="0" sz="3100" spc="85" u="sng">
                <a:solidFill>
                  <a:srgbClr val="181818"/>
                </a:solidFill>
                <a:latin typeface="Arial"/>
                <a:cs typeface="Arial"/>
              </a:rPr>
              <a:t>um</a:t>
            </a:r>
            <a:r>
              <a:rPr dirty="0" sz="3100" u="sng">
                <a:solidFill>
                  <a:srgbClr val="181818"/>
                </a:solidFill>
                <a:latin typeface="Arial"/>
                <a:cs typeface="Arial"/>
              </a:rPr>
              <a:t> </a:t>
            </a:r>
            <a:r>
              <a:rPr dirty="0" sz="3100" spc="-95" u="sng">
                <a:solidFill>
                  <a:srgbClr val="181818"/>
                </a:solidFill>
                <a:latin typeface="Arial"/>
                <a:cs typeface="Arial"/>
              </a:rPr>
              <a:t>F</a:t>
            </a:r>
            <a:r>
              <a:rPr dirty="0" sz="3100" spc="150" u="sng">
                <a:solidFill>
                  <a:srgbClr val="181818"/>
                </a:solidFill>
                <a:latin typeface="Arial"/>
                <a:cs typeface="Arial"/>
              </a:rPr>
              <a:t>r</a:t>
            </a:r>
            <a:r>
              <a:rPr dirty="0" sz="3100" spc="15" u="sng">
                <a:solidFill>
                  <a:srgbClr val="181818"/>
                </a:solidFill>
                <a:latin typeface="Arial"/>
                <a:cs typeface="Arial"/>
              </a:rPr>
              <a:t>a</a:t>
            </a:r>
            <a:r>
              <a:rPr dirty="0" sz="3100" spc="95" u="sng">
                <a:solidFill>
                  <a:srgbClr val="181818"/>
                </a:solidFill>
                <a:latin typeface="Arial"/>
                <a:cs typeface="Arial"/>
              </a:rPr>
              <a:t>m</a:t>
            </a:r>
            <a:r>
              <a:rPr dirty="0" sz="3100" spc="65" u="sng">
                <a:solidFill>
                  <a:srgbClr val="181818"/>
                </a:solidFill>
                <a:latin typeface="Arial"/>
                <a:cs typeface="Arial"/>
              </a:rPr>
              <a:t>e</a:t>
            </a:r>
            <a:r>
              <a:rPr dirty="0" sz="3100" spc="260" u="sng">
                <a:solidFill>
                  <a:srgbClr val="181818"/>
                </a:solidFill>
                <a:latin typeface="Arial"/>
                <a:cs typeface="Arial"/>
              </a:rPr>
              <a:t>w</a:t>
            </a:r>
            <a:r>
              <a:rPr dirty="0" sz="3100" spc="120" u="sng">
                <a:solidFill>
                  <a:srgbClr val="181818"/>
                </a:solidFill>
                <a:latin typeface="Arial"/>
                <a:cs typeface="Arial"/>
              </a:rPr>
              <a:t>o</a:t>
            </a:r>
            <a:r>
              <a:rPr dirty="0" sz="3100" spc="150" u="sng">
                <a:solidFill>
                  <a:srgbClr val="181818"/>
                </a:solidFill>
                <a:latin typeface="Arial"/>
                <a:cs typeface="Arial"/>
              </a:rPr>
              <a:t>r</a:t>
            </a:r>
            <a:r>
              <a:rPr dirty="0" sz="3100" spc="120" u="sng">
                <a:solidFill>
                  <a:srgbClr val="181818"/>
                </a:solidFill>
                <a:latin typeface="Arial"/>
                <a:cs typeface="Arial"/>
              </a:rPr>
              <a:t>k</a:t>
            </a:r>
            <a:r>
              <a:rPr dirty="0" sz="3100" spc="5" u="sng">
                <a:solidFill>
                  <a:srgbClr val="181818"/>
                </a:solidFill>
                <a:latin typeface="Arial"/>
                <a:cs typeface="Arial"/>
              </a:rPr>
              <a:t> </a:t>
            </a:r>
            <a:endParaRPr sz="31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695"/>
              </a:spcBef>
            </a:pPr>
            <a:r>
              <a:rPr dirty="0" sz="1200" spc="-65" b="1">
                <a:solidFill>
                  <a:srgbClr val="818779"/>
                </a:solidFill>
                <a:latin typeface="Gill Sans MT"/>
                <a:cs typeface="Gill Sans MT"/>
              </a:rPr>
              <a:t>I</a:t>
            </a:r>
            <a:r>
              <a:rPr dirty="0" sz="1200" spc="40" b="1">
                <a:solidFill>
                  <a:srgbClr val="818779"/>
                </a:solidFill>
                <a:latin typeface="Gill Sans MT"/>
                <a:cs typeface="Gill Sans MT"/>
              </a:rPr>
              <a:t>n</a:t>
            </a:r>
            <a:r>
              <a:rPr dirty="0" sz="1200" spc="100" b="1">
                <a:solidFill>
                  <a:srgbClr val="818779"/>
                </a:solidFill>
                <a:latin typeface="Gill Sans MT"/>
                <a:cs typeface="Gill Sans MT"/>
              </a:rPr>
              <a:t>c</a:t>
            </a:r>
            <a:r>
              <a:rPr dirty="0" sz="1200" spc="20" b="1">
                <a:solidFill>
                  <a:srgbClr val="818779"/>
                </a:solidFill>
                <a:latin typeface="Gill Sans MT"/>
                <a:cs typeface="Gill Sans MT"/>
              </a:rPr>
              <a:t>o</a:t>
            </a:r>
            <a:r>
              <a:rPr dirty="0" sz="1200" spc="-30" b="1">
                <a:solidFill>
                  <a:srgbClr val="818779"/>
                </a:solidFill>
                <a:latin typeface="Gill Sans MT"/>
                <a:cs typeface="Gill Sans MT"/>
              </a:rPr>
              <a:t>r</a:t>
            </a:r>
            <a:r>
              <a:rPr dirty="0" sz="1200" spc="55" b="1">
                <a:solidFill>
                  <a:srgbClr val="818779"/>
                </a:solidFill>
                <a:latin typeface="Gill Sans MT"/>
                <a:cs typeface="Gill Sans MT"/>
              </a:rPr>
              <a:t>p</a:t>
            </a:r>
            <a:r>
              <a:rPr dirty="0" sz="1200" spc="20" b="1">
                <a:solidFill>
                  <a:srgbClr val="818779"/>
                </a:solidFill>
                <a:latin typeface="Gill Sans MT"/>
                <a:cs typeface="Gill Sans MT"/>
              </a:rPr>
              <a:t>o</a:t>
            </a:r>
            <a:r>
              <a:rPr dirty="0" sz="1200" spc="-30" b="1">
                <a:solidFill>
                  <a:srgbClr val="818779"/>
                </a:solidFill>
                <a:latin typeface="Gill Sans MT"/>
                <a:cs typeface="Gill Sans MT"/>
              </a:rPr>
              <a:t>r</a:t>
            </a:r>
            <a:r>
              <a:rPr dirty="0" sz="1200" spc="55" b="1">
                <a:solidFill>
                  <a:srgbClr val="818779"/>
                </a:solidFill>
                <a:latin typeface="Gill Sans MT"/>
                <a:cs typeface="Gill Sans MT"/>
              </a:rPr>
              <a:t>a</a:t>
            </a:r>
            <a:r>
              <a:rPr dirty="0" sz="1200" spc="-25" b="1">
                <a:solidFill>
                  <a:srgbClr val="818779"/>
                </a:solidFill>
                <a:latin typeface="Gill Sans MT"/>
                <a:cs typeface="Gill Sans MT"/>
              </a:rPr>
              <a:t>t</a:t>
            </a:r>
            <a:r>
              <a:rPr dirty="0" sz="1200" spc="-25" b="1">
                <a:solidFill>
                  <a:srgbClr val="818779"/>
                </a:solidFill>
                <a:latin typeface="Gill Sans MT"/>
                <a:cs typeface="Gill Sans MT"/>
              </a:rPr>
              <a:t>i</a:t>
            </a:r>
            <a:r>
              <a:rPr dirty="0" sz="1200" spc="40" b="1">
                <a:solidFill>
                  <a:srgbClr val="818779"/>
                </a:solidFill>
                <a:latin typeface="Gill Sans MT"/>
                <a:cs typeface="Gill Sans MT"/>
              </a:rPr>
              <a:t>n</a:t>
            </a:r>
            <a:r>
              <a:rPr dirty="0" sz="1200" spc="100" b="1">
                <a:solidFill>
                  <a:srgbClr val="818779"/>
                </a:solidFill>
                <a:latin typeface="Gill Sans MT"/>
                <a:cs typeface="Gill Sans MT"/>
              </a:rPr>
              <a:t>g</a:t>
            </a:r>
            <a:r>
              <a:rPr dirty="0" sz="1200" spc="-60" b="1">
                <a:solidFill>
                  <a:srgbClr val="818779"/>
                </a:solidFill>
                <a:latin typeface="Gill Sans MT"/>
                <a:cs typeface="Gill Sans MT"/>
              </a:rPr>
              <a:t> </a:t>
            </a:r>
            <a:r>
              <a:rPr dirty="0" sz="1200" spc="-60" b="1">
                <a:solidFill>
                  <a:srgbClr val="818779"/>
                </a:solidFill>
                <a:latin typeface="Gill Sans MT"/>
                <a:cs typeface="Gill Sans MT"/>
              </a:rPr>
              <a:t>L</a:t>
            </a:r>
            <a:r>
              <a:rPr dirty="0" sz="1200" spc="55" b="1">
                <a:solidFill>
                  <a:srgbClr val="818779"/>
                </a:solidFill>
                <a:latin typeface="Gill Sans MT"/>
                <a:cs typeface="Gill Sans MT"/>
              </a:rPr>
              <a:t>a</a:t>
            </a:r>
            <a:r>
              <a:rPr dirty="0" sz="1200" spc="40" b="1">
                <a:solidFill>
                  <a:srgbClr val="818779"/>
                </a:solidFill>
                <a:latin typeface="Gill Sans MT"/>
                <a:cs typeface="Gill Sans MT"/>
              </a:rPr>
              <a:t>n</a:t>
            </a:r>
            <a:r>
              <a:rPr dirty="0" sz="1200" spc="100" b="1">
                <a:solidFill>
                  <a:srgbClr val="818779"/>
                </a:solidFill>
                <a:latin typeface="Gill Sans MT"/>
                <a:cs typeface="Gill Sans MT"/>
              </a:rPr>
              <a:t>g</a:t>
            </a:r>
            <a:r>
              <a:rPr dirty="0" sz="1200" spc="40" b="1">
                <a:solidFill>
                  <a:srgbClr val="818779"/>
                </a:solidFill>
                <a:latin typeface="Gill Sans MT"/>
                <a:cs typeface="Gill Sans MT"/>
              </a:rPr>
              <a:t>u</a:t>
            </a:r>
            <a:r>
              <a:rPr dirty="0" sz="1200" spc="55" b="1">
                <a:solidFill>
                  <a:srgbClr val="818779"/>
                </a:solidFill>
                <a:latin typeface="Gill Sans MT"/>
                <a:cs typeface="Gill Sans MT"/>
              </a:rPr>
              <a:t>a</a:t>
            </a:r>
            <a:r>
              <a:rPr dirty="0" sz="1200" spc="100" b="1">
                <a:solidFill>
                  <a:srgbClr val="818779"/>
                </a:solidFill>
                <a:latin typeface="Gill Sans MT"/>
                <a:cs typeface="Gill Sans MT"/>
              </a:rPr>
              <a:t>g</a:t>
            </a:r>
            <a:r>
              <a:rPr dirty="0" sz="1200" spc="50" b="1">
                <a:solidFill>
                  <a:srgbClr val="818779"/>
                </a:solidFill>
                <a:latin typeface="Gill Sans MT"/>
                <a:cs typeface="Gill Sans MT"/>
              </a:rPr>
              <a:t>e</a:t>
            </a:r>
            <a:endParaRPr sz="1200">
              <a:latin typeface="Gill Sans MT"/>
              <a:cs typeface="Gill Sans MT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6409675" y="9646014"/>
            <a:ext cx="401320" cy="3302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2400" spc="160">
                <a:latin typeface="Arial"/>
                <a:cs typeface="Arial"/>
              </a:rPr>
              <a:t>0</a:t>
            </a:r>
            <a:r>
              <a:rPr dirty="0" sz="2400" spc="120">
                <a:latin typeface="Arial"/>
                <a:cs typeface="Arial"/>
              </a:rPr>
              <a:t>5</a:t>
            </a:r>
            <a:endParaRPr sz="24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611717" y="1322956"/>
            <a:ext cx="6179820" cy="468503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 marR="10160">
              <a:lnSpc>
                <a:spcPct val="104099"/>
              </a:lnSpc>
            </a:pPr>
            <a:r>
              <a:rPr dirty="0" sz="1200" spc="-90">
                <a:solidFill>
                  <a:srgbClr val="818779"/>
                </a:solidFill>
                <a:latin typeface="Arial"/>
                <a:cs typeface="Arial"/>
              </a:rPr>
              <a:t>E</a:t>
            </a:r>
            <a:r>
              <a:rPr dirty="0" sz="1200" spc="5">
                <a:solidFill>
                  <a:srgbClr val="818779"/>
                </a:solidFill>
                <a:latin typeface="Arial"/>
                <a:cs typeface="Arial"/>
              </a:rPr>
              <a:t>a</a:t>
            </a:r>
            <a:r>
              <a:rPr dirty="0" sz="1200" spc="60">
                <a:solidFill>
                  <a:srgbClr val="818779"/>
                </a:solidFill>
                <a:latin typeface="Arial"/>
                <a:cs typeface="Arial"/>
              </a:rPr>
              <a:t>r</a:t>
            </a:r>
            <a:r>
              <a:rPr dirty="0" sz="1200" spc="15">
                <a:solidFill>
                  <a:srgbClr val="818779"/>
                </a:solidFill>
                <a:latin typeface="Arial"/>
                <a:cs typeface="Arial"/>
              </a:rPr>
              <a:t>l</a:t>
            </a:r>
            <a:r>
              <a:rPr dirty="0" sz="1200" spc="65">
                <a:solidFill>
                  <a:srgbClr val="818779"/>
                </a:solidFill>
                <a:latin typeface="Arial"/>
                <a:cs typeface="Arial"/>
              </a:rPr>
              <a:t>y</a:t>
            </a:r>
            <a:r>
              <a:rPr dirty="0" sz="1200" spc="65">
                <a:solidFill>
                  <a:srgbClr val="818779"/>
                </a:solidFill>
                <a:latin typeface="Arial"/>
                <a:cs typeface="Arial"/>
              </a:rPr>
              <a:t> </a:t>
            </a:r>
            <a:r>
              <a:rPr dirty="0" sz="1200" spc="15">
                <a:solidFill>
                  <a:srgbClr val="818779"/>
                </a:solidFill>
                <a:latin typeface="Arial"/>
                <a:cs typeface="Arial"/>
              </a:rPr>
              <a:t>i</a:t>
            </a:r>
            <a:r>
              <a:rPr dirty="0" sz="1200" spc="30">
                <a:solidFill>
                  <a:srgbClr val="818779"/>
                </a:solidFill>
                <a:latin typeface="Arial"/>
                <a:cs typeface="Arial"/>
              </a:rPr>
              <a:t>n</a:t>
            </a:r>
            <a:r>
              <a:rPr dirty="0" sz="1200" spc="100">
                <a:solidFill>
                  <a:srgbClr val="818779"/>
                </a:solidFill>
                <a:latin typeface="Arial"/>
                <a:cs typeface="Arial"/>
              </a:rPr>
              <a:t>t</a:t>
            </a:r>
            <a:r>
              <a:rPr dirty="0" sz="1200" spc="60">
                <a:solidFill>
                  <a:srgbClr val="818779"/>
                </a:solidFill>
                <a:latin typeface="Arial"/>
                <a:cs typeface="Arial"/>
              </a:rPr>
              <a:t>r</a:t>
            </a:r>
            <a:r>
              <a:rPr dirty="0" sz="1200" spc="45">
                <a:solidFill>
                  <a:srgbClr val="818779"/>
                </a:solidFill>
                <a:latin typeface="Arial"/>
                <a:cs typeface="Arial"/>
              </a:rPr>
              <a:t>o</a:t>
            </a:r>
            <a:r>
              <a:rPr dirty="0" sz="1200" spc="70">
                <a:solidFill>
                  <a:srgbClr val="818779"/>
                </a:solidFill>
                <a:latin typeface="Arial"/>
                <a:cs typeface="Arial"/>
              </a:rPr>
              <a:t>d</a:t>
            </a:r>
            <a:r>
              <a:rPr dirty="0" sz="1200" spc="25">
                <a:solidFill>
                  <a:srgbClr val="818779"/>
                </a:solidFill>
                <a:latin typeface="Arial"/>
                <a:cs typeface="Arial"/>
              </a:rPr>
              <a:t>u</a:t>
            </a:r>
            <a:r>
              <a:rPr dirty="0" sz="1200" spc="65">
                <a:solidFill>
                  <a:srgbClr val="818779"/>
                </a:solidFill>
                <a:latin typeface="Arial"/>
                <a:cs typeface="Arial"/>
              </a:rPr>
              <a:t>c</a:t>
            </a:r>
            <a:r>
              <a:rPr dirty="0" sz="1200" spc="100">
                <a:solidFill>
                  <a:srgbClr val="818779"/>
                </a:solidFill>
                <a:latin typeface="Arial"/>
                <a:cs typeface="Arial"/>
              </a:rPr>
              <a:t>t</a:t>
            </a:r>
            <a:r>
              <a:rPr dirty="0" sz="1200" spc="15">
                <a:solidFill>
                  <a:srgbClr val="818779"/>
                </a:solidFill>
                <a:latin typeface="Arial"/>
                <a:cs typeface="Arial"/>
              </a:rPr>
              <a:t>i</a:t>
            </a:r>
            <a:r>
              <a:rPr dirty="0" sz="1200" spc="45">
                <a:solidFill>
                  <a:srgbClr val="818779"/>
                </a:solidFill>
                <a:latin typeface="Arial"/>
                <a:cs typeface="Arial"/>
              </a:rPr>
              <a:t>o</a:t>
            </a:r>
            <a:r>
              <a:rPr dirty="0" sz="1200" spc="30">
                <a:solidFill>
                  <a:srgbClr val="818779"/>
                </a:solidFill>
                <a:latin typeface="Arial"/>
                <a:cs typeface="Arial"/>
              </a:rPr>
              <a:t>n</a:t>
            </a:r>
            <a:r>
              <a:rPr dirty="0" sz="1200" spc="30">
                <a:solidFill>
                  <a:srgbClr val="818779"/>
                </a:solidFill>
                <a:latin typeface="Arial"/>
                <a:cs typeface="Arial"/>
              </a:rPr>
              <a:t> </a:t>
            </a:r>
            <a:r>
              <a:rPr dirty="0" sz="1200" spc="100">
                <a:solidFill>
                  <a:srgbClr val="818779"/>
                </a:solidFill>
                <a:latin typeface="Arial"/>
                <a:cs typeface="Arial"/>
              </a:rPr>
              <a:t>t</a:t>
            </a:r>
            <a:r>
              <a:rPr dirty="0" sz="1200" spc="45">
                <a:solidFill>
                  <a:srgbClr val="818779"/>
                </a:solidFill>
                <a:latin typeface="Arial"/>
                <a:cs typeface="Arial"/>
              </a:rPr>
              <a:t>o</a:t>
            </a:r>
            <a:r>
              <a:rPr dirty="0" sz="1200" spc="45">
                <a:solidFill>
                  <a:srgbClr val="818779"/>
                </a:solidFill>
                <a:latin typeface="Arial"/>
                <a:cs typeface="Arial"/>
              </a:rPr>
              <a:t> </a:t>
            </a:r>
            <a:r>
              <a:rPr dirty="0" sz="1200" spc="100">
                <a:solidFill>
                  <a:srgbClr val="818779"/>
                </a:solidFill>
                <a:latin typeface="Arial"/>
                <a:cs typeface="Arial"/>
              </a:rPr>
              <a:t>t</a:t>
            </a:r>
            <a:r>
              <a:rPr dirty="0" sz="1200" spc="40">
                <a:solidFill>
                  <a:srgbClr val="818779"/>
                </a:solidFill>
                <a:latin typeface="Arial"/>
                <a:cs typeface="Arial"/>
              </a:rPr>
              <a:t>h</a:t>
            </a:r>
            <a:r>
              <a:rPr dirty="0" sz="1200" spc="25">
                <a:solidFill>
                  <a:srgbClr val="818779"/>
                </a:solidFill>
                <a:latin typeface="Arial"/>
                <a:cs typeface="Arial"/>
              </a:rPr>
              <a:t>e</a:t>
            </a:r>
            <a:r>
              <a:rPr dirty="0" sz="1200" spc="25">
                <a:solidFill>
                  <a:srgbClr val="818779"/>
                </a:solidFill>
                <a:latin typeface="Arial"/>
                <a:cs typeface="Arial"/>
              </a:rPr>
              <a:t> </a:t>
            </a:r>
            <a:r>
              <a:rPr dirty="0" sz="1200" spc="-90">
                <a:solidFill>
                  <a:srgbClr val="818779"/>
                </a:solidFill>
                <a:latin typeface="Arial"/>
                <a:cs typeface="Arial"/>
              </a:rPr>
              <a:t>E</a:t>
            </a:r>
            <a:r>
              <a:rPr dirty="0" sz="1200" spc="30">
                <a:solidFill>
                  <a:srgbClr val="818779"/>
                </a:solidFill>
                <a:latin typeface="Arial"/>
                <a:cs typeface="Arial"/>
              </a:rPr>
              <a:t>n</a:t>
            </a:r>
            <a:r>
              <a:rPr dirty="0" sz="1200" spc="60">
                <a:solidFill>
                  <a:srgbClr val="818779"/>
                </a:solidFill>
                <a:latin typeface="Arial"/>
                <a:cs typeface="Arial"/>
              </a:rPr>
              <a:t>g</a:t>
            </a:r>
            <a:r>
              <a:rPr dirty="0" sz="1200" spc="15">
                <a:solidFill>
                  <a:srgbClr val="818779"/>
                </a:solidFill>
                <a:latin typeface="Arial"/>
                <a:cs typeface="Arial"/>
              </a:rPr>
              <a:t>li</a:t>
            </a:r>
            <a:r>
              <a:rPr dirty="0" sz="1200" spc="20">
                <a:solidFill>
                  <a:srgbClr val="818779"/>
                </a:solidFill>
                <a:latin typeface="Arial"/>
                <a:cs typeface="Arial"/>
              </a:rPr>
              <a:t>s</a:t>
            </a:r>
            <a:r>
              <a:rPr dirty="0" sz="1200" spc="40">
                <a:solidFill>
                  <a:srgbClr val="818779"/>
                </a:solidFill>
                <a:latin typeface="Arial"/>
                <a:cs typeface="Arial"/>
              </a:rPr>
              <a:t>h</a:t>
            </a:r>
            <a:r>
              <a:rPr dirty="0" sz="1200" spc="40">
                <a:solidFill>
                  <a:srgbClr val="818779"/>
                </a:solidFill>
                <a:latin typeface="Arial"/>
                <a:cs typeface="Arial"/>
              </a:rPr>
              <a:t> </a:t>
            </a:r>
            <a:r>
              <a:rPr dirty="0" sz="1200" spc="5">
                <a:solidFill>
                  <a:srgbClr val="818779"/>
                </a:solidFill>
                <a:latin typeface="Arial"/>
                <a:cs typeface="Arial"/>
              </a:rPr>
              <a:t>a</a:t>
            </a:r>
            <a:r>
              <a:rPr dirty="0" sz="1200" spc="30">
                <a:solidFill>
                  <a:srgbClr val="818779"/>
                </a:solidFill>
                <a:latin typeface="Arial"/>
                <a:cs typeface="Arial"/>
              </a:rPr>
              <a:t>n</a:t>
            </a:r>
            <a:r>
              <a:rPr dirty="0" sz="1200" spc="70">
                <a:solidFill>
                  <a:srgbClr val="818779"/>
                </a:solidFill>
                <a:latin typeface="Arial"/>
                <a:cs typeface="Arial"/>
              </a:rPr>
              <a:t>d</a:t>
            </a:r>
            <a:r>
              <a:rPr dirty="0" sz="1200" spc="70">
                <a:solidFill>
                  <a:srgbClr val="818779"/>
                </a:solidFill>
                <a:latin typeface="Arial"/>
                <a:cs typeface="Arial"/>
              </a:rPr>
              <a:t> </a:t>
            </a:r>
            <a:r>
              <a:rPr dirty="0" sz="1200" spc="5">
                <a:solidFill>
                  <a:srgbClr val="818779"/>
                </a:solidFill>
                <a:latin typeface="Arial"/>
                <a:cs typeface="Arial"/>
              </a:rPr>
              <a:t>A</a:t>
            </a:r>
            <a:r>
              <a:rPr dirty="0" sz="1200" spc="60">
                <a:solidFill>
                  <a:srgbClr val="818779"/>
                </a:solidFill>
                <a:latin typeface="Arial"/>
                <a:cs typeface="Arial"/>
              </a:rPr>
              <a:t>r</a:t>
            </a:r>
            <a:r>
              <a:rPr dirty="0" sz="1200" spc="5">
                <a:solidFill>
                  <a:srgbClr val="818779"/>
                </a:solidFill>
                <a:latin typeface="Arial"/>
                <a:cs typeface="Arial"/>
              </a:rPr>
              <a:t>a</a:t>
            </a:r>
            <a:r>
              <a:rPr dirty="0" sz="1200" spc="70">
                <a:solidFill>
                  <a:srgbClr val="818779"/>
                </a:solidFill>
                <a:latin typeface="Arial"/>
                <a:cs typeface="Arial"/>
              </a:rPr>
              <a:t>b</a:t>
            </a:r>
            <a:r>
              <a:rPr dirty="0" sz="1200" spc="15">
                <a:solidFill>
                  <a:srgbClr val="818779"/>
                </a:solidFill>
                <a:latin typeface="Arial"/>
                <a:cs typeface="Arial"/>
              </a:rPr>
              <a:t>i</a:t>
            </a:r>
            <a:r>
              <a:rPr dirty="0" sz="1200" spc="65">
                <a:solidFill>
                  <a:srgbClr val="818779"/>
                </a:solidFill>
                <a:latin typeface="Arial"/>
                <a:cs typeface="Arial"/>
              </a:rPr>
              <a:t>c</a:t>
            </a:r>
            <a:r>
              <a:rPr dirty="0" sz="1200" spc="65">
                <a:solidFill>
                  <a:srgbClr val="818779"/>
                </a:solidFill>
                <a:latin typeface="Arial"/>
                <a:cs typeface="Arial"/>
              </a:rPr>
              <a:t> </a:t>
            </a:r>
            <a:r>
              <a:rPr dirty="0" sz="1200" spc="5">
                <a:solidFill>
                  <a:srgbClr val="818779"/>
                </a:solidFill>
                <a:latin typeface="Arial"/>
                <a:cs typeface="Arial"/>
              </a:rPr>
              <a:t>a</a:t>
            </a:r>
            <a:r>
              <a:rPr dirty="0" sz="1200" spc="15">
                <a:solidFill>
                  <a:srgbClr val="818779"/>
                </a:solidFill>
                <a:latin typeface="Arial"/>
                <a:cs typeface="Arial"/>
              </a:rPr>
              <a:t>l</a:t>
            </a:r>
            <a:r>
              <a:rPr dirty="0" sz="1200" spc="60">
                <a:solidFill>
                  <a:srgbClr val="818779"/>
                </a:solidFill>
                <a:latin typeface="Arial"/>
                <a:cs typeface="Arial"/>
              </a:rPr>
              <a:t>p</a:t>
            </a:r>
            <a:r>
              <a:rPr dirty="0" sz="1200" spc="40">
                <a:solidFill>
                  <a:srgbClr val="818779"/>
                </a:solidFill>
                <a:latin typeface="Arial"/>
                <a:cs typeface="Arial"/>
              </a:rPr>
              <a:t>h</a:t>
            </a:r>
            <a:r>
              <a:rPr dirty="0" sz="1200" spc="5">
                <a:solidFill>
                  <a:srgbClr val="818779"/>
                </a:solidFill>
                <a:latin typeface="Arial"/>
                <a:cs typeface="Arial"/>
              </a:rPr>
              <a:t>a</a:t>
            </a:r>
            <a:r>
              <a:rPr dirty="0" sz="1200" spc="70">
                <a:solidFill>
                  <a:srgbClr val="818779"/>
                </a:solidFill>
                <a:latin typeface="Arial"/>
                <a:cs typeface="Arial"/>
              </a:rPr>
              <a:t>b</a:t>
            </a:r>
            <a:r>
              <a:rPr dirty="0" sz="1200" spc="25">
                <a:solidFill>
                  <a:srgbClr val="818779"/>
                </a:solidFill>
                <a:latin typeface="Arial"/>
                <a:cs typeface="Arial"/>
              </a:rPr>
              <a:t>e</a:t>
            </a:r>
            <a:r>
              <a:rPr dirty="0" sz="1200" spc="100">
                <a:solidFill>
                  <a:srgbClr val="818779"/>
                </a:solidFill>
                <a:latin typeface="Arial"/>
                <a:cs typeface="Arial"/>
              </a:rPr>
              <a:t>t</a:t>
            </a:r>
            <a:r>
              <a:rPr dirty="0" sz="1200" spc="20">
                <a:solidFill>
                  <a:srgbClr val="818779"/>
                </a:solidFill>
                <a:latin typeface="Arial"/>
                <a:cs typeface="Arial"/>
              </a:rPr>
              <a:t>s</a:t>
            </a:r>
            <a:r>
              <a:rPr dirty="0" sz="1200" spc="20">
                <a:solidFill>
                  <a:srgbClr val="818779"/>
                </a:solidFill>
                <a:latin typeface="Arial"/>
                <a:cs typeface="Arial"/>
              </a:rPr>
              <a:t> </a:t>
            </a:r>
            <a:r>
              <a:rPr dirty="0" sz="1200" spc="25">
                <a:solidFill>
                  <a:srgbClr val="818779"/>
                </a:solidFill>
                <a:latin typeface="Arial"/>
                <a:cs typeface="Arial"/>
              </a:rPr>
              <a:t>e</a:t>
            </a:r>
            <a:r>
              <a:rPr dirty="0" sz="1200" spc="30">
                <a:solidFill>
                  <a:srgbClr val="818779"/>
                </a:solidFill>
                <a:latin typeface="Arial"/>
                <a:cs typeface="Arial"/>
              </a:rPr>
              <a:t>n</a:t>
            </a:r>
            <a:r>
              <a:rPr dirty="0" sz="1200" spc="5">
                <a:solidFill>
                  <a:srgbClr val="818779"/>
                </a:solidFill>
                <a:latin typeface="Arial"/>
                <a:cs typeface="Arial"/>
              </a:rPr>
              <a:t>a</a:t>
            </a:r>
            <a:r>
              <a:rPr dirty="0" sz="1200" spc="70">
                <a:solidFill>
                  <a:srgbClr val="818779"/>
                </a:solidFill>
                <a:latin typeface="Arial"/>
                <a:cs typeface="Arial"/>
              </a:rPr>
              <a:t>b</a:t>
            </a:r>
            <a:r>
              <a:rPr dirty="0" sz="1200" spc="15">
                <a:solidFill>
                  <a:srgbClr val="818779"/>
                </a:solidFill>
                <a:latin typeface="Arial"/>
                <a:cs typeface="Arial"/>
              </a:rPr>
              <a:t>l</a:t>
            </a:r>
            <a:r>
              <a:rPr dirty="0" sz="1200" spc="25">
                <a:solidFill>
                  <a:srgbClr val="818779"/>
                </a:solidFill>
                <a:latin typeface="Arial"/>
                <a:cs typeface="Arial"/>
              </a:rPr>
              <a:t>es</a:t>
            </a:r>
            <a:r>
              <a:rPr dirty="0" sz="1200" spc="25">
                <a:solidFill>
                  <a:srgbClr val="818779"/>
                </a:solidFill>
                <a:latin typeface="Arial"/>
                <a:cs typeface="Arial"/>
              </a:rPr>
              <a:t> </a:t>
            </a:r>
            <a:r>
              <a:rPr dirty="0" sz="1200" spc="45">
                <a:solidFill>
                  <a:srgbClr val="818779"/>
                </a:solidFill>
                <a:latin typeface="Arial"/>
                <a:cs typeface="Arial"/>
              </a:rPr>
              <a:t>o</a:t>
            </a:r>
            <a:r>
              <a:rPr dirty="0" sz="1200" spc="25">
                <a:solidFill>
                  <a:srgbClr val="818779"/>
                </a:solidFill>
                <a:latin typeface="Arial"/>
                <a:cs typeface="Arial"/>
              </a:rPr>
              <a:t>u</a:t>
            </a:r>
            <a:r>
              <a:rPr dirty="0" sz="1200" spc="60">
                <a:solidFill>
                  <a:srgbClr val="818779"/>
                </a:solidFill>
                <a:latin typeface="Arial"/>
                <a:cs typeface="Arial"/>
              </a:rPr>
              <a:t>r</a:t>
            </a:r>
            <a:r>
              <a:rPr dirty="0" sz="1200" spc="60">
                <a:solidFill>
                  <a:srgbClr val="818779"/>
                </a:solidFill>
                <a:latin typeface="Arial"/>
                <a:cs typeface="Arial"/>
              </a:rPr>
              <a:t> </a:t>
            </a:r>
            <a:r>
              <a:rPr dirty="0" sz="1200" spc="20">
                <a:solidFill>
                  <a:srgbClr val="818779"/>
                </a:solidFill>
                <a:latin typeface="Arial"/>
                <a:cs typeface="Arial"/>
              </a:rPr>
              <a:t>s</a:t>
            </a:r>
            <a:r>
              <a:rPr dirty="0" sz="1200" spc="100">
                <a:solidFill>
                  <a:srgbClr val="818779"/>
                </a:solidFill>
                <a:latin typeface="Arial"/>
                <a:cs typeface="Arial"/>
              </a:rPr>
              <a:t>t</a:t>
            </a:r>
            <a:r>
              <a:rPr dirty="0" sz="1200" spc="25">
                <a:solidFill>
                  <a:srgbClr val="818779"/>
                </a:solidFill>
                <a:latin typeface="Arial"/>
                <a:cs typeface="Arial"/>
              </a:rPr>
              <a:t>u</a:t>
            </a:r>
            <a:r>
              <a:rPr dirty="0" sz="1200" spc="70">
                <a:solidFill>
                  <a:srgbClr val="818779"/>
                </a:solidFill>
                <a:latin typeface="Arial"/>
                <a:cs typeface="Arial"/>
              </a:rPr>
              <a:t>d</a:t>
            </a:r>
            <a:r>
              <a:rPr dirty="0" sz="1200" spc="25">
                <a:solidFill>
                  <a:srgbClr val="818779"/>
                </a:solidFill>
                <a:latin typeface="Arial"/>
                <a:cs typeface="Arial"/>
              </a:rPr>
              <a:t>e</a:t>
            </a:r>
            <a:r>
              <a:rPr dirty="0" sz="1200" spc="30">
                <a:solidFill>
                  <a:srgbClr val="818779"/>
                </a:solidFill>
                <a:latin typeface="Arial"/>
                <a:cs typeface="Arial"/>
              </a:rPr>
              <a:t>n</a:t>
            </a:r>
            <a:r>
              <a:rPr dirty="0" sz="1200" spc="100">
                <a:solidFill>
                  <a:srgbClr val="818779"/>
                </a:solidFill>
                <a:latin typeface="Arial"/>
                <a:cs typeface="Arial"/>
              </a:rPr>
              <a:t>t</a:t>
            </a:r>
            <a:r>
              <a:rPr dirty="0" sz="1200" spc="20">
                <a:solidFill>
                  <a:srgbClr val="818779"/>
                </a:solidFill>
                <a:latin typeface="Arial"/>
                <a:cs typeface="Arial"/>
              </a:rPr>
              <a:t>s</a:t>
            </a:r>
            <a:r>
              <a:rPr dirty="0" sz="1200" spc="20">
                <a:solidFill>
                  <a:srgbClr val="818779"/>
                </a:solidFill>
                <a:latin typeface="Arial"/>
                <a:cs typeface="Arial"/>
              </a:rPr>
              <a:t> </a:t>
            </a:r>
            <a:r>
              <a:rPr dirty="0" sz="1200" spc="100">
                <a:solidFill>
                  <a:srgbClr val="818779"/>
                </a:solidFill>
                <a:latin typeface="Arial"/>
                <a:cs typeface="Arial"/>
              </a:rPr>
              <a:t>t</a:t>
            </a:r>
            <a:r>
              <a:rPr dirty="0" sz="1200" spc="45">
                <a:solidFill>
                  <a:srgbClr val="818779"/>
                </a:solidFill>
                <a:latin typeface="Arial"/>
                <a:cs typeface="Arial"/>
              </a:rPr>
              <a:t>o</a:t>
            </a:r>
            <a:r>
              <a:rPr dirty="0" sz="1200" spc="20">
                <a:solidFill>
                  <a:srgbClr val="818779"/>
                </a:solidFill>
                <a:latin typeface="Arial"/>
                <a:cs typeface="Arial"/>
              </a:rPr>
              <a:t> </a:t>
            </a:r>
            <a:r>
              <a:rPr dirty="0" sz="1200" spc="70">
                <a:solidFill>
                  <a:srgbClr val="818779"/>
                </a:solidFill>
                <a:latin typeface="Arial"/>
                <a:cs typeface="Arial"/>
              </a:rPr>
              <a:t>b</a:t>
            </a:r>
            <a:r>
              <a:rPr dirty="0" sz="1200" spc="25">
                <a:solidFill>
                  <a:srgbClr val="818779"/>
                </a:solidFill>
                <a:latin typeface="Arial"/>
                <a:cs typeface="Arial"/>
              </a:rPr>
              <a:t>e</a:t>
            </a:r>
            <a:r>
              <a:rPr dirty="0" sz="1200" spc="65">
                <a:solidFill>
                  <a:srgbClr val="818779"/>
                </a:solidFill>
                <a:latin typeface="Arial"/>
                <a:cs typeface="Arial"/>
              </a:rPr>
              <a:t>c</a:t>
            </a:r>
            <a:r>
              <a:rPr dirty="0" sz="1200" spc="45">
                <a:solidFill>
                  <a:srgbClr val="818779"/>
                </a:solidFill>
                <a:latin typeface="Arial"/>
                <a:cs typeface="Arial"/>
              </a:rPr>
              <a:t>o</a:t>
            </a:r>
            <a:r>
              <a:rPr dirty="0" sz="1200" spc="30">
                <a:solidFill>
                  <a:srgbClr val="818779"/>
                </a:solidFill>
                <a:latin typeface="Arial"/>
                <a:cs typeface="Arial"/>
              </a:rPr>
              <a:t>me</a:t>
            </a:r>
            <a:r>
              <a:rPr dirty="0" sz="1200" spc="30">
                <a:solidFill>
                  <a:srgbClr val="818779"/>
                </a:solidFill>
                <a:latin typeface="Arial"/>
                <a:cs typeface="Arial"/>
              </a:rPr>
              <a:t> </a:t>
            </a:r>
            <a:r>
              <a:rPr dirty="0" sz="1200" spc="70">
                <a:solidFill>
                  <a:srgbClr val="818779"/>
                </a:solidFill>
                <a:latin typeface="Arial"/>
                <a:cs typeface="Arial"/>
              </a:rPr>
              <a:t>b</a:t>
            </a:r>
            <a:r>
              <a:rPr dirty="0" sz="1200" spc="15">
                <a:solidFill>
                  <a:srgbClr val="818779"/>
                </a:solidFill>
                <a:latin typeface="Arial"/>
                <a:cs typeface="Arial"/>
              </a:rPr>
              <a:t>ili</a:t>
            </a:r>
            <a:r>
              <a:rPr dirty="0" sz="1200" spc="30">
                <a:solidFill>
                  <a:srgbClr val="818779"/>
                </a:solidFill>
                <a:latin typeface="Arial"/>
                <a:cs typeface="Arial"/>
              </a:rPr>
              <a:t>n</a:t>
            </a:r>
            <a:r>
              <a:rPr dirty="0" sz="1200" spc="60">
                <a:solidFill>
                  <a:srgbClr val="818779"/>
                </a:solidFill>
                <a:latin typeface="Arial"/>
                <a:cs typeface="Arial"/>
              </a:rPr>
              <a:t>g</a:t>
            </a:r>
            <a:r>
              <a:rPr dirty="0" sz="1200" spc="25">
                <a:solidFill>
                  <a:srgbClr val="818779"/>
                </a:solidFill>
                <a:latin typeface="Arial"/>
                <a:cs typeface="Arial"/>
              </a:rPr>
              <a:t>u</a:t>
            </a:r>
            <a:r>
              <a:rPr dirty="0" sz="1200" spc="5">
                <a:solidFill>
                  <a:srgbClr val="818779"/>
                </a:solidFill>
                <a:latin typeface="Arial"/>
                <a:cs typeface="Arial"/>
              </a:rPr>
              <a:t>a</a:t>
            </a:r>
            <a:r>
              <a:rPr dirty="0" sz="1200" spc="15">
                <a:solidFill>
                  <a:srgbClr val="818779"/>
                </a:solidFill>
                <a:latin typeface="Arial"/>
                <a:cs typeface="Arial"/>
              </a:rPr>
              <a:t>l</a:t>
            </a:r>
            <a:r>
              <a:rPr dirty="0" sz="1200" spc="15">
                <a:solidFill>
                  <a:srgbClr val="818779"/>
                </a:solidFill>
                <a:latin typeface="Arial"/>
                <a:cs typeface="Arial"/>
              </a:rPr>
              <a:t> </a:t>
            </a:r>
            <a:r>
              <a:rPr dirty="0" sz="1200" spc="5">
                <a:solidFill>
                  <a:srgbClr val="818779"/>
                </a:solidFill>
                <a:latin typeface="Arial"/>
                <a:cs typeface="Arial"/>
              </a:rPr>
              <a:t>a</a:t>
            </a:r>
            <a:r>
              <a:rPr dirty="0" sz="1200" spc="30">
                <a:solidFill>
                  <a:srgbClr val="818779"/>
                </a:solidFill>
                <a:latin typeface="Arial"/>
                <a:cs typeface="Arial"/>
              </a:rPr>
              <a:t>n</a:t>
            </a:r>
            <a:r>
              <a:rPr dirty="0" sz="1200" spc="70">
                <a:solidFill>
                  <a:srgbClr val="818779"/>
                </a:solidFill>
                <a:latin typeface="Arial"/>
                <a:cs typeface="Arial"/>
              </a:rPr>
              <a:t>d</a:t>
            </a:r>
            <a:r>
              <a:rPr dirty="0" sz="1200" spc="70">
                <a:solidFill>
                  <a:srgbClr val="818779"/>
                </a:solidFill>
                <a:latin typeface="Arial"/>
                <a:cs typeface="Arial"/>
              </a:rPr>
              <a:t> </a:t>
            </a:r>
            <a:r>
              <a:rPr dirty="0" sz="1200" spc="70">
                <a:solidFill>
                  <a:srgbClr val="818779"/>
                </a:solidFill>
                <a:latin typeface="Arial"/>
                <a:cs typeface="Arial"/>
              </a:rPr>
              <a:t>b</a:t>
            </a:r>
            <a:r>
              <a:rPr dirty="0" sz="1200" spc="15">
                <a:solidFill>
                  <a:srgbClr val="818779"/>
                </a:solidFill>
                <a:latin typeface="Arial"/>
                <a:cs typeface="Arial"/>
              </a:rPr>
              <a:t>i</a:t>
            </a:r>
            <a:r>
              <a:rPr dirty="0" sz="1200" spc="65">
                <a:solidFill>
                  <a:srgbClr val="818779"/>
                </a:solidFill>
                <a:latin typeface="Arial"/>
                <a:cs typeface="Arial"/>
              </a:rPr>
              <a:t>c</a:t>
            </a:r>
            <a:r>
              <a:rPr dirty="0" sz="1200" spc="25">
                <a:solidFill>
                  <a:srgbClr val="818779"/>
                </a:solidFill>
                <a:latin typeface="Arial"/>
                <a:cs typeface="Arial"/>
              </a:rPr>
              <a:t>u</a:t>
            </a:r>
            <a:r>
              <a:rPr dirty="0" sz="1200" spc="15">
                <a:solidFill>
                  <a:srgbClr val="818779"/>
                </a:solidFill>
                <a:latin typeface="Arial"/>
                <a:cs typeface="Arial"/>
              </a:rPr>
              <a:t>l</a:t>
            </a:r>
            <a:r>
              <a:rPr dirty="0" sz="1200" spc="100">
                <a:solidFill>
                  <a:srgbClr val="818779"/>
                </a:solidFill>
                <a:latin typeface="Arial"/>
                <a:cs typeface="Arial"/>
              </a:rPr>
              <a:t>t</a:t>
            </a:r>
            <a:r>
              <a:rPr dirty="0" sz="1200" spc="25">
                <a:solidFill>
                  <a:srgbClr val="818779"/>
                </a:solidFill>
                <a:latin typeface="Arial"/>
                <a:cs typeface="Arial"/>
              </a:rPr>
              <a:t>u</a:t>
            </a:r>
            <a:r>
              <a:rPr dirty="0" sz="1200" spc="60">
                <a:solidFill>
                  <a:srgbClr val="818779"/>
                </a:solidFill>
                <a:latin typeface="Arial"/>
                <a:cs typeface="Arial"/>
              </a:rPr>
              <a:t>r</a:t>
            </a:r>
            <a:r>
              <a:rPr dirty="0" sz="1200" spc="5">
                <a:solidFill>
                  <a:srgbClr val="818779"/>
                </a:solidFill>
                <a:latin typeface="Arial"/>
                <a:cs typeface="Arial"/>
              </a:rPr>
              <a:t>a</a:t>
            </a:r>
            <a:r>
              <a:rPr dirty="0" sz="1200" spc="15">
                <a:solidFill>
                  <a:srgbClr val="818779"/>
                </a:solidFill>
                <a:latin typeface="Arial"/>
                <a:cs typeface="Arial"/>
              </a:rPr>
              <a:t>l</a:t>
            </a:r>
            <a:r>
              <a:rPr dirty="0" sz="1200" spc="15">
                <a:solidFill>
                  <a:srgbClr val="818779"/>
                </a:solidFill>
                <a:latin typeface="Arial"/>
                <a:cs typeface="Arial"/>
              </a:rPr>
              <a:t>, </a:t>
            </a:r>
            <a:r>
              <a:rPr dirty="0" sz="1200" spc="5">
                <a:solidFill>
                  <a:srgbClr val="818779"/>
                </a:solidFill>
                <a:latin typeface="Arial"/>
                <a:cs typeface="Arial"/>
              </a:rPr>
              <a:t>a</a:t>
            </a:r>
            <a:r>
              <a:rPr dirty="0" sz="1200" spc="60">
                <a:solidFill>
                  <a:srgbClr val="818779"/>
                </a:solidFill>
                <a:latin typeface="Arial"/>
                <a:cs typeface="Arial"/>
              </a:rPr>
              <a:t>pp</a:t>
            </a:r>
            <a:r>
              <a:rPr dirty="0" sz="1200" spc="60">
                <a:solidFill>
                  <a:srgbClr val="818779"/>
                </a:solidFill>
                <a:latin typeface="Arial"/>
                <a:cs typeface="Arial"/>
              </a:rPr>
              <a:t>r</a:t>
            </a:r>
            <a:r>
              <a:rPr dirty="0" sz="1200" spc="25">
                <a:solidFill>
                  <a:srgbClr val="818779"/>
                </a:solidFill>
                <a:latin typeface="Arial"/>
                <a:cs typeface="Arial"/>
              </a:rPr>
              <a:t>e</a:t>
            </a:r>
            <a:r>
              <a:rPr dirty="0" sz="1200" spc="65">
                <a:solidFill>
                  <a:srgbClr val="818779"/>
                </a:solidFill>
                <a:latin typeface="Arial"/>
                <a:cs typeface="Arial"/>
              </a:rPr>
              <a:t>c</a:t>
            </a:r>
            <a:r>
              <a:rPr dirty="0" sz="1200" spc="15">
                <a:solidFill>
                  <a:srgbClr val="818779"/>
                </a:solidFill>
                <a:latin typeface="Arial"/>
                <a:cs typeface="Arial"/>
              </a:rPr>
              <a:t>i</a:t>
            </a:r>
            <a:r>
              <a:rPr dirty="0" sz="1200" spc="5">
                <a:solidFill>
                  <a:srgbClr val="818779"/>
                </a:solidFill>
                <a:latin typeface="Arial"/>
                <a:cs typeface="Arial"/>
              </a:rPr>
              <a:t>a</a:t>
            </a:r>
            <a:r>
              <a:rPr dirty="0" sz="1200" spc="100">
                <a:solidFill>
                  <a:srgbClr val="818779"/>
                </a:solidFill>
                <a:latin typeface="Arial"/>
                <a:cs typeface="Arial"/>
              </a:rPr>
              <a:t>t</a:t>
            </a:r>
            <a:r>
              <a:rPr dirty="0" sz="1200" spc="15">
                <a:solidFill>
                  <a:srgbClr val="818779"/>
                </a:solidFill>
                <a:latin typeface="Arial"/>
                <a:cs typeface="Arial"/>
              </a:rPr>
              <a:t>i</a:t>
            </a:r>
            <a:r>
              <a:rPr dirty="0" sz="1200" spc="30">
                <a:solidFill>
                  <a:srgbClr val="818779"/>
                </a:solidFill>
                <a:latin typeface="Arial"/>
                <a:cs typeface="Arial"/>
              </a:rPr>
              <a:t>n</a:t>
            </a:r>
            <a:r>
              <a:rPr dirty="0" sz="1200" spc="60">
                <a:solidFill>
                  <a:srgbClr val="818779"/>
                </a:solidFill>
                <a:latin typeface="Arial"/>
                <a:cs typeface="Arial"/>
              </a:rPr>
              <a:t>g</a:t>
            </a:r>
            <a:r>
              <a:rPr dirty="0" sz="1200" spc="60">
                <a:solidFill>
                  <a:srgbClr val="818779"/>
                </a:solidFill>
                <a:latin typeface="Arial"/>
                <a:cs typeface="Arial"/>
              </a:rPr>
              <a:t> </a:t>
            </a:r>
            <a:r>
              <a:rPr dirty="0" sz="1200" spc="100">
                <a:solidFill>
                  <a:srgbClr val="818779"/>
                </a:solidFill>
                <a:latin typeface="Arial"/>
                <a:cs typeface="Arial"/>
              </a:rPr>
              <a:t>t</a:t>
            </a:r>
            <a:r>
              <a:rPr dirty="0" sz="1200" spc="40">
                <a:solidFill>
                  <a:srgbClr val="818779"/>
                </a:solidFill>
                <a:latin typeface="Arial"/>
                <a:cs typeface="Arial"/>
              </a:rPr>
              <a:t>h</a:t>
            </a:r>
            <a:r>
              <a:rPr dirty="0" sz="1200" spc="25">
                <a:solidFill>
                  <a:srgbClr val="818779"/>
                </a:solidFill>
                <a:latin typeface="Arial"/>
                <a:cs typeface="Arial"/>
              </a:rPr>
              <a:t>e</a:t>
            </a:r>
            <a:r>
              <a:rPr dirty="0" sz="1200" spc="25">
                <a:solidFill>
                  <a:srgbClr val="818779"/>
                </a:solidFill>
                <a:latin typeface="Arial"/>
                <a:cs typeface="Arial"/>
              </a:rPr>
              <a:t> </a:t>
            </a:r>
            <a:r>
              <a:rPr dirty="0" sz="1200" spc="60">
                <a:solidFill>
                  <a:srgbClr val="818779"/>
                </a:solidFill>
                <a:latin typeface="Arial"/>
                <a:cs typeface="Arial"/>
              </a:rPr>
              <a:t>r</a:t>
            </a:r>
            <a:r>
              <a:rPr dirty="0" sz="1200" spc="15">
                <a:solidFill>
                  <a:srgbClr val="818779"/>
                </a:solidFill>
                <a:latin typeface="Arial"/>
                <a:cs typeface="Arial"/>
              </a:rPr>
              <a:t>i</a:t>
            </a:r>
            <a:r>
              <a:rPr dirty="0" sz="1200" spc="65">
                <a:solidFill>
                  <a:srgbClr val="818779"/>
                </a:solidFill>
                <a:latin typeface="Arial"/>
                <a:cs typeface="Arial"/>
              </a:rPr>
              <a:t>c</a:t>
            </a:r>
            <a:r>
              <a:rPr dirty="0" sz="1200" spc="40">
                <a:solidFill>
                  <a:srgbClr val="818779"/>
                </a:solidFill>
                <a:latin typeface="Arial"/>
                <a:cs typeface="Arial"/>
              </a:rPr>
              <a:t>h</a:t>
            </a:r>
            <a:r>
              <a:rPr dirty="0" sz="1200" spc="30">
                <a:solidFill>
                  <a:srgbClr val="818779"/>
                </a:solidFill>
                <a:latin typeface="Arial"/>
                <a:cs typeface="Arial"/>
              </a:rPr>
              <a:t>n</a:t>
            </a:r>
            <a:r>
              <a:rPr dirty="0" sz="1200" spc="20">
                <a:solidFill>
                  <a:srgbClr val="818779"/>
                </a:solidFill>
                <a:latin typeface="Arial"/>
                <a:cs typeface="Arial"/>
              </a:rPr>
              <a:t>ess</a:t>
            </a:r>
            <a:r>
              <a:rPr dirty="0" sz="1200" spc="20">
                <a:solidFill>
                  <a:srgbClr val="818779"/>
                </a:solidFill>
                <a:latin typeface="Arial"/>
                <a:cs typeface="Arial"/>
              </a:rPr>
              <a:t> </a:t>
            </a:r>
            <a:r>
              <a:rPr dirty="0" sz="1200" spc="45">
                <a:solidFill>
                  <a:srgbClr val="818779"/>
                </a:solidFill>
                <a:latin typeface="Arial"/>
                <a:cs typeface="Arial"/>
              </a:rPr>
              <a:t>o</a:t>
            </a:r>
            <a:r>
              <a:rPr dirty="0" sz="1200" spc="95">
                <a:solidFill>
                  <a:srgbClr val="818779"/>
                </a:solidFill>
                <a:latin typeface="Arial"/>
                <a:cs typeface="Arial"/>
              </a:rPr>
              <a:t>f</a:t>
            </a:r>
            <a:r>
              <a:rPr dirty="0" sz="1200" spc="95">
                <a:solidFill>
                  <a:srgbClr val="818779"/>
                </a:solidFill>
                <a:latin typeface="Arial"/>
                <a:cs typeface="Arial"/>
              </a:rPr>
              <a:t> </a:t>
            </a:r>
            <a:r>
              <a:rPr dirty="0" sz="1200" spc="70">
                <a:solidFill>
                  <a:srgbClr val="818779"/>
                </a:solidFill>
                <a:latin typeface="Arial"/>
                <a:cs typeface="Arial"/>
              </a:rPr>
              <a:t>b</a:t>
            </a:r>
            <a:r>
              <a:rPr dirty="0" sz="1200" spc="45">
                <a:solidFill>
                  <a:srgbClr val="818779"/>
                </a:solidFill>
                <a:latin typeface="Arial"/>
                <a:cs typeface="Arial"/>
              </a:rPr>
              <a:t>o</a:t>
            </a:r>
            <a:r>
              <a:rPr dirty="0" sz="1200" spc="100">
                <a:solidFill>
                  <a:srgbClr val="818779"/>
                </a:solidFill>
                <a:latin typeface="Arial"/>
                <a:cs typeface="Arial"/>
              </a:rPr>
              <a:t>t</a:t>
            </a:r>
            <a:r>
              <a:rPr dirty="0" sz="1200" spc="40">
                <a:solidFill>
                  <a:srgbClr val="818779"/>
                </a:solidFill>
                <a:latin typeface="Arial"/>
                <a:cs typeface="Arial"/>
              </a:rPr>
              <a:t>h</a:t>
            </a:r>
            <a:r>
              <a:rPr dirty="0" sz="1200" spc="40">
                <a:solidFill>
                  <a:srgbClr val="818779"/>
                </a:solidFill>
                <a:latin typeface="Arial"/>
                <a:cs typeface="Arial"/>
              </a:rPr>
              <a:t> </a:t>
            </a:r>
            <a:r>
              <a:rPr dirty="0" sz="1200" spc="15">
                <a:solidFill>
                  <a:srgbClr val="818779"/>
                </a:solidFill>
                <a:latin typeface="Arial"/>
                <a:cs typeface="Arial"/>
              </a:rPr>
              <a:t>li</a:t>
            </a:r>
            <a:r>
              <a:rPr dirty="0" sz="1200" spc="30">
                <a:solidFill>
                  <a:srgbClr val="818779"/>
                </a:solidFill>
                <a:latin typeface="Arial"/>
                <a:cs typeface="Arial"/>
              </a:rPr>
              <a:t>n</a:t>
            </a:r>
            <a:r>
              <a:rPr dirty="0" sz="1200" spc="60">
                <a:solidFill>
                  <a:srgbClr val="818779"/>
                </a:solidFill>
                <a:latin typeface="Arial"/>
                <a:cs typeface="Arial"/>
              </a:rPr>
              <a:t>g</a:t>
            </a:r>
            <a:r>
              <a:rPr dirty="0" sz="1200" spc="25">
                <a:solidFill>
                  <a:srgbClr val="818779"/>
                </a:solidFill>
                <a:latin typeface="Arial"/>
                <a:cs typeface="Arial"/>
              </a:rPr>
              <a:t>u</a:t>
            </a:r>
            <a:r>
              <a:rPr dirty="0" sz="1200" spc="15">
                <a:solidFill>
                  <a:srgbClr val="818779"/>
                </a:solidFill>
                <a:latin typeface="Arial"/>
                <a:cs typeface="Arial"/>
              </a:rPr>
              <a:t>i</a:t>
            </a:r>
            <a:r>
              <a:rPr dirty="0" sz="1200" spc="20">
                <a:solidFill>
                  <a:srgbClr val="818779"/>
                </a:solidFill>
                <a:latin typeface="Arial"/>
                <a:cs typeface="Arial"/>
              </a:rPr>
              <a:t>s</a:t>
            </a:r>
            <a:r>
              <a:rPr dirty="0" sz="1200" spc="100">
                <a:solidFill>
                  <a:srgbClr val="818779"/>
                </a:solidFill>
                <a:latin typeface="Arial"/>
                <a:cs typeface="Arial"/>
              </a:rPr>
              <a:t>t</a:t>
            </a:r>
            <a:r>
              <a:rPr dirty="0" sz="1200" spc="15">
                <a:solidFill>
                  <a:srgbClr val="818779"/>
                </a:solidFill>
                <a:latin typeface="Arial"/>
                <a:cs typeface="Arial"/>
              </a:rPr>
              <a:t>i</a:t>
            </a:r>
            <a:r>
              <a:rPr dirty="0" sz="1200" spc="65">
                <a:solidFill>
                  <a:srgbClr val="818779"/>
                </a:solidFill>
                <a:latin typeface="Arial"/>
                <a:cs typeface="Arial"/>
              </a:rPr>
              <a:t>c</a:t>
            </a:r>
            <a:r>
              <a:rPr dirty="0" sz="1200" spc="65">
                <a:solidFill>
                  <a:srgbClr val="818779"/>
                </a:solidFill>
                <a:latin typeface="Arial"/>
                <a:cs typeface="Arial"/>
              </a:rPr>
              <a:t> </a:t>
            </a:r>
            <a:r>
              <a:rPr dirty="0" sz="1200" spc="40">
                <a:solidFill>
                  <a:srgbClr val="818779"/>
                </a:solidFill>
                <a:latin typeface="Arial"/>
                <a:cs typeface="Arial"/>
              </a:rPr>
              <a:t>h</a:t>
            </a:r>
            <a:r>
              <a:rPr dirty="0" sz="1200" spc="25">
                <a:solidFill>
                  <a:srgbClr val="818779"/>
                </a:solidFill>
                <a:latin typeface="Arial"/>
                <a:cs typeface="Arial"/>
              </a:rPr>
              <a:t>e</a:t>
            </a:r>
            <a:r>
              <a:rPr dirty="0" sz="1200" spc="60">
                <a:solidFill>
                  <a:srgbClr val="818779"/>
                </a:solidFill>
                <a:latin typeface="Arial"/>
                <a:cs typeface="Arial"/>
              </a:rPr>
              <a:t>r</a:t>
            </a:r>
            <a:r>
              <a:rPr dirty="0" sz="1200" spc="15">
                <a:solidFill>
                  <a:srgbClr val="818779"/>
                </a:solidFill>
                <a:latin typeface="Arial"/>
                <a:cs typeface="Arial"/>
              </a:rPr>
              <a:t>i</a:t>
            </a:r>
            <a:r>
              <a:rPr dirty="0" sz="1200" spc="100">
                <a:solidFill>
                  <a:srgbClr val="818779"/>
                </a:solidFill>
                <a:latin typeface="Arial"/>
                <a:cs typeface="Arial"/>
              </a:rPr>
              <a:t>t</a:t>
            </a:r>
            <a:r>
              <a:rPr dirty="0" sz="1200" spc="5">
                <a:solidFill>
                  <a:srgbClr val="818779"/>
                </a:solidFill>
                <a:latin typeface="Arial"/>
                <a:cs typeface="Arial"/>
              </a:rPr>
              <a:t>a</a:t>
            </a:r>
            <a:r>
              <a:rPr dirty="0" sz="1200" spc="60">
                <a:solidFill>
                  <a:srgbClr val="818779"/>
                </a:solidFill>
                <a:latin typeface="Arial"/>
                <a:cs typeface="Arial"/>
              </a:rPr>
              <a:t>g</a:t>
            </a:r>
            <a:r>
              <a:rPr dirty="0" sz="1200" spc="25">
                <a:solidFill>
                  <a:srgbClr val="818779"/>
                </a:solidFill>
                <a:latin typeface="Arial"/>
                <a:cs typeface="Arial"/>
              </a:rPr>
              <a:t>es</a:t>
            </a:r>
            <a:r>
              <a:rPr dirty="0" sz="1200" spc="-5">
                <a:solidFill>
                  <a:srgbClr val="818779"/>
                </a:solidFill>
                <a:latin typeface="Arial"/>
                <a:cs typeface="Arial"/>
              </a:rPr>
              <a:t>.</a:t>
            </a:r>
            <a:endParaRPr sz="12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685"/>
              </a:spcBef>
            </a:pPr>
            <a:r>
              <a:rPr dirty="0" sz="1200" spc="-110" b="1">
                <a:solidFill>
                  <a:srgbClr val="818779"/>
                </a:solidFill>
                <a:latin typeface="Gill Sans MT"/>
                <a:cs typeface="Gill Sans MT"/>
              </a:rPr>
              <a:t>H</a:t>
            </a:r>
            <a:r>
              <a:rPr dirty="0" sz="1200" spc="20" b="1">
                <a:solidFill>
                  <a:srgbClr val="818779"/>
                </a:solidFill>
                <a:latin typeface="Gill Sans MT"/>
                <a:cs typeface="Gill Sans MT"/>
              </a:rPr>
              <a:t>o</a:t>
            </a:r>
            <a:r>
              <a:rPr dirty="0" sz="1200" spc="20" b="1">
                <a:solidFill>
                  <a:srgbClr val="818779"/>
                </a:solidFill>
                <a:latin typeface="Gill Sans MT"/>
                <a:cs typeface="Gill Sans MT"/>
              </a:rPr>
              <a:t>li</a:t>
            </a:r>
            <a:r>
              <a:rPr dirty="0" sz="1200" spc="155" b="1">
                <a:solidFill>
                  <a:srgbClr val="818779"/>
                </a:solidFill>
                <a:latin typeface="Gill Sans MT"/>
                <a:cs typeface="Gill Sans MT"/>
              </a:rPr>
              <a:t>s</a:t>
            </a:r>
            <a:r>
              <a:rPr dirty="0" sz="1200" spc="-25" b="1">
                <a:solidFill>
                  <a:srgbClr val="818779"/>
                </a:solidFill>
                <a:latin typeface="Gill Sans MT"/>
                <a:cs typeface="Gill Sans MT"/>
              </a:rPr>
              <a:t>t</a:t>
            </a:r>
            <a:r>
              <a:rPr dirty="0" sz="1200" spc="-25" b="1">
                <a:solidFill>
                  <a:srgbClr val="818779"/>
                </a:solidFill>
                <a:latin typeface="Gill Sans MT"/>
                <a:cs typeface="Gill Sans MT"/>
              </a:rPr>
              <a:t>i</a:t>
            </a:r>
            <a:r>
              <a:rPr dirty="0" sz="1200" spc="100" b="1">
                <a:solidFill>
                  <a:srgbClr val="818779"/>
                </a:solidFill>
                <a:latin typeface="Gill Sans MT"/>
                <a:cs typeface="Gill Sans MT"/>
              </a:rPr>
              <a:t>c</a:t>
            </a:r>
            <a:r>
              <a:rPr dirty="0" sz="1200" spc="-60" b="1">
                <a:solidFill>
                  <a:srgbClr val="818779"/>
                </a:solidFill>
                <a:latin typeface="Gill Sans MT"/>
                <a:cs typeface="Gill Sans MT"/>
              </a:rPr>
              <a:t> </a:t>
            </a:r>
            <a:r>
              <a:rPr dirty="0" sz="1200" spc="-100" b="1">
                <a:solidFill>
                  <a:srgbClr val="818779"/>
                </a:solidFill>
                <a:latin typeface="Gill Sans MT"/>
                <a:cs typeface="Gill Sans MT"/>
              </a:rPr>
              <a:t>D</a:t>
            </a:r>
            <a:r>
              <a:rPr dirty="0" sz="1200" spc="50" b="1">
                <a:solidFill>
                  <a:srgbClr val="818779"/>
                </a:solidFill>
                <a:latin typeface="Gill Sans MT"/>
                <a:cs typeface="Gill Sans MT"/>
              </a:rPr>
              <a:t>e</a:t>
            </a:r>
            <a:r>
              <a:rPr dirty="0" sz="1200" spc="85" b="1">
                <a:solidFill>
                  <a:srgbClr val="818779"/>
                </a:solidFill>
                <a:latin typeface="Gill Sans MT"/>
                <a:cs typeface="Gill Sans MT"/>
              </a:rPr>
              <a:t>v</a:t>
            </a:r>
            <a:r>
              <a:rPr dirty="0" sz="1200" spc="50" b="1">
                <a:solidFill>
                  <a:srgbClr val="818779"/>
                </a:solidFill>
                <a:latin typeface="Gill Sans MT"/>
                <a:cs typeface="Gill Sans MT"/>
              </a:rPr>
              <a:t>e</a:t>
            </a:r>
            <a:r>
              <a:rPr dirty="0" sz="1200" b="1">
                <a:solidFill>
                  <a:srgbClr val="818779"/>
                </a:solidFill>
                <a:latin typeface="Gill Sans MT"/>
                <a:cs typeface="Gill Sans MT"/>
              </a:rPr>
              <a:t>l</a:t>
            </a:r>
            <a:r>
              <a:rPr dirty="0" sz="1200" spc="20" b="1">
                <a:solidFill>
                  <a:srgbClr val="818779"/>
                </a:solidFill>
                <a:latin typeface="Gill Sans MT"/>
                <a:cs typeface="Gill Sans MT"/>
              </a:rPr>
              <a:t>o</a:t>
            </a:r>
            <a:r>
              <a:rPr dirty="0" sz="1200" spc="55" b="1">
                <a:solidFill>
                  <a:srgbClr val="818779"/>
                </a:solidFill>
                <a:latin typeface="Gill Sans MT"/>
                <a:cs typeface="Gill Sans MT"/>
              </a:rPr>
              <a:t>p</a:t>
            </a:r>
            <a:r>
              <a:rPr dirty="0" sz="1200" spc="-60" b="1">
                <a:solidFill>
                  <a:srgbClr val="818779"/>
                </a:solidFill>
                <a:latin typeface="Gill Sans MT"/>
                <a:cs typeface="Gill Sans MT"/>
              </a:rPr>
              <a:t>m</a:t>
            </a:r>
            <a:r>
              <a:rPr dirty="0" sz="1200" spc="50" b="1">
                <a:solidFill>
                  <a:srgbClr val="818779"/>
                </a:solidFill>
                <a:latin typeface="Gill Sans MT"/>
                <a:cs typeface="Gill Sans MT"/>
              </a:rPr>
              <a:t>e</a:t>
            </a:r>
            <a:r>
              <a:rPr dirty="0" sz="1200" spc="40" b="1">
                <a:solidFill>
                  <a:srgbClr val="818779"/>
                </a:solidFill>
                <a:latin typeface="Gill Sans MT"/>
                <a:cs typeface="Gill Sans MT"/>
              </a:rPr>
              <a:t>n</a:t>
            </a:r>
            <a:r>
              <a:rPr dirty="0" sz="1200" spc="-25" b="1">
                <a:solidFill>
                  <a:srgbClr val="818779"/>
                </a:solidFill>
                <a:latin typeface="Gill Sans MT"/>
                <a:cs typeface="Gill Sans MT"/>
              </a:rPr>
              <a:t>t</a:t>
            </a:r>
            <a:endParaRPr sz="1200">
              <a:latin typeface="Gill Sans MT"/>
              <a:cs typeface="Gill Sans MT"/>
            </a:endParaRPr>
          </a:p>
          <a:p>
            <a:pPr>
              <a:lnSpc>
                <a:spcPct val="100000"/>
              </a:lnSpc>
              <a:spcBef>
                <a:spcPts val="3"/>
              </a:spcBef>
            </a:pPr>
            <a:endParaRPr sz="1300">
              <a:latin typeface="Times New Roman"/>
              <a:cs typeface="Times New Roman"/>
            </a:endParaRPr>
          </a:p>
          <a:p>
            <a:pPr marL="12700" marR="5080">
              <a:lnSpc>
                <a:spcPct val="104099"/>
              </a:lnSpc>
            </a:pPr>
            <a:r>
              <a:rPr dirty="0" sz="1200" spc="-40">
                <a:solidFill>
                  <a:srgbClr val="818779"/>
                </a:solidFill>
                <a:latin typeface="Arial"/>
                <a:cs typeface="Arial"/>
              </a:rPr>
              <a:t>F</a:t>
            </a:r>
            <a:r>
              <a:rPr dirty="0" sz="1200" spc="60">
                <a:solidFill>
                  <a:srgbClr val="818779"/>
                </a:solidFill>
                <a:latin typeface="Arial"/>
                <a:cs typeface="Arial"/>
              </a:rPr>
              <a:t>r</a:t>
            </a:r>
            <a:r>
              <a:rPr dirty="0" sz="1200" spc="45">
                <a:solidFill>
                  <a:srgbClr val="818779"/>
                </a:solidFill>
                <a:latin typeface="Arial"/>
                <a:cs typeface="Arial"/>
              </a:rPr>
              <a:t>o</a:t>
            </a:r>
            <a:r>
              <a:rPr dirty="0" sz="1200" spc="40">
                <a:solidFill>
                  <a:srgbClr val="818779"/>
                </a:solidFill>
                <a:latin typeface="Arial"/>
                <a:cs typeface="Arial"/>
              </a:rPr>
              <a:t>m</a:t>
            </a:r>
            <a:r>
              <a:rPr dirty="0" sz="1200" spc="40">
                <a:solidFill>
                  <a:srgbClr val="818779"/>
                </a:solidFill>
                <a:latin typeface="Arial"/>
                <a:cs typeface="Arial"/>
              </a:rPr>
              <a:t> </a:t>
            </a:r>
            <a:r>
              <a:rPr dirty="0" sz="1200" spc="-40">
                <a:solidFill>
                  <a:srgbClr val="818779"/>
                </a:solidFill>
                <a:latin typeface="Arial"/>
                <a:cs typeface="Arial"/>
              </a:rPr>
              <a:t>P</a:t>
            </a:r>
            <a:r>
              <a:rPr dirty="0" sz="1200" spc="60">
                <a:solidFill>
                  <a:srgbClr val="818779"/>
                </a:solidFill>
                <a:latin typeface="Arial"/>
                <a:cs typeface="Arial"/>
              </a:rPr>
              <a:t>r</a:t>
            </a:r>
            <a:r>
              <a:rPr dirty="0" sz="1200" spc="25">
                <a:solidFill>
                  <a:srgbClr val="818779"/>
                </a:solidFill>
                <a:latin typeface="Arial"/>
                <a:cs typeface="Arial"/>
              </a:rPr>
              <a:t>e</a:t>
            </a:r>
            <a:r>
              <a:rPr dirty="0" sz="1200" spc="150">
                <a:solidFill>
                  <a:srgbClr val="818779"/>
                </a:solidFill>
                <a:latin typeface="Arial"/>
                <a:cs typeface="Arial"/>
              </a:rPr>
              <a:t>-</a:t>
            </a:r>
            <a:r>
              <a:rPr dirty="0" sz="1200" spc="-25">
                <a:solidFill>
                  <a:srgbClr val="818779"/>
                </a:solidFill>
                <a:latin typeface="Arial"/>
                <a:cs typeface="Arial"/>
              </a:rPr>
              <a:t>K</a:t>
            </a:r>
            <a:r>
              <a:rPr dirty="0" sz="1200" spc="-25">
                <a:solidFill>
                  <a:srgbClr val="818779"/>
                </a:solidFill>
                <a:latin typeface="Arial"/>
                <a:cs typeface="Arial"/>
              </a:rPr>
              <a:t> </a:t>
            </a:r>
            <a:r>
              <a:rPr dirty="0" sz="1200" spc="100">
                <a:solidFill>
                  <a:srgbClr val="818779"/>
                </a:solidFill>
                <a:latin typeface="Arial"/>
                <a:cs typeface="Arial"/>
              </a:rPr>
              <a:t>t</a:t>
            </a:r>
            <a:r>
              <a:rPr dirty="0" sz="1200" spc="45">
                <a:solidFill>
                  <a:srgbClr val="818779"/>
                </a:solidFill>
                <a:latin typeface="Arial"/>
                <a:cs typeface="Arial"/>
              </a:rPr>
              <a:t>o</a:t>
            </a:r>
            <a:r>
              <a:rPr dirty="0" sz="1200" spc="45">
                <a:solidFill>
                  <a:srgbClr val="818779"/>
                </a:solidFill>
                <a:latin typeface="Arial"/>
                <a:cs typeface="Arial"/>
              </a:rPr>
              <a:t> </a:t>
            </a:r>
            <a:r>
              <a:rPr dirty="0" sz="1200" spc="-145">
                <a:solidFill>
                  <a:srgbClr val="818779"/>
                </a:solidFill>
                <a:latin typeface="Arial"/>
                <a:cs typeface="Arial"/>
              </a:rPr>
              <a:t>1</a:t>
            </a:r>
            <a:r>
              <a:rPr dirty="0" sz="1200" spc="50">
                <a:solidFill>
                  <a:srgbClr val="818779"/>
                </a:solidFill>
                <a:latin typeface="Arial"/>
                <a:cs typeface="Arial"/>
              </a:rPr>
              <a:t>2</a:t>
            </a:r>
            <a:r>
              <a:rPr dirty="0" sz="1200" spc="100">
                <a:solidFill>
                  <a:srgbClr val="818779"/>
                </a:solidFill>
                <a:latin typeface="Arial"/>
                <a:cs typeface="Arial"/>
              </a:rPr>
              <a:t>t</a:t>
            </a:r>
            <a:r>
              <a:rPr dirty="0" sz="1200" spc="40">
                <a:solidFill>
                  <a:srgbClr val="818779"/>
                </a:solidFill>
                <a:latin typeface="Arial"/>
                <a:cs typeface="Arial"/>
              </a:rPr>
              <a:t>h</a:t>
            </a:r>
            <a:r>
              <a:rPr dirty="0" sz="1200" spc="40">
                <a:solidFill>
                  <a:srgbClr val="818779"/>
                </a:solidFill>
                <a:latin typeface="Arial"/>
                <a:cs typeface="Arial"/>
              </a:rPr>
              <a:t> </a:t>
            </a:r>
            <a:r>
              <a:rPr dirty="0" sz="1200" spc="-50">
                <a:solidFill>
                  <a:srgbClr val="818779"/>
                </a:solidFill>
                <a:latin typeface="Arial"/>
                <a:cs typeface="Arial"/>
              </a:rPr>
              <a:t>G</a:t>
            </a:r>
            <a:r>
              <a:rPr dirty="0" sz="1200" spc="60">
                <a:solidFill>
                  <a:srgbClr val="818779"/>
                </a:solidFill>
                <a:latin typeface="Arial"/>
                <a:cs typeface="Arial"/>
              </a:rPr>
              <a:t>r</a:t>
            </a:r>
            <a:r>
              <a:rPr dirty="0" sz="1200" spc="5">
                <a:solidFill>
                  <a:srgbClr val="818779"/>
                </a:solidFill>
                <a:latin typeface="Arial"/>
                <a:cs typeface="Arial"/>
              </a:rPr>
              <a:t>a</a:t>
            </a:r>
            <a:r>
              <a:rPr dirty="0" sz="1200" spc="70">
                <a:solidFill>
                  <a:srgbClr val="818779"/>
                </a:solidFill>
                <a:latin typeface="Arial"/>
                <a:cs typeface="Arial"/>
              </a:rPr>
              <a:t>d</a:t>
            </a:r>
            <a:r>
              <a:rPr dirty="0" sz="1200" spc="25">
                <a:solidFill>
                  <a:srgbClr val="818779"/>
                </a:solidFill>
                <a:latin typeface="Arial"/>
                <a:cs typeface="Arial"/>
              </a:rPr>
              <a:t>e</a:t>
            </a:r>
            <a:r>
              <a:rPr dirty="0" sz="1200" spc="25">
                <a:solidFill>
                  <a:srgbClr val="818779"/>
                </a:solidFill>
                <a:latin typeface="Arial"/>
                <a:cs typeface="Arial"/>
              </a:rPr>
              <a:t>, </a:t>
            </a:r>
            <a:r>
              <a:rPr dirty="0" sz="1200" spc="45">
                <a:solidFill>
                  <a:srgbClr val="818779"/>
                </a:solidFill>
                <a:latin typeface="Arial"/>
                <a:cs typeface="Arial"/>
              </a:rPr>
              <a:t>o</a:t>
            </a:r>
            <a:r>
              <a:rPr dirty="0" sz="1200" spc="25">
                <a:solidFill>
                  <a:srgbClr val="818779"/>
                </a:solidFill>
                <a:latin typeface="Arial"/>
                <a:cs typeface="Arial"/>
              </a:rPr>
              <a:t>u</a:t>
            </a:r>
            <a:r>
              <a:rPr dirty="0" sz="1200" spc="60">
                <a:solidFill>
                  <a:srgbClr val="818779"/>
                </a:solidFill>
                <a:latin typeface="Arial"/>
                <a:cs typeface="Arial"/>
              </a:rPr>
              <a:t>r</a:t>
            </a:r>
            <a:r>
              <a:rPr dirty="0" sz="1200" spc="60">
                <a:solidFill>
                  <a:srgbClr val="818779"/>
                </a:solidFill>
                <a:latin typeface="Arial"/>
                <a:cs typeface="Arial"/>
              </a:rPr>
              <a:t> </a:t>
            </a:r>
            <a:r>
              <a:rPr dirty="0" sz="1200" spc="95">
                <a:solidFill>
                  <a:srgbClr val="818779"/>
                </a:solidFill>
                <a:latin typeface="Arial"/>
                <a:cs typeface="Arial"/>
              </a:rPr>
              <a:t>f</a:t>
            </a:r>
            <a:r>
              <a:rPr dirty="0" sz="1200" spc="45">
                <a:solidFill>
                  <a:srgbClr val="818779"/>
                </a:solidFill>
                <a:latin typeface="Arial"/>
                <a:cs typeface="Arial"/>
              </a:rPr>
              <a:t>o</a:t>
            </a:r>
            <a:r>
              <a:rPr dirty="0" sz="1200" spc="65">
                <a:solidFill>
                  <a:srgbClr val="818779"/>
                </a:solidFill>
                <a:latin typeface="Arial"/>
                <a:cs typeface="Arial"/>
              </a:rPr>
              <a:t>c</a:t>
            </a:r>
            <a:r>
              <a:rPr dirty="0" sz="1200" spc="25">
                <a:solidFill>
                  <a:srgbClr val="818779"/>
                </a:solidFill>
                <a:latin typeface="Arial"/>
                <a:cs typeface="Arial"/>
              </a:rPr>
              <a:t>us</a:t>
            </a:r>
            <a:r>
              <a:rPr dirty="0" sz="1200" spc="25">
                <a:solidFill>
                  <a:srgbClr val="818779"/>
                </a:solidFill>
                <a:latin typeface="Arial"/>
                <a:cs typeface="Arial"/>
              </a:rPr>
              <a:t> </a:t>
            </a:r>
            <a:r>
              <a:rPr dirty="0" sz="1200" spc="60">
                <a:solidFill>
                  <a:srgbClr val="818779"/>
                </a:solidFill>
                <a:latin typeface="Arial"/>
                <a:cs typeface="Arial"/>
              </a:rPr>
              <a:t>r</a:t>
            </a:r>
            <a:r>
              <a:rPr dirty="0" sz="1200" spc="30">
                <a:solidFill>
                  <a:srgbClr val="818779"/>
                </a:solidFill>
                <a:latin typeface="Arial"/>
                <a:cs typeface="Arial"/>
              </a:rPr>
              <a:t>em</a:t>
            </a:r>
            <a:r>
              <a:rPr dirty="0" sz="1200" spc="5">
                <a:solidFill>
                  <a:srgbClr val="818779"/>
                </a:solidFill>
                <a:latin typeface="Arial"/>
                <a:cs typeface="Arial"/>
              </a:rPr>
              <a:t>a</a:t>
            </a:r>
            <a:r>
              <a:rPr dirty="0" sz="1200" spc="15">
                <a:solidFill>
                  <a:srgbClr val="818779"/>
                </a:solidFill>
                <a:latin typeface="Arial"/>
                <a:cs typeface="Arial"/>
              </a:rPr>
              <a:t>i</a:t>
            </a:r>
            <a:r>
              <a:rPr dirty="0" sz="1200" spc="30">
                <a:solidFill>
                  <a:srgbClr val="818779"/>
                </a:solidFill>
                <a:latin typeface="Arial"/>
                <a:cs typeface="Arial"/>
              </a:rPr>
              <a:t>n</a:t>
            </a:r>
            <a:r>
              <a:rPr dirty="0" sz="1200" spc="20">
                <a:solidFill>
                  <a:srgbClr val="818779"/>
                </a:solidFill>
                <a:latin typeface="Arial"/>
                <a:cs typeface="Arial"/>
              </a:rPr>
              <a:t>s</a:t>
            </a:r>
            <a:r>
              <a:rPr dirty="0" sz="1200" spc="20">
                <a:solidFill>
                  <a:srgbClr val="818779"/>
                </a:solidFill>
                <a:latin typeface="Arial"/>
                <a:cs typeface="Arial"/>
              </a:rPr>
              <a:t> </a:t>
            </a:r>
            <a:r>
              <a:rPr dirty="0" sz="1200" spc="45">
                <a:solidFill>
                  <a:srgbClr val="818779"/>
                </a:solidFill>
                <a:latin typeface="Arial"/>
                <a:cs typeface="Arial"/>
              </a:rPr>
              <a:t>o</a:t>
            </a:r>
            <a:r>
              <a:rPr dirty="0" sz="1200" spc="30">
                <a:solidFill>
                  <a:srgbClr val="818779"/>
                </a:solidFill>
                <a:latin typeface="Arial"/>
                <a:cs typeface="Arial"/>
              </a:rPr>
              <a:t>n</a:t>
            </a:r>
            <a:r>
              <a:rPr dirty="0" sz="1200" spc="30">
                <a:solidFill>
                  <a:srgbClr val="818779"/>
                </a:solidFill>
                <a:latin typeface="Arial"/>
                <a:cs typeface="Arial"/>
              </a:rPr>
              <a:t> </a:t>
            </a:r>
            <a:r>
              <a:rPr dirty="0" sz="1200" spc="65">
                <a:solidFill>
                  <a:srgbClr val="818779"/>
                </a:solidFill>
                <a:latin typeface="Arial"/>
                <a:cs typeface="Arial"/>
              </a:rPr>
              <a:t>c</a:t>
            </a:r>
            <a:r>
              <a:rPr dirty="0" sz="1200" spc="60">
                <a:solidFill>
                  <a:srgbClr val="818779"/>
                </a:solidFill>
                <a:latin typeface="Arial"/>
                <a:cs typeface="Arial"/>
              </a:rPr>
              <a:t>r</a:t>
            </a:r>
            <a:r>
              <a:rPr dirty="0" sz="1200" spc="25">
                <a:solidFill>
                  <a:srgbClr val="818779"/>
                </a:solidFill>
                <a:latin typeface="Arial"/>
                <a:cs typeface="Arial"/>
              </a:rPr>
              <a:t>e</a:t>
            </a:r>
            <a:r>
              <a:rPr dirty="0" sz="1200" spc="5">
                <a:solidFill>
                  <a:srgbClr val="818779"/>
                </a:solidFill>
                <a:latin typeface="Arial"/>
                <a:cs typeface="Arial"/>
              </a:rPr>
              <a:t>a</a:t>
            </a:r>
            <a:r>
              <a:rPr dirty="0" sz="1200" spc="100">
                <a:solidFill>
                  <a:srgbClr val="818779"/>
                </a:solidFill>
                <a:latin typeface="Arial"/>
                <a:cs typeface="Arial"/>
              </a:rPr>
              <a:t>t</a:t>
            </a:r>
            <a:r>
              <a:rPr dirty="0" sz="1200" spc="15">
                <a:solidFill>
                  <a:srgbClr val="818779"/>
                </a:solidFill>
                <a:latin typeface="Arial"/>
                <a:cs typeface="Arial"/>
              </a:rPr>
              <a:t>i</a:t>
            </a:r>
            <a:r>
              <a:rPr dirty="0" sz="1200" spc="30">
                <a:solidFill>
                  <a:srgbClr val="818779"/>
                </a:solidFill>
                <a:latin typeface="Arial"/>
                <a:cs typeface="Arial"/>
              </a:rPr>
              <a:t>n</a:t>
            </a:r>
            <a:r>
              <a:rPr dirty="0" sz="1200" spc="60">
                <a:solidFill>
                  <a:srgbClr val="818779"/>
                </a:solidFill>
                <a:latin typeface="Arial"/>
                <a:cs typeface="Arial"/>
              </a:rPr>
              <a:t>g</a:t>
            </a:r>
            <a:r>
              <a:rPr dirty="0" sz="1200" spc="60">
                <a:solidFill>
                  <a:srgbClr val="818779"/>
                </a:solidFill>
                <a:latin typeface="Arial"/>
                <a:cs typeface="Arial"/>
              </a:rPr>
              <a:t> </a:t>
            </a:r>
            <a:r>
              <a:rPr dirty="0" sz="1200" spc="5">
                <a:solidFill>
                  <a:srgbClr val="818779"/>
                </a:solidFill>
                <a:latin typeface="Arial"/>
                <a:cs typeface="Arial"/>
              </a:rPr>
              <a:t>a</a:t>
            </a:r>
            <a:r>
              <a:rPr dirty="0" sz="1200" spc="5">
                <a:solidFill>
                  <a:srgbClr val="818779"/>
                </a:solidFill>
                <a:latin typeface="Arial"/>
                <a:cs typeface="Arial"/>
              </a:rPr>
              <a:t> </a:t>
            </a:r>
            <a:r>
              <a:rPr dirty="0" sz="1200" spc="100">
                <a:solidFill>
                  <a:srgbClr val="818779"/>
                </a:solidFill>
                <a:latin typeface="Arial"/>
                <a:cs typeface="Arial"/>
              </a:rPr>
              <a:t>w</a:t>
            </a:r>
            <a:r>
              <a:rPr dirty="0" sz="1200" spc="25">
                <a:solidFill>
                  <a:srgbClr val="818779"/>
                </a:solidFill>
                <a:latin typeface="Arial"/>
                <a:cs typeface="Arial"/>
              </a:rPr>
              <a:t>e</a:t>
            </a:r>
            <a:r>
              <a:rPr dirty="0" sz="1200" spc="15">
                <a:solidFill>
                  <a:srgbClr val="818779"/>
                </a:solidFill>
                <a:latin typeface="Arial"/>
                <a:cs typeface="Arial"/>
              </a:rPr>
              <a:t>ll</a:t>
            </a:r>
            <a:r>
              <a:rPr dirty="0" sz="1200" spc="150">
                <a:solidFill>
                  <a:srgbClr val="818779"/>
                </a:solidFill>
                <a:latin typeface="Arial"/>
                <a:cs typeface="Arial"/>
              </a:rPr>
              <a:t>-</a:t>
            </a:r>
            <a:r>
              <a:rPr dirty="0" sz="1200" spc="60">
                <a:solidFill>
                  <a:srgbClr val="818779"/>
                </a:solidFill>
                <a:latin typeface="Arial"/>
                <a:cs typeface="Arial"/>
              </a:rPr>
              <a:t>r</a:t>
            </a:r>
            <a:r>
              <a:rPr dirty="0" sz="1200" spc="45">
                <a:solidFill>
                  <a:srgbClr val="818779"/>
                </a:solidFill>
                <a:latin typeface="Arial"/>
                <a:cs typeface="Arial"/>
              </a:rPr>
              <a:t>o</a:t>
            </a:r>
            <a:r>
              <a:rPr dirty="0" sz="1200" spc="25">
                <a:solidFill>
                  <a:srgbClr val="818779"/>
                </a:solidFill>
                <a:latin typeface="Arial"/>
                <a:cs typeface="Arial"/>
              </a:rPr>
              <a:t>u</a:t>
            </a:r>
            <a:r>
              <a:rPr dirty="0" sz="1200" spc="30">
                <a:solidFill>
                  <a:srgbClr val="818779"/>
                </a:solidFill>
                <a:latin typeface="Arial"/>
                <a:cs typeface="Arial"/>
              </a:rPr>
              <a:t>n</a:t>
            </a:r>
            <a:r>
              <a:rPr dirty="0" sz="1200" spc="70">
                <a:solidFill>
                  <a:srgbClr val="818779"/>
                </a:solidFill>
                <a:latin typeface="Arial"/>
                <a:cs typeface="Arial"/>
              </a:rPr>
              <a:t>d</a:t>
            </a:r>
            <a:r>
              <a:rPr dirty="0" sz="1200" spc="25">
                <a:solidFill>
                  <a:srgbClr val="818779"/>
                </a:solidFill>
                <a:latin typeface="Arial"/>
                <a:cs typeface="Arial"/>
              </a:rPr>
              <a:t>e</a:t>
            </a:r>
            <a:r>
              <a:rPr dirty="0" sz="1200" spc="70">
                <a:solidFill>
                  <a:srgbClr val="818779"/>
                </a:solidFill>
                <a:latin typeface="Arial"/>
                <a:cs typeface="Arial"/>
              </a:rPr>
              <a:t>d</a:t>
            </a:r>
            <a:r>
              <a:rPr dirty="0" sz="1200" spc="70">
                <a:solidFill>
                  <a:srgbClr val="818779"/>
                </a:solidFill>
                <a:latin typeface="Arial"/>
                <a:cs typeface="Arial"/>
              </a:rPr>
              <a:t> </a:t>
            </a:r>
            <a:r>
              <a:rPr dirty="0" sz="1200" spc="20">
                <a:solidFill>
                  <a:srgbClr val="818779"/>
                </a:solidFill>
                <a:latin typeface="Arial"/>
                <a:cs typeface="Arial"/>
              </a:rPr>
              <a:t>s</a:t>
            </a:r>
            <a:r>
              <a:rPr dirty="0" sz="1200" spc="100">
                <a:solidFill>
                  <a:srgbClr val="818779"/>
                </a:solidFill>
                <a:latin typeface="Arial"/>
                <a:cs typeface="Arial"/>
              </a:rPr>
              <a:t>t</a:t>
            </a:r>
            <a:r>
              <a:rPr dirty="0" sz="1200" spc="25">
                <a:solidFill>
                  <a:srgbClr val="818779"/>
                </a:solidFill>
                <a:latin typeface="Arial"/>
                <a:cs typeface="Arial"/>
              </a:rPr>
              <a:t>u</a:t>
            </a:r>
            <a:r>
              <a:rPr dirty="0" sz="1200" spc="70">
                <a:solidFill>
                  <a:srgbClr val="818779"/>
                </a:solidFill>
                <a:latin typeface="Arial"/>
                <a:cs typeface="Arial"/>
              </a:rPr>
              <a:t>d</a:t>
            </a:r>
            <a:r>
              <a:rPr dirty="0" sz="1200" spc="25">
                <a:solidFill>
                  <a:srgbClr val="818779"/>
                </a:solidFill>
                <a:latin typeface="Arial"/>
                <a:cs typeface="Arial"/>
              </a:rPr>
              <a:t>e</a:t>
            </a:r>
            <a:r>
              <a:rPr dirty="0" sz="1200" spc="30">
                <a:solidFill>
                  <a:srgbClr val="818779"/>
                </a:solidFill>
                <a:latin typeface="Arial"/>
                <a:cs typeface="Arial"/>
              </a:rPr>
              <a:t>n</a:t>
            </a:r>
            <a:r>
              <a:rPr dirty="0" sz="1200" spc="100">
                <a:solidFill>
                  <a:srgbClr val="818779"/>
                </a:solidFill>
                <a:latin typeface="Arial"/>
                <a:cs typeface="Arial"/>
              </a:rPr>
              <a:t>t</a:t>
            </a:r>
            <a:r>
              <a:rPr dirty="0" sz="1200" spc="-5">
                <a:solidFill>
                  <a:srgbClr val="818779"/>
                </a:solidFill>
                <a:latin typeface="Arial"/>
                <a:cs typeface="Arial"/>
              </a:rPr>
              <a:t>.</a:t>
            </a:r>
            <a:r>
              <a:rPr dirty="0" sz="1200" spc="-5">
                <a:solidFill>
                  <a:srgbClr val="818779"/>
                </a:solidFill>
                <a:latin typeface="Arial"/>
                <a:cs typeface="Arial"/>
              </a:rPr>
              <a:t> </a:t>
            </a:r>
            <a:r>
              <a:rPr dirty="0" sz="1200" spc="-30">
                <a:solidFill>
                  <a:srgbClr val="818779"/>
                </a:solidFill>
                <a:latin typeface="Arial"/>
                <a:cs typeface="Arial"/>
              </a:rPr>
              <a:t>O</a:t>
            </a:r>
            <a:r>
              <a:rPr dirty="0" sz="1200" spc="25">
                <a:solidFill>
                  <a:srgbClr val="818779"/>
                </a:solidFill>
                <a:latin typeface="Arial"/>
                <a:cs typeface="Arial"/>
              </a:rPr>
              <a:t>u</a:t>
            </a:r>
            <a:r>
              <a:rPr dirty="0" sz="1200" spc="60">
                <a:solidFill>
                  <a:srgbClr val="818779"/>
                </a:solidFill>
                <a:latin typeface="Arial"/>
                <a:cs typeface="Arial"/>
              </a:rPr>
              <a:t>r</a:t>
            </a:r>
            <a:r>
              <a:rPr dirty="0" sz="1200" spc="50">
                <a:solidFill>
                  <a:srgbClr val="818779"/>
                </a:solidFill>
                <a:latin typeface="Arial"/>
                <a:cs typeface="Arial"/>
              </a:rPr>
              <a:t> </a:t>
            </a:r>
            <a:r>
              <a:rPr dirty="0" sz="1200" spc="70">
                <a:solidFill>
                  <a:srgbClr val="818779"/>
                </a:solidFill>
                <a:latin typeface="Arial"/>
                <a:cs typeface="Arial"/>
              </a:rPr>
              <a:t>d</a:t>
            </a:r>
            <a:r>
              <a:rPr dirty="0" sz="1200" spc="15">
                <a:solidFill>
                  <a:srgbClr val="818779"/>
                </a:solidFill>
                <a:latin typeface="Arial"/>
                <a:cs typeface="Arial"/>
              </a:rPr>
              <a:t>i</a:t>
            </a:r>
            <a:r>
              <a:rPr dirty="0" sz="1200" spc="65">
                <a:solidFill>
                  <a:srgbClr val="818779"/>
                </a:solidFill>
                <a:latin typeface="Arial"/>
                <a:cs typeface="Arial"/>
              </a:rPr>
              <a:t>v</a:t>
            </a:r>
            <a:r>
              <a:rPr dirty="0" sz="1200" spc="25">
                <a:solidFill>
                  <a:srgbClr val="818779"/>
                </a:solidFill>
                <a:latin typeface="Arial"/>
                <a:cs typeface="Arial"/>
              </a:rPr>
              <a:t>e</a:t>
            </a:r>
            <a:r>
              <a:rPr dirty="0" sz="1200" spc="60">
                <a:solidFill>
                  <a:srgbClr val="818779"/>
                </a:solidFill>
                <a:latin typeface="Arial"/>
                <a:cs typeface="Arial"/>
              </a:rPr>
              <a:t>r</a:t>
            </a:r>
            <a:r>
              <a:rPr dirty="0" sz="1200" spc="25">
                <a:solidFill>
                  <a:srgbClr val="818779"/>
                </a:solidFill>
                <a:latin typeface="Arial"/>
                <a:cs typeface="Arial"/>
              </a:rPr>
              <a:t>se</a:t>
            </a:r>
            <a:r>
              <a:rPr dirty="0" sz="1200" spc="25">
                <a:solidFill>
                  <a:srgbClr val="818779"/>
                </a:solidFill>
                <a:latin typeface="Arial"/>
                <a:cs typeface="Arial"/>
              </a:rPr>
              <a:t> </a:t>
            </a:r>
            <a:r>
              <a:rPr dirty="0" sz="1200" spc="25">
                <a:solidFill>
                  <a:srgbClr val="818779"/>
                </a:solidFill>
                <a:latin typeface="Arial"/>
                <a:cs typeface="Arial"/>
              </a:rPr>
              <a:t>su</a:t>
            </a:r>
            <a:r>
              <a:rPr dirty="0" sz="1200" spc="70">
                <a:solidFill>
                  <a:srgbClr val="818779"/>
                </a:solidFill>
                <a:latin typeface="Arial"/>
                <a:cs typeface="Arial"/>
              </a:rPr>
              <a:t>b</a:t>
            </a:r>
            <a:r>
              <a:rPr dirty="0" sz="1200" spc="15">
                <a:solidFill>
                  <a:srgbClr val="818779"/>
                </a:solidFill>
                <a:latin typeface="Arial"/>
                <a:cs typeface="Arial"/>
              </a:rPr>
              <a:t>j</a:t>
            </a:r>
            <a:r>
              <a:rPr dirty="0" sz="1200" spc="25">
                <a:solidFill>
                  <a:srgbClr val="818779"/>
                </a:solidFill>
                <a:latin typeface="Arial"/>
                <a:cs typeface="Arial"/>
              </a:rPr>
              <a:t>e</a:t>
            </a:r>
            <a:r>
              <a:rPr dirty="0" sz="1200" spc="65">
                <a:solidFill>
                  <a:srgbClr val="818779"/>
                </a:solidFill>
                <a:latin typeface="Arial"/>
                <a:cs typeface="Arial"/>
              </a:rPr>
              <a:t>c</a:t>
            </a:r>
            <a:r>
              <a:rPr dirty="0" sz="1200" spc="100">
                <a:solidFill>
                  <a:srgbClr val="818779"/>
                </a:solidFill>
                <a:latin typeface="Arial"/>
                <a:cs typeface="Arial"/>
              </a:rPr>
              <a:t>t</a:t>
            </a:r>
            <a:r>
              <a:rPr dirty="0" sz="1200" spc="20">
                <a:solidFill>
                  <a:srgbClr val="818779"/>
                </a:solidFill>
                <a:latin typeface="Arial"/>
                <a:cs typeface="Arial"/>
              </a:rPr>
              <a:t>s</a:t>
            </a:r>
            <a:r>
              <a:rPr dirty="0" sz="1200" spc="20">
                <a:solidFill>
                  <a:srgbClr val="818779"/>
                </a:solidFill>
                <a:latin typeface="Arial"/>
                <a:cs typeface="Arial"/>
              </a:rPr>
              <a:t>, </a:t>
            </a:r>
            <a:r>
              <a:rPr dirty="0" sz="1200" spc="60">
                <a:solidFill>
                  <a:srgbClr val="818779"/>
                </a:solidFill>
                <a:latin typeface="Arial"/>
                <a:cs typeface="Arial"/>
              </a:rPr>
              <a:t>r</a:t>
            </a:r>
            <a:r>
              <a:rPr dirty="0" sz="1200" spc="5">
                <a:solidFill>
                  <a:srgbClr val="818779"/>
                </a:solidFill>
                <a:latin typeface="Arial"/>
                <a:cs typeface="Arial"/>
              </a:rPr>
              <a:t>a</a:t>
            </a:r>
            <a:r>
              <a:rPr dirty="0" sz="1200" spc="30">
                <a:solidFill>
                  <a:srgbClr val="818779"/>
                </a:solidFill>
                <a:latin typeface="Arial"/>
                <a:cs typeface="Arial"/>
              </a:rPr>
              <a:t>n</a:t>
            </a:r>
            <a:r>
              <a:rPr dirty="0" sz="1200" spc="60">
                <a:solidFill>
                  <a:srgbClr val="818779"/>
                </a:solidFill>
                <a:latin typeface="Arial"/>
                <a:cs typeface="Arial"/>
              </a:rPr>
              <a:t>g</a:t>
            </a:r>
            <a:r>
              <a:rPr dirty="0" sz="1200" spc="15">
                <a:solidFill>
                  <a:srgbClr val="818779"/>
                </a:solidFill>
                <a:latin typeface="Arial"/>
                <a:cs typeface="Arial"/>
              </a:rPr>
              <a:t>i</a:t>
            </a:r>
            <a:r>
              <a:rPr dirty="0" sz="1200" spc="30">
                <a:solidFill>
                  <a:srgbClr val="818779"/>
                </a:solidFill>
                <a:latin typeface="Arial"/>
                <a:cs typeface="Arial"/>
              </a:rPr>
              <a:t>n</a:t>
            </a:r>
            <a:r>
              <a:rPr dirty="0" sz="1200" spc="60">
                <a:solidFill>
                  <a:srgbClr val="818779"/>
                </a:solidFill>
                <a:latin typeface="Arial"/>
                <a:cs typeface="Arial"/>
              </a:rPr>
              <a:t>g</a:t>
            </a:r>
            <a:r>
              <a:rPr dirty="0" sz="1200" spc="60">
                <a:solidFill>
                  <a:srgbClr val="818779"/>
                </a:solidFill>
                <a:latin typeface="Arial"/>
                <a:cs typeface="Arial"/>
              </a:rPr>
              <a:t> </a:t>
            </a:r>
            <a:r>
              <a:rPr dirty="0" sz="1200" spc="95">
                <a:solidFill>
                  <a:srgbClr val="818779"/>
                </a:solidFill>
                <a:latin typeface="Arial"/>
                <a:cs typeface="Arial"/>
              </a:rPr>
              <a:t>f</a:t>
            </a:r>
            <a:r>
              <a:rPr dirty="0" sz="1200" spc="60">
                <a:solidFill>
                  <a:srgbClr val="818779"/>
                </a:solidFill>
                <a:latin typeface="Arial"/>
                <a:cs typeface="Arial"/>
              </a:rPr>
              <a:t>r</a:t>
            </a:r>
            <a:r>
              <a:rPr dirty="0" sz="1200" spc="45">
                <a:solidFill>
                  <a:srgbClr val="818779"/>
                </a:solidFill>
                <a:latin typeface="Arial"/>
                <a:cs typeface="Arial"/>
              </a:rPr>
              <a:t>o</a:t>
            </a:r>
            <a:r>
              <a:rPr dirty="0" sz="1200" spc="40">
                <a:solidFill>
                  <a:srgbClr val="818779"/>
                </a:solidFill>
                <a:latin typeface="Arial"/>
                <a:cs typeface="Arial"/>
              </a:rPr>
              <a:t>m</a:t>
            </a:r>
            <a:r>
              <a:rPr dirty="0" sz="1200" spc="40">
                <a:solidFill>
                  <a:srgbClr val="818779"/>
                </a:solidFill>
                <a:latin typeface="Arial"/>
                <a:cs typeface="Arial"/>
              </a:rPr>
              <a:t> </a:t>
            </a:r>
            <a:r>
              <a:rPr dirty="0" sz="1200" spc="-30">
                <a:solidFill>
                  <a:srgbClr val="818779"/>
                </a:solidFill>
                <a:latin typeface="Arial"/>
                <a:cs typeface="Arial"/>
              </a:rPr>
              <a:t>Q</a:t>
            </a:r>
            <a:r>
              <a:rPr dirty="0" sz="1200" spc="25">
                <a:solidFill>
                  <a:srgbClr val="818779"/>
                </a:solidFill>
                <a:latin typeface="Arial"/>
                <a:cs typeface="Arial"/>
              </a:rPr>
              <a:t>u</a:t>
            </a:r>
            <a:r>
              <a:rPr dirty="0" sz="1200" spc="60">
                <a:solidFill>
                  <a:srgbClr val="818779"/>
                </a:solidFill>
                <a:latin typeface="Arial"/>
                <a:cs typeface="Arial"/>
              </a:rPr>
              <a:t>r</a:t>
            </a:r>
            <a:r>
              <a:rPr dirty="0" sz="1200" spc="5">
                <a:solidFill>
                  <a:srgbClr val="818779"/>
                </a:solidFill>
                <a:latin typeface="Arial"/>
                <a:cs typeface="Arial"/>
              </a:rPr>
              <a:t>a</a:t>
            </a:r>
            <a:r>
              <a:rPr dirty="0" sz="1200" spc="30">
                <a:solidFill>
                  <a:srgbClr val="818779"/>
                </a:solidFill>
                <a:latin typeface="Arial"/>
                <a:cs typeface="Arial"/>
              </a:rPr>
              <a:t>n</a:t>
            </a:r>
            <a:r>
              <a:rPr dirty="0" sz="1200" spc="30">
                <a:solidFill>
                  <a:srgbClr val="818779"/>
                </a:solidFill>
                <a:latin typeface="Arial"/>
                <a:cs typeface="Arial"/>
              </a:rPr>
              <a:t> </a:t>
            </a:r>
            <a:r>
              <a:rPr dirty="0" sz="1200" spc="20">
                <a:solidFill>
                  <a:srgbClr val="818779"/>
                </a:solidFill>
                <a:latin typeface="Arial"/>
                <a:cs typeface="Arial"/>
              </a:rPr>
              <a:t>s</a:t>
            </a:r>
            <a:r>
              <a:rPr dirty="0" sz="1200" spc="100">
                <a:solidFill>
                  <a:srgbClr val="818779"/>
                </a:solidFill>
                <a:latin typeface="Arial"/>
                <a:cs typeface="Arial"/>
              </a:rPr>
              <a:t>t</a:t>
            </a:r>
            <a:r>
              <a:rPr dirty="0" sz="1200" spc="25">
                <a:solidFill>
                  <a:srgbClr val="818779"/>
                </a:solidFill>
                <a:latin typeface="Arial"/>
                <a:cs typeface="Arial"/>
              </a:rPr>
              <a:t>u</a:t>
            </a:r>
            <a:r>
              <a:rPr dirty="0" sz="1200" spc="70">
                <a:solidFill>
                  <a:srgbClr val="818779"/>
                </a:solidFill>
                <a:latin typeface="Arial"/>
                <a:cs typeface="Arial"/>
              </a:rPr>
              <a:t>d</a:t>
            </a:r>
            <a:r>
              <a:rPr dirty="0" sz="1200" spc="15">
                <a:solidFill>
                  <a:srgbClr val="818779"/>
                </a:solidFill>
                <a:latin typeface="Arial"/>
                <a:cs typeface="Arial"/>
              </a:rPr>
              <a:t>i</a:t>
            </a:r>
            <a:r>
              <a:rPr dirty="0" sz="1200" spc="25">
                <a:solidFill>
                  <a:srgbClr val="818779"/>
                </a:solidFill>
                <a:latin typeface="Arial"/>
                <a:cs typeface="Arial"/>
              </a:rPr>
              <a:t>es</a:t>
            </a:r>
            <a:r>
              <a:rPr dirty="0" sz="1200" spc="25">
                <a:solidFill>
                  <a:srgbClr val="818779"/>
                </a:solidFill>
                <a:latin typeface="Arial"/>
                <a:cs typeface="Arial"/>
              </a:rPr>
              <a:t> </a:t>
            </a:r>
            <a:r>
              <a:rPr dirty="0" sz="1200" spc="5">
                <a:solidFill>
                  <a:srgbClr val="818779"/>
                </a:solidFill>
                <a:latin typeface="Arial"/>
                <a:cs typeface="Arial"/>
              </a:rPr>
              <a:t>a</a:t>
            </a:r>
            <a:r>
              <a:rPr dirty="0" sz="1200" spc="30">
                <a:solidFill>
                  <a:srgbClr val="818779"/>
                </a:solidFill>
                <a:latin typeface="Arial"/>
                <a:cs typeface="Arial"/>
              </a:rPr>
              <a:t>n</a:t>
            </a:r>
            <a:r>
              <a:rPr dirty="0" sz="1200" spc="70">
                <a:solidFill>
                  <a:srgbClr val="818779"/>
                </a:solidFill>
                <a:latin typeface="Arial"/>
                <a:cs typeface="Arial"/>
              </a:rPr>
              <a:t>d</a:t>
            </a:r>
            <a:r>
              <a:rPr dirty="0" sz="1200" spc="70">
                <a:solidFill>
                  <a:srgbClr val="818779"/>
                </a:solidFill>
                <a:latin typeface="Arial"/>
                <a:cs typeface="Arial"/>
              </a:rPr>
              <a:t> </a:t>
            </a:r>
            <a:r>
              <a:rPr dirty="0" sz="1200" spc="5">
                <a:solidFill>
                  <a:srgbClr val="818779"/>
                </a:solidFill>
                <a:latin typeface="Arial"/>
                <a:cs typeface="Arial"/>
              </a:rPr>
              <a:t>a</a:t>
            </a:r>
            <a:r>
              <a:rPr dirty="0" sz="1200" spc="60">
                <a:solidFill>
                  <a:srgbClr val="818779"/>
                </a:solidFill>
                <a:latin typeface="Arial"/>
                <a:cs typeface="Arial"/>
              </a:rPr>
              <a:t>r</a:t>
            </a:r>
            <a:r>
              <a:rPr dirty="0" sz="1200" spc="100">
                <a:solidFill>
                  <a:srgbClr val="818779"/>
                </a:solidFill>
                <a:latin typeface="Arial"/>
                <a:cs typeface="Arial"/>
              </a:rPr>
              <a:t>t</a:t>
            </a:r>
            <a:r>
              <a:rPr dirty="0" sz="1200" spc="100">
                <a:solidFill>
                  <a:srgbClr val="818779"/>
                </a:solidFill>
                <a:latin typeface="Arial"/>
                <a:cs typeface="Arial"/>
              </a:rPr>
              <a:t> </a:t>
            </a:r>
            <a:r>
              <a:rPr dirty="0" sz="1200" spc="100">
                <a:solidFill>
                  <a:srgbClr val="818779"/>
                </a:solidFill>
                <a:latin typeface="Arial"/>
                <a:cs typeface="Arial"/>
              </a:rPr>
              <a:t>t</a:t>
            </a:r>
            <a:r>
              <a:rPr dirty="0" sz="1200" spc="45">
                <a:solidFill>
                  <a:srgbClr val="818779"/>
                </a:solidFill>
                <a:latin typeface="Arial"/>
                <a:cs typeface="Arial"/>
              </a:rPr>
              <a:t>o</a:t>
            </a:r>
            <a:r>
              <a:rPr dirty="0" sz="1200" spc="45">
                <a:solidFill>
                  <a:srgbClr val="818779"/>
                </a:solidFill>
                <a:latin typeface="Arial"/>
                <a:cs typeface="Arial"/>
              </a:rPr>
              <a:t> </a:t>
            </a:r>
            <a:r>
              <a:rPr dirty="0" sz="1200" spc="-40">
                <a:solidFill>
                  <a:srgbClr val="818779"/>
                </a:solidFill>
                <a:latin typeface="Arial"/>
                <a:cs typeface="Arial"/>
              </a:rPr>
              <a:t>S</a:t>
            </a:r>
            <a:r>
              <a:rPr dirty="0" sz="1200" spc="25">
                <a:solidFill>
                  <a:srgbClr val="818779"/>
                </a:solidFill>
                <a:latin typeface="Arial"/>
                <a:cs typeface="Arial"/>
              </a:rPr>
              <a:t>T</a:t>
            </a:r>
            <a:r>
              <a:rPr dirty="0" sz="1200" spc="-90">
                <a:solidFill>
                  <a:srgbClr val="818779"/>
                </a:solidFill>
                <a:latin typeface="Arial"/>
                <a:cs typeface="Arial"/>
              </a:rPr>
              <a:t>E</a:t>
            </a:r>
            <a:r>
              <a:rPr dirty="0" sz="1200" spc="90">
                <a:solidFill>
                  <a:srgbClr val="818779"/>
                </a:solidFill>
                <a:latin typeface="Arial"/>
                <a:cs typeface="Arial"/>
              </a:rPr>
              <a:t>M</a:t>
            </a:r>
            <a:r>
              <a:rPr dirty="0" sz="1200" spc="90">
                <a:solidFill>
                  <a:srgbClr val="818779"/>
                </a:solidFill>
                <a:latin typeface="Arial"/>
                <a:cs typeface="Arial"/>
              </a:rPr>
              <a:t> </a:t>
            </a:r>
            <a:r>
              <a:rPr dirty="0" sz="1200" spc="60">
                <a:solidFill>
                  <a:srgbClr val="818779"/>
                </a:solidFill>
                <a:latin typeface="Arial"/>
                <a:cs typeface="Arial"/>
              </a:rPr>
              <a:t>p</a:t>
            </a:r>
            <a:r>
              <a:rPr dirty="0" sz="1200" spc="60">
                <a:solidFill>
                  <a:srgbClr val="818779"/>
                </a:solidFill>
                <a:latin typeface="Arial"/>
                <a:cs typeface="Arial"/>
              </a:rPr>
              <a:t>r</a:t>
            </a:r>
            <a:r>
              <a:rPr dirty="0" sz="1200" spc="45">
                <a:solidFill>
                  <a:srgbClr val="818779"/>
                </a:solidFill>
                <a:latin typeface="Arial"/>
                <a:cs typeface="Arial"/>
              </a:rPr>
              <a:t>o</a:t>
            </a:r>
            <a:r>
              <a:rPr dirty="0" sz="1200" spc="60">
                <a:solidFill>
                  <a:srgbClr val="818779"/>
                </a:solidFill>
                <a:latin typeface="Arial"/>
                <a:cs typeface="Arial"/>
              </a:rPr>
              <a:t>g</a:t>
            </a:r>
            <a:r>
              <a:rPr dirty="0" sz="1200" spc="60">
                <a:solidFill>
                  <a:srgbClr val="818779"/>
                </a:solidFill>
                <a:latin typeface="Arial"/>
                <a:cs typeface="Arial"/>
              </a:rPr>
              <a:t>r</a:t>
            </a:r>
            <a:r>
              <a:rPr dirty="0" sz="1200" spc="5">
                <a:solidFill>
                  <a:srgbClr val="818779"/>
                </a:solidFill>
                <a:latin typeface="Arial"/>
                <a:cs typeface="Arial"/>
              </a:rPr>
              <a:t>a</a:t>
            </a:r>
            <a:r>
              <a:rPr dirty="0" sz="1200" spc="30">
                <a:solidFill>
                  <a:srgbClr val="818779"/>
                </a:solidFill>
                <a:latin typeface="Arial"/>
                <a:cs typeface="Arial"/>
              </a:rPr>
              <a:t>ms</a:t>
            </a:r>
            <a:r>
              <a:rPr dirty="0" sz="1200" spc="30">
                <a:solidFill>
                  <a:srgbClr val="818779"/>
                </a:solidFill>
                <a:latin typeface="Arial"/>
                <a:cs typeface="Arial"/>
              </a:rPr>
              <a:t>, </a:t>
            </a:r>
            <a:r>
              <a:rPr dirty="0" sz="1200" spc="25">
                <a:solidFill>
                  <a:srgbClr val="818779"/>
                </a:solidFill>
                <a:latin typeface="Arial"/>
                <a:cs typeface="Arial"/>
              </a:rPr>
              <a:t>e</a:t>
            </a:r>
            <a:r>
              <a:rPr dirty="0" sz="1200" spc="30">
                <a:solidFill>
                  <a:srgbClr val="818779"/>
                </a:solidFill>
                <a:latin typeface="Arial"/>
                <a:cs typeface="Arial"/>
              </a:rPr>
              <a:t>n</a:t>
            </a:r>
            <a:r>
              <a:rPr dirty="0" sz="1200" spc="25">
                <a:solidFill>
                  <a:srgbClr val="818779"/>
                </a:solidFill>
                <a:latin typeface="Arial"/>
                <a:cs typeface="Arial"/>
              </a:rPr>
              <a:t>su</a:t>
            </a:r>
            <a:r>
              <a:rPr dirty="0" sz="1200" spc="60">
                <a:solidFill>
                  <a:srgbClr val="818779"/>
                </a:solidFill>
                <a:latin typeface="Arial"/>
                <a:cs typeface="Arial"/>
              </a:rPr>
              <a:t>r</a:t>
            </a:r>
            <a:r>
              <a:rPr dirty="0" sz="1200" spc="25">
                <a:solidFill>
                  <a:srgbClr val="818779"/>
                </a:solidFill>
                <a:latin typeface="Arial"/>
                <a:cs typeface="Arial"/>
              </a:rPr>
              <a:t>e</a:t>
            </a:r>
            <a:r>
              <a:rPr dirty="0" sz="1200" spc="25">
                <a:solidFill>
                  <a:srgbClr val="818779"/>
                </a:solidFill>
                <a:latin typeface="Arial"/>
                <a:cs typeface="Arial"/>
              </a:rPr>
              <a:t> </a:t>
            </a:r>
            <a:r>
              <a:rPr dirty="0" sz="1200" spc="100">
                <a:solidFill>
                  <a:srgbClr val="818779"/>
                </a:solidFill>
                <a:latin typeface="Arial"/>
                <a:cs typeface="Arial"/>
              </a:rPr>
              <a:t>t</a:t>
            </a:r>
            <a:r>
              <a:rPr dirty="0" sz="1200" spc="40">
                <a:solidFill>
                  <a:srgbClr val="818779"/>
                </a:solidFill>
                <a:latin typeface="Arial"/>
                <a:cs typeface="Arial"/>
              </a:rPr>
              <a:t>h</a:t>
            </a:r>
            <a:r>
              <a:rPr dirty="0" sz="1200" spc="5">
                <a:solidFill>
                  <a:srgbClr val="818779"/>
                </a:solidFill>
                <a:latin typeface="Arial"/>
                <a:cs typeface="Arial"/>
              </a:rPr>
              <a:t>a</a:t>
            </a:r>
            <a:r>
              <a:rPr dirty="0" sz="1200" spc="100">
                <a:solidFill>
                  <a:srgbClr val="818779"/>
                </a:solidFill>
                <a:latin typeface="Arial"/>
                <a:cs typeface="Arial"/>
              </a:rPr>
              <a:t>t</a:t>
            </a:r>
            <a:r>
              <a:rPr dirty="0" sz="1200" spc="100">
                <a:solidFill>
                  <a:srgbClr val="818779"/>
                </a:solidFill>
                <a:latin typeface="Arial"/>
                <a:cs typeface="Arial"/>
              </a:rPr>
              <a:t> </a:t>
            </a:r>
            <a:r>
              <a:rPr dirty="0" sz="1200" spc="25">
                <a:solidFill>
                  <a:srgbClr val="818779"/>
                </a:solidFill>
                <a:latin typeface="Arial"/>
                <a:cs typeface="Arial"/>
              </a:rPr>
              <a:t>e</a:t>
            </a:r>
            <a:r>
              <a:rPr dirty="0" sz="1200" spc="65">
                <a:solidFill>
                  <a:srgbClr val="818779"/>
                </a:solidFill>
                <a:latin typeface="Arial"/>
                <a:cs typeface="Arial"/>
              </a:rPr>
              <a:t>v</a:t>
            </a:r>
            <a:r>
              <a:rPr dirty="0" sz="1200" spc="25">
                <a:solidFill>
                  <a:srgbClr val="818779"/>
                </a:solidFill>
                <a:latin typeface="Arial"/>
                <a:cs typeface="Arial"/>
              </a:rPr>
              <a:t>e</a:t>
            </a:r>
            <a:r>
              <a:rPr dirty="0" sz="1200" spc="60">
                <a:solidFill>
                  <a:srgbClr val="818779"/>
                </a:solidFill>
                <a:latin typeface="Arial"/>
                <a:cs typeface="Arial"/>
              </a:rPr>
              <a:t>r</a:t>
            </a:r>
            <a:r>
              <a:rPr dirty="0" sz="1200" spc="65">
                <a:solidFill>
                  <a:srgbClr val="818779"/>
                </a:solidFill>
                <a:latin typeface="Arial"/>
                <a:cs typeface="Arial"/>
              </a:rPr>
              <a:t>y</a:t>
            </a:r>
            <a:r>
              <a:rPr dirty="0" sz="1200" spc="65">
                <a:solidFill>
                  <a:srgbClr val="818779"/>
                </a:solidFill>
                <a:latin typeface="Arial"/>
                <a:cs typeface="Arial"/>
              </a:rPr>
              <a:t> </a:t>
            </a:r>
            <a:r>
              <a:rPr dirty="0" sz="1200" spc="95">
                <a:solidFill>
                  <a:srgbClr val="818779"/>
                </a:solidFill>
                <a:latin typeface="Arial"/>
                <a:cs typeface="Arial"/>
              </a:rPr>
              <a:t>f</a:t>
            </a:r>
            <a:r>
              <a:rPr dirty="0" sz="1200" spc="5">
                <a:solidFill>
                  <a:srgbClr val="818779"/>
                </a:solidFill>
                <a:latin typeface="Arial"/>
                <a:cs typeface="Arial"/>
              </a:rPr>
              <a:t>a</a:t>
            </a:r>
            <a:r>
              <a:rPr dirty="0" sz="1200" spc="65">
                <a:solidFill>
                  <a:srgbClr val="818779"/>
                </a:solidFill>
                <a:latin typeface="Arial"/>
                <a:cs typeface="Arial"/>
              </a:rPr>
              <a:t>c</a:t>
            </a:r>
            <a:r>
              <a:rPr dirty="0" sz="1200" spc="25">
                <a:solidFill>
                  <a:srgbClr val="818779"/>
                </a:solidFill>
                <a:latin typeface="Arial"/>
                <a:cs typeface="Arial"/>
              </a:rPr>
              <a:t>e</a:t>
            </a:r>
            <a:r>
              <a:rPr dirty="0" sz="1200" spc="100">
                <a:solidFill>
                  <a:srgbClr val="818779"/>
                </a:solidFill>
                <a:latin typeface="Arial"/>
                <a:cs typeface="Arial"/>
              </a:rPr>
              <a:t>t</a:t>
            </a:r>
            <a:r>
              <a:rPr dirty="0" sz="1200" spc="100">
                <a:solidFill>
                  <a:srgbClr val="818779"/>
                </a:solidFill>
                <a:latin typeface="Arial"/>
                <a:cs typeface="Arial"/>
              </a:rPr>
              <a:t> </a:t>
            </a:r>
            <a:r>
              <a:rPr dirty="0" sz="1200" spc="45">
                <a:solidFill>
                  <a:srgbClr val="818779"/>
                </a:solidFill>
                <a:latin typeface="Arial"/>
                <a:cs typeface="Arial"/>
              </a:rPr>
              <a:t>o</a:t>
            </a:r>
            <a:r>
              <a:rPr dirty="0" sz="1200" spc="95">
                <a:solidFill>
                  <a:srgbClr val="818779"/>
                </a:solidFill>
                <a:latin typeface="Arial"/>
                <a:cs typeface="Arial"/>
              </a:rPr>
              <a:t>f</a:t>
            </a:r>
            <a:r>
              <a:rPr dirty="0" sz="1200" spc="95">
                <a:solidFill>
                  <a:srgbClr val="818779"/>
                </a:solidFill>
                <a:latin typeface="Arial"/>
                <a:cs typeface="Arial"/>
              </a:rPr>
              <a:t> </a:t>
            </a:r>
            <a:r>
              <a:rPr dirty="0" sz="1200" spc="5">
                <a:solidFill>
                  <a:srgbClr val="818779"/>
                </a:solidFill>
                <a:latin typeface="Arial"/>
                <a:cs typeface="Arial"/>
              </a:rPr>
              <a:t>a</a:t>
            </a:r>
            <a:r>
              <a:rPr dirty="0" sz="1200" spc="5">
                <a:solidFill>
                  <a:srgbClr val="818779"/>
                </a:solidFill>
                <a:latin typeface="Arial"/>
                <a:cs typeface="Arial"/>
              </a:rPr>
              <a:t> </a:t>
            </a:r>
            <a:r>
              <a:rPr dirty="0" sz="1200" spc="20">
                <a:solidFill>
                  <a:srgbClr val="818779"/>
                </a:solidFill>
                <a:latin typeface="Arial"/>
                <a:cs typeface="Arial"/>
              </a:rPr>
              <a:t>s</a:t>
            </a:r>
            <a:r>
              <a:rPr dirty="0" sz="1200" spc="100">
                <a:solidFill>
                  <a:srgbClr val="818779"/>
                </a:solidFill>
                <a:latin typeface="Arial"/>
                <a:cs typeface="Arial"/>
              </a:rPr>
              <a:t>t</a:t>
            </a:r>
            <a:r>
              <a:rPr dirty="0" sz="1200" spc="25">
                <a:solidFill>
                  <a:srgbClr val="818779"/>
                </a:solidFill>
                <a:latin typeface="Arial"/>
                <a:cs typeface="Arial"/>
              </a:rPr>
              <a:t>u</a:t>
            </a:r>
            <a:r>
              <a:rPr dirty="0" sz="1200" spc="70">
                <a:solidFill>
                  <a:srgbClr val="818779"/>
                </a:solidFill>
                <a:latin typeface="Arial"/>
                <a:cs typeface="Arial"/>
              </a:rPr>
              <a:t>d</a:t>
            </a:r>
            <a:r>
              <a:rPr dirty="0" sz="1200" spc="25">
                <a:solidFill>
                  <a:srgbClr val="818779"/>
                </a:solidFill>
                <a:latin typeface="Arial"/>
                <a:cs typeface="Arial"/>
              </a:rPr>
              <a:t>e</a:t>
            </a:r>
            <a:r>
              <a:rPr dirty="0" sz="1200" spc="30">
                <a:solidFill>
                  <a:srgbClr val="818779"/>
                </a:solidFill>
                <a:latin typeface="Arial"/>
                <a:cs typeface="Arial"/>
              </a:rPr>
              <a:t>n</a:t>
            </a:r>
            <a:r>
              <a:rPr dirty="0" sz="1200" spc="100">
                <a:solidFill>
                  <a:srgbClr val="818779"/>
                </a:solidFill>
                <a:latin typeface="Arial"/>
                <a:cs typeface="Arial"/>
              </a:rPr>
              <a:t>t</a:t>
            </a:r>
            <a:r>
              <a:rPr dirty="0" sz="1200" spc="-30">
                <a:solidFill>
                  <a:srgbClr val="818779"/>
                </a:solidFill>
                <a:latin typeface="Arial"/>
                <a:cs typeface="Arial"/>
              </a:rPr>
              <a:t>’</a:t>
            </a:r>
            <a:r>
              <a:rPr dirty="0" sz="1200" spc="20">
                <a:solidFill>
                  <a:srgbClr val="818779"/>
                </a:solidFill>
                <a:latin typeface="Arial"/>
                <a:cs typeface="Arial"/>
              </a:rPr>
              <a:t>s</a:t>
            </a:r>
            <a:r>
              <a:rPr dirty="0" sz="1200" spc="20">
                <a:solidFill>
                  <a:srgbClr val="818779"/>
                </a:solidFill>
                <a:latin typeface="Arial"/>
                <a:cs typeface="Arial"/>
              </a:rPr>
              <a:t> </a:t>
            </a:r>
            <a:r>
              <a:rPr dirty="0" sz="1200" spc="60">
                <a:solidFill>
                  <a:srgbClr val="818779"/>
                </a:solidFill>
                <a:latin typeface="Arial"/>
                <a:cs typeface="Arial"/>
              </a:rPr>
              <a:t>p</a:t>
            </a:r>
            <a:r>
              <a:rPr dirty="0" sz="1200" spc="45">
                <a:solidFill>
                  <a:srgbClr val="818779"/>
                </a:solidFill>
                <a:latin typeface="Arial"/>
                <a:cs typeface="Arial"/>
              </a:rPr>
              <a:t>o</a:t>
            </a:r>
            <a:r>
              <a:rPr dirty="0" sz="1200" spc="100">
                <a:solidFill>
                  <a:srgbClr val="818779"/>
                </a:solidFill>
                <a:latin typeface="Arial"/>
                <a:cs typeface="Arial"/>
              </a:rPr>
              <a:t>t</a:t>
            </a:r>
            <a:r>
              <a:rPr dirty="0" sz="1200" spc="25">
                <a:solidFill>
                  <a:srgbClr val="818779"/>
                </a:solidFill>
                <a:latin typeface="Arial"/>
                <a:cs typeface="Arial"/>
              </a:rPr>
              <a:t>e</a:t>
            </a:r>
            <a:r>
              <a:rPr dirty="0" sz="1200" spc="30">
                <a:solidFill>
                  <a:srgbClr val="818779"/>
                </a:solidFill>
                <a:latin typeface="Arial"/>
                <a:cs typeface="Arial"/>
              </a:rPr>
              <a:t>n</a:t>
            </a:r>
            <a:r>
              <a:rPr dirty="0" sz="1200" spc="100">
                <a:solidFill>
                  <a:srgbClr val="818779"/>
                </a:solidFill>
                <a:latin typeface="Arial"/>
                <a:cs typeface="Arial"/>
              </a:rPr>
              <a:t>t</a:t>
            </a:r>
            <a:r>
              <a:rPr dirty="0" sz="1200" spc="15">
                <a:solidFill>
                  <a:srgbClr val="818779"/>
                </a:solidFill>
                <a:latin typeface="Arial"/>
                <a:cs typeface="Arial"/>
              </a:rPr>
              <a:t>i</a:t>
            </a:r>
            <a:r>
              <a:rPr dirty="0" sz="1200" spc="5">
                <a:solidFill>
                  <a:srgbClr val="818779"/>
                </a:solidFill>
                <a:latin typeface="Arial"/>
                <a:cs typeface="Arial"/>
              </a:rPr>
              <a:t>a</a:t>
            </a:r>
            <a:r>
              <a:rPr dirty="0" sz="1200" spc="15">
                <a:solidFill>
                  <a:srgbClr val="818779"/>
                </a:solidFill>
                <a:latin typeface="Arial"/>
                <a:cs typeface="Arial"/>
              </a:rPr>
              <a:t>l</a:t>
            </a:r>
            <a:r>
              <a:rPr dirty="0" sz="1200" spc="15">
                <a:solidFill>
                  <a:srgbClr val="818779"/>
                </a:solidFill>
                <a:latin typeface="Arial"/>
                <a:cs typeface="Arial"/>
              </a:rPr>
              <a:t> </a:t>
            </a:r>
            <a:r>
              <a:rPr dirty="0" sz="1200" spc="15">
                <a:solidFill>
                  <a:srgbClr val="818779"/>
                </a:solidFill>
                <a:latin typeface="Arial"/>
                <a:cs typeface="Arial"/>
              </a:rPr>
              <a:t>i</a:t>
            </a:r>
            <a:r>
              <a:rPr dirty="0" sz="1200" spc="20">
                <a:solidFill>
                  <a:srgbClr val="818779"/>
                </a:solidFill>
                <a:latin typeface="Arial"/>
                <a:cs typeface="Arial"/>
              </a:rPr>
              <a:t>s</a:t>
            </a:r>
            <a:r>
              <a:rPr dirty="0" sz="1200" spc="20">
                <a:solidFill>
                  <a:srgbClr val="818779"/>
                </a:solidFill>
                <a:latin typeface="Arial"/>
                <a:cs typeface="Arial"/>
              </a:rPr>
              <a:t> </a:t>
            </a:r>
            <a:r>
              <a:rPr dirty="0" sz="1200" spc="100">
                <a:solidFill>
                  <a:srgbClr val="818779"/>
                </a:solidFill>
                <a:latin typeface="Arial"/>
                <a:cs typeface="Arial"/>
              </a:rPr>
              <a:t>t</a:t>
            </a:r>
            <a:r>
              <a:rPr dirty="0" sz="1200" spc="5">
                <a:solidFill>
                  <a:srgbClr val="818779"/>
                </a:solidFill>
                <a:latin typeface="Arial"/>
                <a:cs typeface="Arial"/>
              </a:rPr>
              <a:t>a</a:t>
            </a:r>
            <a:r>
              <a:rPr dirty="0" sz="1200" spc="60">
                <a:solidFill>
                  <a:srgbClr val="818779"/>
                </a:solidFill>
                <a:latin typeface="Arial"/>
                <a:cs typeface="Arial"/>
              </a:rPr>
              <a:t>pp</a:t>
            </a:r>
            <a:r>
              <a:rPr dirty="0" sz="1200" spc="25">
                <a:solidFill>
                  <a:srgbClr val="818779"/>
                </a:solidFill>
                <a:latin typeface="Arial"/>
                <a:cs typeface="Arial"/>
              </a:rPr>
              <a:t>e</a:t>
            </a:r>
            <a:r>
              <a:rPr dirty="0" sz="1200" spc="70">
                <a:solidFill>
                  <a:srgbClr val="818779"/>
                </a:solidFill>
                <a:latin typeface="Arial"/>
                <a:cs typeface="Arial"/>
              </a:rPr>
              <a:t>d</a:t>
            </a:r>
            <a:r>
              <a:rPr dirty="0" sz="1200" spc="70">
                <a:solidFill>
                  <a:srgbClr val="818779"/>
                </a:solidFill>
                <a:latin typeface="Arial"/>
                <a:cs typeface="Arial"/>
              </a:rPr>
              <a:t> </a:t>
            </a:r>
            <a:r>
              <a:rPr dirty="0" sz="1200" spc="15">
                <a:solidFill>
                  <a:srgbClr val="818779"/>
                </a:solidFill>
                <a:latin typeface="Arial"/>
                <a:cs typeface="Arial"/>
              </a:rPr>
              <a:t>i</a:t>
            </a:r>
            <a:r>
              <a:rPr dirty="0" sz="1200" spc="30">
                <a:solidFill>
                  <a:srgbClr val="818779"/>
                </a:solidFill>
                <a:latin typeface="Arial"/>
                <a:cs typeface="Arial"/>
              </a:rPr>
              <a:t>n</a:t>
            </a:r>
            <a:r>
              <a:rPr dirty="0" sz="1200" spc="100">
                <a:solidFill>
                  <a:srgbClr val="818779"/>
                </a:solidFill>
                <a:latin typeface="Arial"/>
                <a:cs typeface="Arial"/>
              </a:rPr>
              <a:t>t</a:t>
            </a:r>
            <a:r>
              <a:rPr dirty="0" sz="1200" spc="45">
                <a:solidFill>
                  <a:srgbClr val="818779"/>
                </a:solidFill>
                <a:latin typeface="Arial"/>
                <a:cs typeface="Arial"/>
              </a:rPr>
              <a:t>o</a:t>
            </a:r>
            <a:r>
              <a:rPr dirty="0" sz="1200" spc="-5">
                <a:solidFill>
                  <a:srgbClr val="818779"/>
                </a:solidFill>
                <a:latin typeface="Arial"/>
                <a:cs typeface="Arial"/>
              </a:rPr>
              <a:t>.</a:t>
            </a:r>
            <a:endParaRPr sz="12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685"/>
              </a:spcBef>
            </a:pPr>
            <a:r>
              <a:rPr dirty="0" sz="1200" spc="-35" b="1">
                <a:solidFill>
                  <a:srgbClr val="818779"/>
                </a:solidFill>
                <a:latin typeface="Gill Sans MT"/>
                <a:cs typeface="Gill Sans MT"/>
              </a:rPr>
              <a:t>E</a:t>
            </a:r>
            <a:r>
              <a:rPr dirty="0" sz="1200" spc="40" b="1">
                <a:solidFill>
                  <a:srgbClr val="818779"/>
                </a:solidFill>
                <a:latin typeface="Gill Sans MT"/>
                <a:cs typeface="Gill Sans MT"/>
              </a:rPr>
              <a:t>n</a:t>
            </a:r>
            <a:r>
              <a:rPr dirty="0" sz="1200" spc="100" b="1">
                <a:solidFill>
                  <a:srgbClr val="818779"/>
                </a:solidFill>
                <a:latin typeface="Gill Sans MT"/>
                <a:cs typeface="Gill Sans MT"/>
              </a:rPr>
              <a:t>g</a:t>
            </a:r>
            <a:r>
              <a:rPr dirty="0" sz="1200" spc="55" b="1">
                <a:solidFill>
                  <a:srgbClr val="818779"/>
                </a:solidFill>
                <a:latin typeface="Gill Sans MT"/>
                <a:cs typeface="Gill Sans MT"/>
              </a:rPr>
              <a:t>a</a:t>
            </a:r>
            <a:r>
              <a:rPr dirty="0" sz="1200" spc="100" b="1">
                <a:solidFill>
                  <a:srgbClr val="818779"/>
                </a:solidFill>
                <a:latin typeface="Gill Sans MT"/>
                <a:cs typeface="Gill Sans MT"/>
              </a:rPr>
              <a:t>g</a:t>
            </a:r>
            <a:r>
              <a:rPr dirty="0" sz="1200" spc="50" b="1">
                <a:solidFill>
                  <a:srgbClr val="818779"/>
                </a:solidFill>
                <a:latin typeface="Gill Sans MT"/>
                <a:cs typeface="Gill Sans MT"/>
              </a:rPr>
              <a:t>e</a:t>
            </a:r>
            <a:r>
              <a:rPr dirty="0" sz="1200" spc="-60" b="1">
                <a:solidFill>
                  <a:srgbClr val="818779"/>
                </a:solidFill>
                <a:latin typeface="Gill Sans MT"/>
                <a:cs typeface="Gill Sans MT"/>
              </a:rPr>
              <a:t>m</a:t>
            </a:r>
            <a:r>
              <a:rPr dirty="0" sz="1200" spc="50" b="1">
                <a:solidFill>
                  <a:srgbClr val="818779"/>
                </a:solidFill>
                <a:latin typeface="Gill Sans MT"/>
                <a:cs typeface="Gill Sans MT"/>
              </a:rPr>
              <a:t>e</a:t>
            </a:r>
            <a:r>
              <a:rPr dirty="0" sz="1200" spc="40" b="1">
                <a:solidFill>
                  <a:srgbClr val="818779"/>
                </a:solidFill>
                <a:latin typeface="Gill Sans MT"/>
                <a:cs typeface="Gill Sans MT"/>
              </a:rPr>
              <a:t>n</a:t>
            </a:r>
            <a:r>
              <a:rPr dirty="0" sz="1200" spc="-25" b="1">
                <a:solidFill>
                  <a:srgbClr val="818779"/>
                </a:solidFill>
                <a:latin typeface="Gill Sans MT"/>
                <a:cs typeface="Gill Sans MT"/>
              </a:rPr>
              <a:t>t</a:t>
            </a:r>
            <a:r>
              <a:rPr dirty="0" sz="1200" spc="-60" b="1">
                <a:solidFill>
                  <a:srgbClr val="818779"/>
                </a:solidFill>
                <a:latin typeface="Gill Sans MT"/>
                <a:cs typeface="Gill Sans MT"/>
              </a:rPr>
              <a:t> </a:t>
            </a:r>
            <a:r>
              <a:rPr dirty="0" sz="1200" spc="75" b="1">
                <a:solidFill>
                  <a:srgbClr val="818779"/>
                </a:solidFill>
                <a:latin typeface="Gill Sans MT"/>
                <a:cs typeface="Gill Sans MT"/>
              </a:rPr>
              <a:t>w</a:t>
            </a:r>
            <a:r>
              <a:rPr dirty="0" sz="1200" b="1">
                <a:solidFill>
                  <a:srgbClr val="818779"/>
                </a:solidFill>
                <a:latin typeface="Gill Sans MT"/>
                <a:cs typeface="Gill Sans MT"/>
              </a:rPr>
              <a:t>i</a:t>
            </a:r>
            <a:r>
              <a:rPr dirty="0" sz="1200" spc="-25" b="1">
                <a:solidFill>
                  <a:srgbClr val="818779"/>
                </a:solidFill>
                <a:latin typeface="Gill Sans MT"/>
                <a:cs typeface="Gill Sans MT"/>
              </a:rPr>
              <a:t>t</a:t>
            </a:r>
            <a:r>
              <a:rPr dirty="0" sz="1200" spc="40" b="1">
                <a:solidFill>
                  <a:srgbClr val="818779"/>
                </a:solidFill>
                <a:latin typeface="Gill Sans MT"/>
                <a:cs typeface="Gill Sans MT"/>
              </a:rPr>
              <a:t>h</a:t>
            </a:r>
            <a:r>
              <a:rPr dirty="0" sz="1200" spc="-60" b="1">
                <a:solidFill>
                  <a:srgbClr val="818779"/>
                </a:solidFill>
                <a:latin typeface="Gill Sans MT"/>
                <a:cs typeface="Gill Sans MT"/>
              </a:rPr>
              <a:t> </a:t>
            </a:r>
            <a:r>
              <a:rPr dirty="0" sz="1200" spc="-70" b="1">
                <a:solidFill>
                  <a:srgbClr val="818779"/>
                </a:solidFill>
                <a:latin typeface="Gill Sans MT"/>
                <a:cs typeface="Gill Sans MT"/>
              </a:rPr>
              <a:t>T</a:t>
            </a:r>
            <a:r>
              <a:rPr dirty="0" sz="1200" spc="-30" b="1">
                <a:solidFill>
                  <a:srgbClr val="818779"/>
                </a:solidFill>
                <a:latin typeface="Gill Sans MT"/>
                <a:cs typeface="Gill Sans MT"/>
              </a:rPr>
              <a:t>r</a:t>
            </a:r>
            <a:r>
              <a:rPr dirty="0" sz="1200" spc="55" b="1">
                <a:solidFill>
                  <a:srgbClr val="818779"/>
                </a:solidFill>
                <a:latin typeface="Gill Sans MT"/>
                <a:cs typeface="Gill Sans MT"/>
              </a:rPr>
              <a:t>a</a:t>
            </a:r>
            <a:r>
              <a:rPr dirty="0" sz="1200" spc="55" b="1">
                <a:solidFill>
                  <a:srgbClr val="818779"/>
                </a:solidFill>
                <a:latin typeface="Gill Sans MT"/>
                <a:cs typeface="Gill Sans MT"/>
              </a:rPr>
              <a:t>d</a:t>
            </a:r>
            <a:r>
              <a:rPr dirty="0" sz="1200" b="1">
                <a:solidFill>
                  <a:srgbClr val="818779"/>
                </a:solidFill>
                <a:latin typeface="Gill Sans MT"/>
                <a:cs typeface="Gill Sans MT"/>
              </a:rPr>
              <a:t>i</a:t>
            </a:r>
            <a:r>
              <a:rPr dirty="0" sz="1200" spc="-25" b="1">
                <a:solidFill>
                  <a:srgbClr val="818779"/>
                </a:solidFill>
                <a:latin typeface="Gill Sans MT"/>
                <a:cs typeface="Gill Sans MT"/>
              </a:rPr>
              <a:t>t</a:t>
            </a:r>
            <a:r>
              <a:rPr dirty="0" sz="1200" b="1">
                <a:solidFill>
                  <a:srgbClr val="818779"/>
                </a:solidFill>
                <a:latin typeface="Gill Sans MT"/>
                <a:cs typeface="Gill Sans MT"/>
              </a:rPr>
              <a:t>i</a:t>
            </a:r>
            <a:r>
              <a:rPr dirty="0" sz="1200" spc="20" b="1">
                <a:solidFill>
                  <a:srgbClr val="818779"/>
                </a:solidFill>
                <a:latin typeface="Gill Sans MT"/>
                <a:cs typeface="Gill Sans MT"/>
              </a:rPr>
              <a:t>o</a:t>
            </a:r>
            <a:r>
              <a:rPr dirty="0" sz="1200" spc="40" b="1">
                <a:solidFill>
                  <a:srgbClr val="818779"/>
                </a:solidFill>
                <a:latin typeface="Gill Sans MT"/>
                <a:cs typeface="Gill Sans MT"/>
              </a:rPr>
              <a:t>n</a:t>
            </a:r>
            <a:r>
              <a:rPr dirty="0" sz="1200" spc="-60" b="1">
                <a:solidFill>
                  <a:srgbClr val="818779"/>
                </a:solidFill>
                <a:latin typeface="Gill Sans MT"/>
                <a:cs typeface="Gill Sans MT"/>
              </a:rPr>
              <a:t> </a:t>
            </a:r>
            <a:r>
              <a:rPr dirty="0" sz="1200" spc="55" b="1">
                <a:solidFill>
                  <a:srgbClr val="818779"/>
                </a:solidFill>
                <a:latin typeface="Gill Sans MT"/>
                <a:cs typeface="Gill Sans MT"/>
              </a:rPr>
              <a:t>a</a:t>
            </a:r>
            <a:r>
              <a:rPr dirty="0" sz="1200" spc="40" b="1">
                <a:solidFill>
                  <a:srgbClr val="818779"/>
                </a:solidFill>
                <a:latin typeface="Gill Sans MT"/>
                <a:cs typeface="Gill Sans MT"/>
              </a:rPr>
              <a:t>n</a:t>
            </a:r>
            <a:r>
              <a:rPr dirty="0" sz="1200" spc="55" b="1">
                <a:solidFill>
                  <a:srgbClr val="818779"/>
                </a:solidFill>
                <a:latin typeface="Gill Sans MT"/>
                <a:cs typeface="Gill Sans MT"/>
              </a:rPr>
              <a:t>d</a:t>
            </a:r>
            <a:r>
              <a:rPr dirty="0" sz="1200" spc="-60" b="1">
                <a:solidFill>
                  <a:srgbClr val="818779"/>
                </a:solidFill>
                <a:latin typeface="Gill Sans MT"/>
                <a:cs typeface="Gill Sans MT"/>
              </a:rPr>
              <a:t> </a:t>
            </a:r>
            <a:r>
              <a:rPr dirty="0" sz="1200" spc="40" b="1">
                <a:solidFill>
                  <a:srgbClr val="818779"/>
                </a:solidFill>
                <a:latin typeface="Gill Sans MT"/>
                <a:cs typeface="Gill Sans MT"/>
              </a:rPr>
              <a:t>M</a:t>
            </a:r>
            <a:r>
              <a:rPr dirty="0" sz="1200" spc="20" b="1">
                <a:solidFill>
                  <a:srgbClr val="818779"/>
                </a:solidFill>
                <a:latin typeface="Gill Sans MT"/>
                <a:cs typeface="Gill Sans MT"/>
              </a:rPr>
              <a:t>o</a:t>
            </a:r>
            <a:r>
              <a:rPr dirty="0" sz="1200" spc="50" b="1">
                <a:solidFill>
                  <a:srgbClr val="818779"/>
                </a:solidFill>
                <a:latin typeface="Gill Sans MT"/>
                <a:cs typeface="Gill Sans MT"/>
              </a:rPr>
              <a:t>de</a:t>
            </a:r>
            <a:r>
              <a:rPr dirty="0" sz="1200" spc="-30" b="1">
                <a:solidFill>
                  <a:srgbClr val="818779"/>
                </a:solidFill>
                <a:latin typeface="Gill Sans MT"/>
                <a:cs typeface="Gill Sans MT"/>
              </a:rPr>
              <a:t>r</a:t>
            </a:r>
            <a:r>
              <a:rPr dirty="0" sz="1200" spc="40" b="1">
                <a:solidFill>
                  <a:srgbClr val="818779"/>
                </a:solidFill>
                <a:latin typeface="Gill Sans MT"/>
                <a:cs typeface="Gill Sans MT"/>
              </a:rPr>
              <a:t>n</a:t>
            </a:r>
            <a:r>
              <a:rPr dirty="0" sz="1200" b="1">
                <a:solidFill>
                  <a:srgbClr val="818779"/>
                </a:solidFill>
                <a:latin typeface="Gill Sans MT"/>
                <a:cs typeface="Gill Sans MT"/>
              </a:rPr>
              <a:t>i</a:t>
            </a:r>
            <a:r>
              <a:rPr dirty="0" sz="1200" spc="-25" b="1">
                <a:solidFill>
                  <a:srgbClr val="818779"/>
                </a:solidFill>
                <a:latin typeface="Gill Sans MT"/>
                <a:cs typeface="Gill Sans MT"/>
              </a:rPr>
              <a:t>t</a:t>
            </a:r>
            <a:r>
              <a:rPr dirty="0" sz="1200" spc="85" b="1">
                <a:solidFill>
                  <a:srgbClr val="818779"/>
                </a:solidFill>
                <a:latin typeface="Gill Sans MT"/>
                <a:cs typeface="Gill Sans MT"/>
              </a:rPr>
              <a:t>y</a:t>
            </a:r>
            <a:endParaRPr sz="1200">
              <a:latin typeface="Gill Sans MT"/>
              <a:cs typeface="Gill Sans MT"/>
            </a:endParaRPr>
          </a:p>
          <a:p>
            <a:pPr>
              <a:lnSpc>
                <a:spcPct val="100000"/>
              </a:lnSpc>
              <a:spcBef>
                <a:spcPts val="3"/>
              </a:spcBef>
            </a:pPr>
            <a:endParaRPr sz="1300">
              <a:latin typeface="Times New Roman"/>
              <a:cs typeface="Times New Roman"/>
            </a:endParaRPr>
          </a:p>
          <a:p>
            <a:pPr marL="12700" marR="201295">
              <a:lnSpc>
                <a:spcPct val="104099"/>
              </a:lnSpc>
            </a:pPr>
            <a:r>
              <a:rPr dirty="0" sz="1200">
                <a:solidFill>
                  <a:srgbClr val="818779"/>
                </a:solidFill>
                <a:latin typeface="Arial"/>
                <a:cs typeface="Arial"/>
              </a:rPr>
              <a:t>W</a:t>
            </a:r>
            <a:r>
              <a:rPr dirty="0" sz="1200" spc="20">
                <a:solidFill>
                  <a:srgbClr val="818779"/>
                </a:solidFill>
                <a:latin typeface="Arial"/>
                <a:cs typeface="Arial"/>
              </a:rPr>
              <a:t>hil</a:t>
            </a:r>
            <a:r>
              <a:rPr dirty="0" sz="1200" spc="25">
                <a:solidFill>
                  <a:srgbClr val="818779"/>
                </a:solidFill>
                <a:latin typeface="Arial"/>
                <a:cs typeface="Arial"/>
              </a:rPr>
              <a:t>e</a:t>
            </a:r>
            <a:r>
              <a:rPr dirty="0" sz="1200" spc="25">
                <a:solidFill>
                  <a:srgbClr val="818779"/>
                </a:solidFill>
                <a:latin typeface="Arial"/>
                <a:cs typeface="Arial"/>
              </a:rPr>
              <a:t> </a:t>
            </a:r>
            <a:r>
              <a:rPr dirty="0" sz="1200" spc="45">
                <a:solidFill>
                  <a:srgbClr val="818779"/>
                </a:solidFill>
                <a:latin typeface="Arial"/>
                <a:cs typeface="Arial"/>
              </a:rPr>
              <a:t>o</a:t>
            </a:r>
            <a:r>
              <a:rPr dirty="0" sz="1200" spc="25">
                <a:solidFill>
                  <a:srgbClr val="818779"/>
                </a:solidFill>
                <a:latin typeface="Arial"/>
                <a:cs typeface="Arial"/>
              </a:rPr>
              <a:t>u</a:t>
            </a:r>
            <a:r>
              <a:rPr dirty="0" sz="1200" spc="60">
                <a:solidFill>
                  <a:srgbClr val="818779"/>
                </a:solidFill>
                <a:latin typeface="Arial"/>
                <a:cs typeface="Arial"/>
              </a:rPr>
              <a:t>r</a:t>
            </a:r>
            <a:r>
              <a:rPr dirty="0" sz="1200" spc="60">
                <a:solidFill>
                  <a:srgbClr val="818779"/>
                </a:solidFill>
                <a:latin typeface="Arial"/>
                <a:cs typeface="Arial"/>
              </a:rPr>
              <a:t> </a:t>
            </a:r>
            <a:r>
              <a:rPr dirty="0" sz="1200" spc="65">
                <a:solidFill>
                  <a:srgbClr val="818779"/>
                </a:solidFill>
                <a:latin typeface="Arial"/>
                <a:cs typeface="Arial"/>
              </a:rPr>
              <a:t>c</a:t>
            </a:r>
            <a:r>
              <a:rPr dirty="0" sz="1200" spc="25">
                <a:solidFill>
                  <a:srgbClr val="818779"/>
                </a:solidFill>
                <a:latin typeface="Arial"/>
                <a:cs typeface="Arial"/>
              </a:rPr>
              <a:t>u</a:t>
            </a:r>
            <a:r>
              <a:rPr dirty="0" sz="1200" spc="60">
                <a:solidFill>
                  <a:srgbClr val="818779"/>
                </a:solidFill>
                <a:latin typeface="Arial"/>
                <a:cs typeface="Arial"/>
              </a:rPr>
              <a:t>rr</a:t>
            </a:r>
            <a:r>
              <a:rPr dirty="0" sz="1200" spc="15">
                <a:solidFill>
                  <a:srgbClr val="818779"/>
                </a:solidFill>
                <a:latin typeface="Arial"/>
                <a:cs typeface="Arial"/>
              </a:rPr>
              <a:t>i</a:t>
            </a:r>
            <a:r>
              <a:rPr dirty="0" sz="1200" spc="65">
                <a:solidFill>
                  <a:srgbClr val="818779"/>
                </a:solidFill>
                <a:latin typeface="Arial"/>
                <a:cs typeface="Arial"/>
              </a:rPr>
              <a:t>c</a:t>
            </a:r>
            <a:r>
              <a:rPr dirty="0" sz="1200" spc="25">
                <a:solidFill>
                  <a:srgbClr val="818779"/>
                </a:solidFill>
                <a:latin typeface="Arial"/>
                <a:cs typeface="Arial"/>
              </a:rPr>
              <a:t>u</a:t>
            </a:r>
            <a:r>
              <a:rPr dirty="0" sz="1200" spc="15">
                <a:solidFill>
                  <a:srgbClr val="818779"/>
                </a:solidFill>
                <a:latin typeface="Arial"/>
                <a:cs typeface="Arial"/>
              </a:rPr>
              <a:t>l</a:t>
            </a:r>
            <a:r>
              <a:rPr dirty="0" sz="1200" spc="30">
                <a:solidFill>
                  <a:srgbClr val="818779"/>
                </a:solidFill>
                <a:latin typeface="Arial"/>
                <a:cs typeface="Arial"/>
              </a:rPr>
              <a:t>um</a:t>
            </a:r>
            <a:r>
              <a:rPr dirty="0" sz="1200" spc="30">
                <a:solidFill>
                  <a:srgbClr val="818779"/>
                </a:solidFill>
                <a:latin typeface="Arial"/>
                <a:cs typeface="Arial"/>
              </a:rPr>
              <a:t> </a:t>
            </a:r>
            <a:r>
              <a:rPr dirty="0" sz="1200" spc="70">
                <a:solidFill>
                  <a:srgbClr val="818779"/>
                </a:solidFill>
                <a:latin typeface="Arial"/>
                <a:cs typeface="Arial"/>
              </a:rPr>
              <a:t>d</a:t>
            </a:r>
            <a:r>
              <a:rPr dirty="0" sz="1200" spc="25">
                <a:solidFill>
                  <a:srgbClr val="818779"/>
                </a:solidFill>
                <a:latin typeface="Arial"/>
                <a:cs typeface="Arial"/>
              </a:rPr>
              <a:t>ee</a:t>
            </a:r>
            <a:r>
              <a:rPr dirty="0" sz="1200" spc="60">
                <a:solidFill>
                  <a:srgbClr val="818779"/>
                </a:solidFill>
                <a:latin typeface="Arial"/>
                <a:cs typeface="Arial"/>
              </a:rPr>
              <a:t>p</a:t>
            </a:r>
            <a:r>
              <a:rPr dirty="0" sz="1200" spc="15">
                <a:solidFill>
                  <a:srgbClr val="818779"/>
                </a:solidFill>
                <a:latin typeface="Arial"/>
                <a:cs typeface="Arial"/>
              </a:rPr>
              <a:t>l</a:t>
            </a:r>
            <a:r>
              <a:rPr dirty="0" sz="1200" spc="65">
                <a:solidFill>
                  <a:srgbClr val="818779"/>
                </a:solidFill>
                <a:latin typeface="Arial"/>
                <a:cs typeface="Arial"/>
              </a:rPr>
              <a:t>y</a:t>
            </a:r>
            <a:r>
              <a:rPr dirty="0" sz="1200" spc="65">
                <a:solidFill>
                  <a:srgbClr val="818779"/>
                </a:solidFill>
                <a:latin typeface="Arial"/>
                <a:cs typeface="Arial"/>
              </a:rPr>
              <a:t> </a:t>
            </a:r>
            <a:r>
              <a:rPr dirty="0" sz="1200" spc="25">
                <a:solidFill>
                  <a:srgbClr val="818779"/>
                </a:solidFill>
                <a:latin typeface="Arial"/>
                <a:cs typeface="Arial"/>
              </a:rPr>
              <a:t>e</a:t>
            </a:r>
            <a:r>
              <a:rPr dirty="0" sz="1200" spc="30">
                <a:solidFill>
                  <a:srgbClr val="818779"/>
                </a:solidFill>
                <a:latin typeface="Arial"/>
                <a:cs typeface="Arial"/>
              </a:rPr>
              <a:t>n</a:t>
            </a:r>
            <a:r>
              <a:rPr dirty="0" sz="1200" spc="60">
                <a:solidFill>
                  <a:srgbClr val="818779"/>
                </a:solidFill>
                <a:latin typeface="Arial"/>
                <a:cs typeface="Arial"/>
              </a:rPr>
              <a:t>g</a:t>
            </a:r>
            <a:r>
              <a:rPr dirty="0" sz="1200" spc="5">
                <a:solidFill>
                  <a:srgbClr val="818779"/>
                </a:solidFill>
                <a:latin typeface="Arial"/>
                <a:cs typeface="Arial"/>
              </a:rPr>
              <a:t>a</a:t>
            </a:r>
            <a:r>
              <a:rPr dirty="0" sz="1200" spc="60">
                <a:solidFill>
                  <a:srgbClr val="818779"/>
                </a:solidFill>
                <a:latin typeface="Arial"/>
                <a:cs typeface="Arial"/>
              </a:rPr>
              <a:t>g</a:t>
            </a:r>
            <a:r>
              <a:rPr dirty="0" sz="1200" spc="25">
                <a:solidFill>
                  <a:srgbClr val="818779"/>
                </a:solidFill>
                <a:latin typeface="Arial"/>
                <a:cs typeface="Arial"/>
              </a:rPr>
              <a:t>es</a:t>
            </a:r>
            <a:r>
              <a:rPr dirty="0" sz="1200" spc="25">
                <a:solidFill>
                  <a:srgbClr val="818779"/>
                </a:solidFill>
                <a:latin typeface="Arial"/>
                <a:cs typeface="Arial"/>
              </a:rPr>
              <a:t> </a:t>
            </a:r>
            <a:r>
              <a:rPr dirty="0" sz="1200" spc="100">
                <a:solidFill>
                  <a:srgbClr val="818779"/>
                </a:solidFill>
                <a:latin typeface="Arial"/>
                <a:cs typeface="Arial"/>
              </a:rPr>
              <a:t>w</a:t>
            </a:r>
            <a:r>
              <a:rPr dirty="0" sz="1200" spc="15">
                <a:solidFill>
                  <a:srgbClr val="818779"/>
                </a:solidFill>
                <a:latin typeface="Arial"/>
                <a:cs typeface="Arial"/>
              </a:rPr>
              <a:t>i</a:t>
            </a:r>
            <a:r>
              <a:rPr dirty="0" sz="1200" spc="100">
                <a:solidFill>
                  <a:srgbClr val="818779"/>
                </a:solidFill>
                <a:latin typeface="Arial"/>
                <a:cs typeface="Arial"/>
              </a:rPr>
              <a:t>t</a:t>
            </a:r>
            <a:r>
              <a:rPr dirty="0" sz="1200" spc="40">
                <a:solidFill>
                  <a:srgbClr val="818779"/>
                </a:solidFill>
                <a:latin typeface="Arial"/>
                <a:cs typeface="Arial"/>
              </a:rPr>
              <a:t>h</a:t>
            </a:r>
            <a:r>
              <a:rPr dirty="0" sz="1200" spc="40">
                <a:solidFill>
                  <a:srgbClr val="818779"/>
                </a:solidFill>
                <a:latin typeface="Arial"/>
                <a:cs typeface="Arial"/>
              </a:rPr>
              <a:t> </a:t>
            </a:r>
            <a:r>
              <a:rPr dirty="0" sz="1200" spc="100">
                <a:solidFill>
                  <a:srgbClr val="818779"/>
                </a:solidFill>
                <a:latin typeface="Arial"/>
                <a:cs typeface="Arial"/>
              </a:rPr>
              <a:t>t</a:t>
            </a:r>
            <a:r>
              <a:rPr dirty="0" sz="1200" spc="60">
                <a:solidFill>
                  <a:srgbClr val="818779"/>
                </a:solidFill>
                <a:latin typeface="Arial"/>
                <a:cs typeface="Arial"/>
              </a:rPr>
              <a:t>r</a:t>
            </a:r>
            <a:r>
              <a:rPr dirty="0" sz="1200" spc="5">
                <a:solidFill>
                  <a:srgbClr val="818779"/>
                </a:solidFill>
                <a:latin typeface="Arial"/>
                <a:cs typeface="Arial"/>
              </a:rPr>
              <a:t>a</a:t>
            </a:r>
            <a:r>
              <a:rPr dirty="0" sz="1200" spc="70">
                <a:solidFill>
                  <a:srgbClr val="818779"/>
                </a:solidFill>
                <a:latin typeface="Arial"/>
                <a:cs typeface="Arial"/>
              </a:rPr>
              <a:t>d</a:t>
            </a:r>
            <a:r>
              <a:rPr dirty="0" sz="1200" spc="15">
                <a:solidFill>
                  <a:srgbClr val="818779"/>
                </a:solidFill>
                <a:latin typeface="Arial"/>
                <a:cs typeface="Arial"/>
              </a:rPr>
              <a:t>i</a:t>
            </a:r>
            <a:r>
              <a:rPr dirty="0" sz="1200" spc="100">
                <a:solidFill>
                  <a:srgbClr val="818779"/>
                </a:solidFill>
                <a:latin typeface="Arial"/>
                <a:cs typeface="Arial"/>
              </a:rPr>
              <a:t>t</a:t>
            </a:r>
            <a:r>
              <a:rPr dirty="0" sz="1200" spc="15">
                <a:solidFill>
                  <a:srgbClr val="818779"/>
                </a:solidFill>
                <a:latin typeface="Arial"/>
                <a:cs typeface="Arial"/>
              </a:rPr>
              <a:t>i</a:t>
            </a:r>
            <a:r>
              <a:rPr dirty="0" sz="1200" spc="45">
                <a:solidFill>
                  <a:srgbClr val="818779"/>
                </a:solidFill>
                <a:latin typeface="Arial"/>
                <a:cs typeface="Arial"/>
              </a:rPr>
              <a:t>o</a:t>
            </a:r>
            <a:r>
              <a:rPr dirty="0" sz="1200" spc="30">
                <a:solidFill>
                  <a:srgbClr val="818779"/>
                </a:solidFill>
                <a:latin typeface="Arial"/>
                <a:cs typeface="Arial"/>
              </a:rPr>
              <a:t>n</a:t>
            </a:r>
            <a:r>
              <a:rPr dirty="0" sz="1200" spc="5">
                <a:solidFill>
                  <a:srgbClr val="818779"/>
                </a:solidFill>
                <a:latin typeface="Arial"/>
                <a:cs typeface="Arial"/>
              </a:rPr>
              <a:t>a</a:t>
            </a:r>
            <a:r>
              <a:rPr dirty="0" sz="1200" spc="15">
                <a:solidFill>
                  <a:srgbClr val="818779"/>
                </a:solidFill>
                <a:latin typeface="Arial"/>
                <a:cs typeface="Arial"/>
              </a:rPr>
              <a:t>l</a:t>
            </a:r>
            <a:r>
              <a:rPr dirty="0" sz="1200" spc="15">
                <a:solidFill>
                  <a:srgbClr val="818779"/>
                </a:solidFill>
                <a:latin typeface="Arial"/>
                <a:cs typeface="Arial"/>
              </a:rPr>
              <a:t> </a:t>
            </a:r>
            <a:r>
              <a:rPr dirty="0" sz="1200" spc="-20">
                <a:solidFill>
                  <a:srgbClr val="818779"/>
                </a:solidFill>
                <a:latin typeface="Arial"/>
                <a:cs typeface="Arial"/>
              </a:rPr>
              <a:t>I</a:t>
            </a:r>
            <a:r>
              <a:rPr dirty="0" sz="1200" spc="20">
                <a:solidFill>
                  <a:srgbClr val="818779"/>
                </a:solidFill>
                <a:latin typeface="Arial"/>
                <a:cs typeface="Arial"/>
              </a:rPr>
              <a:t>s</a:t>
            </a:r>
            <a:r>
              <a:rPr dirty="0" sz="1200" spc="15">
                <a:solidFill>
                  <a:srgbClr val="818779"/>
                </a:solidFill>
                <a:latin typeface="Arial"/>
                <a:cs typeface="Arial"/>
              </a:rPr>
              <a:t>l</a:t>
            </a:r>
            <a:r>
              <a:rPr dirty="0" sz="1200" spc="5">
                <a:solidFill>
                  <a:srgbClr val="818779"/>
                </a:solidFill>
                <a:latin typeface="Arial"/>
                <a:cs typeface="Arial"/>
              </a:rPr>
              <a:t>a</a:t>
            </a:r>
            <a:r>
              <a:rPr dirty="0" sz="1200" spc="40">
                <a:solidFill>
                  <a:srgbClr val="818779"/>
                </a:solidFill>
                <a:latin typeface="Arial"/>
                <a:cs typeface="Arial"/>
              </a:rPr>
              <a:t>m</a:t>
            </a:r>
            <a:r>
              <a:rPr dirty="0" sz="1200" spc="15">
                <a:solidFill>
                  <a:srgbClr val="818779"/>
                </a:solidFill>
                <a:latin typeface="Arial"/>
                <a:cs typeface="Arial"/>
              </a:rPr>
              <a:t>i</a:t>
            </a:r>
            <a:r>
              <a:rPr dirty="0" sz="1200" spc="65">
                <a:solidFill>
                  <a:srgbClr val="818779"/>
                </a:solidFill>
                <a:latin typeface="Arial"/>
                <a:cs typeface="Arial"/>
              </a:rPr>
              <a:t>c</a:t>
            </a:r>
            <a:r>
              <a:rPr dirty="0" sz="1200" spc="65">
                <a:solidFill>
                  <a:srgbClr val="818779"/>
                </a:solidFill>
                <a:latin typeface="Arial"/>
                <a:cs typeface="Arial"/>
              </a:rPr>
              <a:t> </a:t>
            </a:r>
            <a:r>
              <a:rPr dirty="0" sz="1200" spc="100">
                <a:solidFill>
                  <a:srgbClr val="818779"/>
                </a:solidFill>
                <a:latin typeface="Arial"/>
                <a:cs typeface="Arial"/>
              </a:rPr>
              <a:t>t</a:t>
            </a:r>
            <a:r>
              <a:rPr dirty="0" sz="1200" spc="25">
                <a:solidFill>
                  <a:srgbClr val="818779"/>
                </a:solidFill>
                <a:latin typeface="Arial"/>
                <a:cs typeface="Arial"/>
              </a:rPr>
              <a:t>e</a:t>
            </a:r>
            <a:r>
              <a:rPr dirty="0" sz="1200" spc="5">
                <a:solidFill>
                  <a:srgbClr val="818779"/>
                </a:solidFill>
                <a:latin typeface="Arial"/>
                <a:cs typeface="Arial"/>
              </a:rPr>
              <a:t>a</a:t>
            </a:r>
            <a:r>
              <a:rPr dirty="0" sz="1200" spc="65">
                <a:solidFill>
                  <a:srgbClr val="818779"/>
                </a:solidFill>
                <a:latin typeface="Arial"/>
                <a:cs typeface="Arial"/>
              </a:rPr>
              <a:t>c</a:t>
            </a:r>
            <a:r>
              <a:rPr dirty="0" sz="1200" spc="25">
                <a:solidFill>
                  <a:srgbClr val="818779"/>
                </a:solidFill>
                <a:latin typeface="Arial"/>
                <a:cs typeface="Arial"/>
              </a:rPr>
              <a:t>hi</a:t>
            </a:r>
            <a:r>
              <a:rPr dirty="0" sz="1200" spc="30">
                <a:solidFill>
                  <a:srgbClr val="818779"/>
                </a:solidFill>
                <a:latin typeface="Arial"/>
                <a:cs typeface="Arial"/>
              </a:rPr>
              <a:t>n</a:t>
            </a:r>
            <a:r>
              <a:rPr dirty="0" sz="1200" spc="60">
                <a:solidFill>
                  <a:srgbClr val="818779"/>
                </a:solidFill>
                <a:latin typeface="Arial"/>
                <a:cs typeface="Arial"/>
              </a:rPr>
              <a:t>g</a:t>
            </a:r>
            <a:r>
              <a:rPr dirty="0" sz="1200" spc="20">
                <a:solidFill>
                  <a:srgbClr val="818779"/>
                </a:solidFill>
                <a:latin typeface="Arial"/>
                <a:cs typeface="Arial"/>
              </a:rPr>
              <a:t>s</a:t>
            </a:r>
            <a:r>
              <a:rPr dirty="0" sz="1200" spc="20">
                <a:solidFill>
                  <a:srgbClr val="818779"/>
                </a:solidFill>
                <a:latin typeface="Arial"/>
                <a:cs typeface="Arial"/>
              </a:rPr>
              <a:t> </a:t>
            </a:r>
            <a:r>
              <a:rPr dirty="0" sz="1200" spc="100">
                <a:solidFill>
                  <a:srgbClr val="818779"/>
                </a:solidFill>
                <a:latin typeface="Arial"/>
                <a:cs typeface="Arial"/>
              </a:rPr>
              <a:t>t</a:t>
            </a:r>
            <a:r>
              <a:rPr dirty="0" sz="1200" spc="40">
                <a:solidFill>
                  <a:srgbClr val="818779"/>
                </a:solidFill>
                <a:latin typeface="Arial"/>
                <a:cs typeface="Arial"/>
              </a:rPr>
              <a:t>h</a:t>
            </a:r>
            <a:r>
              <a:rPr dirty="0" sz="1200" spc="60">
                <a:solidFill>
                  <a:srgbClr val="818779"/>
                </a:solidFill>
                <a:latin typeface="Arial"/>
                <a:cs typeface="Arial"/>
              </a:rPr>
              <a:t>r</a:t>
            </a:r>
            <a:r>
              <a:rPr dirty="0" sz="1200" spc="45">
                <a:solidFill>
                  <a:srgbClr val="818779"/>
                </a:solidFill>
                <a:latin typeface="Arial"/>
                <a:cs typeface="Arial"/>
              </a:rPr>
              <a:t>o</a:t>
            </a:r>
            <a:r>
              <a:rPr dirty="0" sz="1200" spc="25">
                <a:solidFill>
                  <a:srgbClr val="818779"/>
                </a:solidFill>
                <a:latin typeface="Arial"/>
                <a:cs typeface="Arial"/>
              </a:rPr>
              <a:t>u</a:t>
            </a:r>
            <a:r>
              <a:rPr dirty="0" sz="1200" spc="60">
                <a:solidFill>
                  <a:srgbClr val="818779"/>
                </a:solidFill>
                <a:latin typeface="Arial"/>
                <a:cs typeface="Arial"/>
              </a:rPr>
              <a:t>g</a:t>
            </a:r>
            <a:r>
              <a:rPr dirty="0" sz="1200" spc="40">
                <a:solidFill>
                  <a:srgbClr val="818779"/>
                </a:solidFill>
                <a:latin typeface="Arial"/>
                <a:cs typeface="Arial"/>
              </a:rPr>
              <a:t>h</a:t>
            </a:r>
            <a:r>
              <a:rPr dirty="0" sz="1200" spc="20">
                <a:solidFill>
                  <a:srgbClr val="818779"/>
                </a:solidFill>
                <a:latin typeface="Arial"/>
                <a:cs typeface="Arial"/>
              </a:rPr>
              <a:t> </a:t>
            </a:r>
            <a:r>
              <a:rPr dirty="0" sz="1200" spc="25">
                <a:solidFill>
                  <a:srgbClr val="818779"/>
                </a:solidFill>
                <a:latin typeface="Arial"/>
                <a:cs typeface="Arial"/>
              </a:rPr>
              <a:t>T</a:t>
            </a:r>
            <a:r>
              <a:rPr dirty="0" sz="1200" spc="5">
                <a:solidFill>
                  <a:srgbClr val="818779"/>
                </a:solidFill>
                <a:latin typeface="Arial"/>
                <a:cs typeface="Arial"/>
              </a:rPr>
              <a:t>a</a:t>
            </a:r>
            <a:r>
              <a:rPr dirty="0" sz="1200" spc="15">
                <a:solidFill>
                  <a:srgbClr val="818779"/>
                </a:solidFill>
                <a:latin typeface="Arial"/>
                <a:cs typeface="Arial"/>
              </a:rPr>
              <a:t>j</a:t>
            </a:r>
            <a:r>
              <a:rPr dirty="0" sz="1200" spc="100">
                <a:solidFill>
                  <a:srgbClr val="818779"/>
                </a:solidFill>
                <a:latin typeface="Arial"/>
                <a:cs typeface="Arial"/>
              </a:rPr>
              <a:t>w</a:t>
            </a:r>
            <a:r>
              <a:rPr dirty="0" sz="1200" spc="25">
                <a:solidFill>
                  <a:srgbClr val="818779"/>
                </a:solidFill>
                <a:latin typeface="Arial"/>
                <a:cs typeface="Arial"/>
              </a:rPr>
              <a:t>ee</a:t>
            </a:r>
            <a:r>
              <a:rPr dirty="0" sz="1200" spc="70">
                <a:solidFill>
                  <a:srgbClr val="818779"/>
                </a:solidFill>
                <a:latin typeface="Arial"/>
                <a:cs typeface="Arial"/>
              </a:rPr>
              <a:t>d</a:t>
            </a:r>
            <a:r>
              <a:rPr dirty="0" sz="1200" spc="70">
                <a:solidFill>
                  <a:srgbClr val="818779"/>
                </a:solidFill>
                <a:latin typeface="Arial"/>
                <a:cs typeface="Arial"/>
              </a:rPr>
              <a:t> </a:t>
            </a:r>
            <a:r>
              <a:rPr dirty="0" sz="1200" spc="5">
                <a:solidFill>
                  <a:srgbClr val="818779"/>
                </a:solidFill>
                <a:latin typeface="Arial"/>
                <a:cs typeface="Arial"/>
              </a:rPr>
              <a:t>a</a:t>
            </a:r>
            <a:r>
              <a:rPr dirty="0" sz="1200" spc="30">
                <a:solidFill>
                  <a:srgbClr val="818779"/>
                </a:solidFill>
                <a:latin typeface="Arial"/>
                <a:cs typeface="Arial"/>
              </a:rPr>
              <a:t>n</a:t>
            </a:r>
            <a:r>
              <a:rPr dirty="0" sz="1200" spc="70">
                <a:solidFill>
                  <a:srgbClr val="818779"/>
                </a:solidFill>
                <a:latin typeface="Arial"/>
                <a:cs typeface="Arial"/>
              </a:rPr>
              <a:t>d</a:t>
            </a:r>
            <a:r>
              <a:rPr dirty="0" sz="1200" spc="70">
                <a:solidFill>
                  <a:srgbClr val="818779"/>
                </a:solidFill>
                <a:latin typeface="Arial"/>
                <a:cs typeface="Arial"/>
              </a:rPr>
              <a:t> </a:t>
            </a:r>
            <a:r>
              <a:rPr dirty="0" sz="1200" spc="25">
                <a:solidFill>
                  <a:srgbClr val="818779"/>
                </a:solidFill>
                <a:latin typeface="Arial"/>
                <a:cs typeface="Arial"/>
              </a:rPr>
              <a:t>T</a:t>
            </a:r>
            <a:r>
              <a:rPr dirty="0" sz="1200" spc="5">
                <a:solidFill>
                  <a:srgbClr val="818779"/>
                </a:solidFill>
                <a:latin typeface="Arial"/>
                <a:cs typeface="Arial"/>
              </a:rPr>
              <a:t>a</a:t>
            </a:r>
            <a:r>
              <a:rPr dirty="0" sz="1200" spc="95">
                <a:solidFill>
                  <a:srgbClr val="818779"/>
                </a:solidFill>
                <a:latin typeface="Arial"/>
                <a:cs typeface="Arial"/>
              </a:rPr>
              <a:t>f</a:t>
            </a:r>
            <a:r>
              <a:rPr dirty="0" sz="1200" spc="20">
                <a:solidFill>
                  <a:srgbClr val="818779"/>
                </a:solidFill>
                <a:latin typeface="Arial"/>
                <a:cs typeface="Arial"/>
              </a:rPr>
              <a:t>s</a:t>
            </a:r>
            <a:r>
              <a:rPr dirty="0" sz="1200" spc="15">
                <a:solidFill>
                  <a:srgbClr val="818779"/>
                </a:solidFill>
                <a:latin typeface="Arial"/>
                <a:cs typeface="Arial"/>
              </a:rPr>
              <a:t>i</a:t>
            </a:r>
            <a:r>
              <a:rPr dirty="0" sz="1200" spc="60">
                <a:solidFill>
                  <a:srgbClr val="818779"/>
                </a:solidFill>
                <a:latin typeface="Arial"/>
                <a:cs typeface="Arial"/>
              </a:rPr>
              <a:t>r</a:t>
            </a:r>
            <a:r>
              <a:rPr dirty="0" sz="1200" spc="60">
                <a:solidFill>
                  <a:srgbClr val="818779"/>
                </a:solidFill>
                <a:latin typeface="Arial"/>
                <a:cs typeface="Arial"/>
              </a:rPr>
              <a:t>, </a:t>
            </a:r>
            <a:r>
              <a:rPr dirty="0" sz="1200" spc="15">
                <a:solidFill>
                  <a:srgbClr val="818779"/>
                </a:solidFill>
                <a:latin typeface="Arial"/>
                <a:cs typeface="Arial"/>
              </a:rPr>
              <a:t>i</a:t>
            </a:r>
            <a:r>
              <a:rPr dirty="0" sz="1200" spc="100">
                <a:solidFill>
                  <a:srgbClr val="818779"/>
                </a:solidFill>
                <a:latin typeface="Arial"/>
                <a:cs typeface="Arial"/>
              </a:rPr>
              <a:t>t</a:t>
            </a:r>
            <a:r>
              <a:rPr dirty="0" sz="1200" spc="100">
                <a:solidFill>
                  <a:srgbClr val="818779"/>
                </a:solidFill>
                <a:latin typeface="Arial"/>
                <a:cs typeface="Arial"/>
              </a:rPr>
              <a:t> </a:t>
            </a:r>
            <a:r>
              <a:rPr dirty="0" sz="1200" spc="5">
                <a:solidFill>
                  <a:srgbClr val="818779"/>
                </a:solidFill>
                <a:latin typeface="Arial"/>
                <a:cs typeface="Arial"/>
              </a:rPr>
              <a:t>a</a:t>
            </a:r>
            <a:r>
              <a:rPr dirty="0" sz="1200" spc="15">
                <a:solidFill>
                  <a:srgbClr val="818779"/>
                </a:solidFill>
                <a:latin typeface="Arial"/>
                <a:cs typeface="Arial"/>
              </a:rPr>
              <a:t>l</a:t>
            </a:r>
            <a:r>
              <a:rPr dirty="0" sz="1200" spc="20">
                <a:solidFill>
                  <a:srgbClr val="818779"/>
                </a:solidFill>
                <a:latin typeface="Arial"/>
                <a:cs typeface="Arial"/>
              </a:rPr>
              <a:t>s</a:t>
            </a:r>
            <a:r>
              <a:rPr dirty="0" sz="1200" spc="45">
                <a:solidFill>
                  <a:srgbClr val="818779"/>
                </a:solidFill>
                <a:latin typeface="Arial"/>
                <a:cs typeface="Arial"/>
              </a:rPr>
              <a:t>o</a:t>
            </a:r>
            <a:r>
              <a:rPr dirty="0" sz="1200" spc="45">
                <a:solidFill>
                  <a:srgbClr val="818779"/>
                </a:solidFill>
                <a:latin typeface="Arial"/>
                <a:cs typeface="Arial"/>
              </a:rPr>
              <a:t> </a:t>
            </a:r>
            <a:r>
              <a:rPr dirty="0" sz="1200" spc="60">
                <a:solidFill>
                  <a:srgbClr val="818779"/>
                </a:solidFill>
                <a:latin typeface="Arial"/>
                <a:cs typeface="Arial"/>
              </a:rPr>
              <a:t>r</a:t>
            </a:r>
            <a:r>
              <a:rPr dirty="0" sz="1200" spc="25">
                <a:solidFill>
                  <a:srgbClr val="818779"/>
                </a:solidFill>
                <a:latin typeface="Arial"/>
                <a:cs typeface="Arial"/>
              </a:rPr>
              <a:t>e</a:t>
            </a:r>
            <a:r>
              <a:rPr dirty="0" sz="1200" spc="65">
                <a:solidFill>
                  <a:srgbClr val="818779"/>
                </a:solidFill>
                <a:latin typeface="Arial"/>
                <a:cs typeface="Arial"/>
              </a:rPr>
              <a:t>c</a:t>
            </a:r>
            <a:r>
              <a:rPr dirty="0" sz="1200" spc="45">
                <a:solidFill>
                  <a:srgbClr val="818779"/>
                </a:solidFill>
                <a:latin typeface="Arial"/>
                <a:cs typeface="Arial"/>
              </a:rPr>
              <a:t>o</a:t>
            </a:r>
            <a:r>
              <a:rPr dirty="0" sz="1200" spc="60">
                <a:solidFill>
                  <a:srgbClr val="818779"/>
                </a:solidFill>
                <a:latin typeface="Arial"/>
                <a:cs typeface="Arial"/>
              </a:rPr>
              <a:t>g</a:t>
            </a:r>
            <a:r>
              <a:rPr dirty="0" sz="1200" spc="30">
                <a:solidFill>
                  <a:srgbClr val="818779"/>
                </a:solidFill>
                <a:latin typeface="Arial"/>
                <a:cs typeface="Arial"/>
              </a:rPr>
              <a:t>n</a:t>
            </a:r>
            <a:r>
              <a:rPr dirty="0" sz="1200" spc="15">
                <a:solidFill>
                  <a:srgbClr val="818779"/>
                </a:solidFill>
                <a:latin typeface="Arial"/>
                <a:cs typeface="Arial"/>
              </a:rPr>
              <a:t>i</a:t>
            </a:r>
            <a:r>
              <a:rPr dirty="0" sz="1200" spc="45">
                <a:solidFill>
                  <a:srgbClr val="818779"/>
                </a:solidFill>
                <a:latin typeface="Arial"/>
                <a:cs typeface="Arial"/>
              </a:rPr>
              <a:t>z</a:t>
            </a:r>
            <a:r>
              <a:rPr dirty="0" sz="1200" spc="25">
                <a:solidFill>
                  <a:srgbClr val="818779"/>
                </a:solidFill>
                <a:latin typeface="Arial"/>
                <a:cs typeface="Arial"/>
              </a:rPr>
              <a:t>es</a:t>
            </a:r>
            <a:r>
              <a:rPr dirty="0" sz="1200" spc="25">
                <a:solidFill>
                  <a:srgbClr val="818779"/>
                </a:solidFill>
                <a:latin typeface="Arial"/>
                <a:cs typeface="Arial"/>
              </a:rPr>
              <a:t> </a:t>
            </a:r>
            <a:r>
              <a:rPr dirty="0" sz="1200" spc="100">
                <a:solidFill>
                  <a:srgbClr val="818779"/>
                </a:solidFill>
                <a:latin typeface="Arial"/>
                <a:cs typeface="Arial"/>
              </a:rPr>
              <a:t>t</a:t>
            </a:r>
            <a:r>
              <a:rPr dirty="0" sz="1200" spc="40">
                <a:solidFill>
                  <a:srgbClr val="818779"/>
                </a:solidFill>
                <a:latin typeface="Arial"/>
                <a:cs typeface="Arial"/>
              </a:rPr>
              <a:t>h</a:t>
            </a:r>
            <a:r>
              <a:rPr dirty="0" sz="1200" spc="25">
                <a:solidFill>
                  <a:srgbClr val="818779"/>
                </a:solidFill>
                <a:latin typeface="Arial"/>
                <a:cs typeface="Arial"/>
              </a:rPr>
              <a:t>e</a:t>
            </a:r>
            <a:r>
              <a:rPr dirty="0" sz="1200" spc="25">
                <a:solidFill>
                  <a:srgbClr val="818779"/>
                </a:solidFill>
                <a:latin typeface="Arial"/>
                <a:cs typeface="Arial"/>
              </a:rPr>
              <a:t> </a:t>
            </a:r>
            <a:r>
              <a:rPr dirty="0" sz="1200" spc="30">
                <a:solidFill>
                  <a:srgbClr val="818779"/>
                </a:solidFill>
                <a:latin typeface="Arial"/>
                <a:cs typeface="Arial"/>
              </a:rPr>
              <a:t>n</a:t>
            </a:r>
            <a:r>
              <a:rPr dirty="0" sz="1200" spc="25">
                <a:solidFill>
                  <a:srgbClr val="818779"/>
                </a:solidFill>
                <a:latin typeface="Arial"/>
                <a:cs typeface="Arial"/>
              </a:rPr>
              <a:t>ee</a:t>
            </a:r>
            <a:r>
              <a:rPr dirty="0" sz="1200" spc="70">
                <a:solidFill>
                  <a:srgbClr val="818779"/>
                </a:solidFill>
                <a:latin typeface="Arial"/>
                <a:cs typeface="Arial"/>
              </a:rPr>
              <a:t>d</a:t>
            </a:r>
            <a:r>
              <a:rPr dirty="0" sz="1200" spc="70">
                <a:solidFill>
                  <a:srgbClr val="818779"/>
                </a:solidFill>
                <a:latin typeface="Arial"/>
                <a:cs typeface="Arial"/>
              </a:rPr>
              <a:t> </a:t>
            </a:r>
            <a:r>
              <a:rPr dirty="0" sz="1200" spc="95">
                <a:solidFill>
                  <a:srgbClr val="818779"/>
                </a:solidFill>
                <a:latin typeface="Arial"/>
                <a:cs typeface="Arial"/>
              </a:rPr>
              <a:t>f</a:t>
            </a:r>
            <a:r>
              <a:rPr dirty="0" sz="1200" spc="45">
                <a:solidFill>
                  <a:srgbClr val="818779"/>
                </a:solidFill>
                <a:latin typeface="Arial"/>
                <a:cs typeface="Arial"/>
              </a:rPr>
              <a:t>o</a:t>
            </a:r>
            <a:r>
              <a:rPr dirty="0" sz="1200" spc="60">
                <a:solidFill>
                  <a:srgbClr val="818779"/>
                </a:solidFill>
                <a:latin typeface="Arial"/>
                <a:cs typeface="Arial"/>
              </a:rPr>
              <a:t>r</a:t>
            </a:r>
            <a:r>
              <a:rPr dirty="0" sz="1200" spc="60">
                <a:solidFill>
                  <a:srgbClr val="818779"/>
                </a:solidFill>
                <a:latin typeface="Arial"/>
                <a:cs typeface="Arial"/>
              </a:rPr>
              <a:t> </a:t>
            </a:r>
            <a:r>
              <a:rPr dirty="0" sz="1200" spc="65">
                <a:solidFill>
                  <a:srgbClr val="818779"/>
                </a:solidFill>
                <a:latin typeface="Arial"/>
                <a:cs typeface="Arial"/>
              </a:rPr>
              <a:t>c</a:t>
            </a:r>
            <a:r>
              <a:rPr dirty="0" sz="1200" spc="45">
                <a:solidFill>
                  <a:srgbClr val="818779"/>
                </a:solidFill>
                <a:latin typeface="Arial"/>
                <a:cs typeface="Arial"/>
              </a:rPr>
              <a:t>o</a:t>
            </a:r>
            <a:r>
              <a:rPr dirty="0" sz="1200" spc="30">
                <a:solidFill>
                  <a:srgbClr val="818779"/>
                </a:solidFill>
                <a:latin typeface="Arial"/>
                <a:cs typeface="Arial"/>
              </a:rPr>
              <a:t>n</a:t>
            </a:r>
            <a:r>
              <a:rPr dirty="0" sz="1200" spc="100">
                <a:solidFill>
                  <a:srgbClr val="818779"/>
                </a:solidFill>
                <a:latin typeface="Arial"/>
                <a:cs typeface="Arial"/>
              </a:rPr>
              <a:t>t</a:t>
            </a:r>
            <a:r>
              <a:rPr dirty="0" sz="1200" spc="30">
                <a:solidFill>
                  <a:srgbClr val="818779"/>
                </a:solidFill>
                <a:latin typeface="Arial"/>
                <a:cs typeface="Arial"/>
              </a:rPr>
              <a:t>em</a:t>
            </a:r>
            <a:r>
              <a:rPr dirty="0" sz="1200" spc="60">
                <a:solidFill>
                  <a:srgbClr val="818779"/>
                </a:solidFill>
                <a:latin typeface="Arial"/>
                <a:cs typeface="Arial"/>
              </a:rPr>
              <a:t>p</a:t>
            </a:r>
            <a:r>
              <a:rPr dirty="0" sz="1200" spc="45">
                <a:solidFill>
                  <a:srgbClr val="818779"/>
                </a:solidFill>
                <a:latin typeface="Arial"/>
                <a:cs typeface="Arial"/>
              </a:rPr>
              <a:t>o</a:t>
            </a:r>
            <a:r>
              <a:rPr dirty="0" sz="1200" spc="60">
                <a:solidFill>
                  <a:srgbClr val="818779"/>
                </a:solidFill>
                <a:latin typeface="Arial"/>
                <a:cs typeface="Arial"/>
              </a:rPr>
              <a:t>r</a:t>
            </a:r>
            <a:r>
              <a:rPr dirty="0" sz="1200" spc="5">
                <a:solidFill>
                  <a:srgbClr val="818779"/>
                </a:solidFill>
                <a:latin typeface="Arial"/>
                <a:cs typeface="Arial"/>
              </a:rPr>
              <a:t>a</a:t>
            </a:r>
            <a:r>
              <a:rPr dirty="0" sz="1200" spc="60">
                <a:solidFill>
                  <a:srgbClr val="818779"/>
                </a:solidFill>
                <a:latin typeface="Arial"/>
                <a:cs typeface="Arial"/>
              </a:rPr>
              <a:t>r</a:t>
            </a:r>
            <a:r>
              <a:rPr dirty="0" sz="1200" spc="65">
                <a:solidFill>
                  <a:srgbClr val="818779"/>
                </a:solidFill>
                <a:latin typeface="Arial"/>
                <a:cs typeface="Arial"/>
              </a:rPr>
              <a:t>y</a:t>
            </a:r>
            <a:r>
              <a:rPr dirty="0" sz="1200" spc="65">
                <a:solidFill>
                  <a:srgbClr val="818779"/>
                </a:solidFill>
                <a:latin typeface="Arial"/>
                <a:cs typeface="Arial"/>
              </a:rPr>
              <a:t> </a:t>
            </a:r>
            <a:r>
              <a:rPr dirty="0" sz="1200" spc="25">
                <a:solidFill>
                  <a:srgbClr val="818779"/>
                </a:solidFill>
                <a:latin typeface="Arial"/>
                <a:cs typeface="Arial"/>
              </a:rPr>
              <a:t>su</a:t>
            </a:r>
            <a:r>
              <a:rPr dirty="0" sz="1200" spc="70">
                <a:solidFill>
                  <a:srgbClr val="818779"/>
                </a:solidFill>
                <a:latin typeface="Arial"/>
                <a:cs typeface="Arial"/>
              </a:rPr>
              <a:t>b</a:t>
            </a:r>
            <a:r>
              <a:rPr dirty="0" sz="1200" spc="15">
                <a:solidFill>
                  <a:srgbClr val="818779"/>
                </a:solidFill>
                <a:latin typeface="Arial"/>
                <a:cs typeface="Arial"/>
              </a:rPr>
              <a:t>j</a:t>
            </a:r>
            <a:r>
              <a:rPr dirty="0" sz="1200" spc="25">
                <a:solidFill>
                  <a:srgbClr val="818779"/>
                </a:solidFill>
                <a:latin typeface="Arial"/>
                <a:cs typeface="Arial"/>
              </a:rPr>
              <a:t>e</a:t>
            </a:r>
            <a:r>
              <a:rPr dirty="0" sz="1200" spc="65">
                <a:solidFill>
                  <a:srgbClr val="818779"/>
                </a:solidFill>
                <a:latin typeface="Arial"/>
                <a:cs typeface="Arial"/>
              </a:rPr>
              <a:t>c</a:t>
            </a:r>
            <a:r>
              <a:rPr dirty="0" sz="1200" spc="100">
                <a:solidFill>
                  <a:srgbClr val="818779"/>
                </a:solidFill>
                <a:latin typeface="Arial"/>
                <a:cs typeface="Arial"/>
              </a:rPr>
              <a:t>t</a:t>
            </a:r>
            <a:r>
              <a:rPr dirty="0" sz="1200" spc="20">
                <a:solidFill>
                  <a:srgbClr val="818779"/>
                </a:solidFill>
                <a:latin typeface="Arial"/>
                <a:cs typeface="Arial"/>
              </a:rPr>
              <a:t>s</a:t>
            </a:r>
            <a:r>
              <a:rPr dirty="0" sz="1200" spc="20">
                <a:solidFill>
                  <a:srgbClr val="818779"/>
                </a:solidFill>
                <a:latin typeface="Arial"/>
                <a:cs typeface="Arial"/>
              </a:rPr>
              <a:t> </a:t>
            </a:r>
            <a:r>
              <a:rPr dirty="0" sz="1200" spc="25">
                <a:solidFill>
                  <a:srgbClr val="818779"/>
                </a:solidFill>
                <a:latin typeface="Arial"/>
                <a:cs typeface="Arial"/>
              </a:rPr>
              <a:t>su</a:t>
            </a:r>
            <a:r>
              <a:rPr dirty="0" sz="1200" spc="65">
                <a:solidFill>
                  <a:srgbClr val="818779"/>
                </a:solidFill>
                <a:latin typeface="Arial"/>
                <a:cs typeface="Arial"/>
              </a:rPr>
              <a:t>c</a:t>
            </a:r>
            <a:r>
              <a:rPr dirty="0" sz="1200" spc="40">
                <a:solidFill>
                  <a:srgbClr val="818779"/>
                </a:solidFill>
                <a:latin typeface="Arial"/>
                <a:cs typeface="Arial"/>
              </a:rPr>
              <a:t>h</a:t>
            </a:r>
            <a:r>
              <a:rPr dirty="0" sz="1200" spc="40">
                <a:solidFill>
                  <a:srgbClr val="818779"/>
                </a:solidFill>
                <a:latin typeface="Arial"/>
                <a:cs typeface="Arial"/>
              </a:rPr>
              <a:t> </a:t>
            </a:r>
            <a:r>
              <a:rPr dirty="0" sz="1200" spc="5">
                <a:solidFill>
                  <a:srgbClr val="818779"/>
                </a:solidFill>
                <a:latin typeface="Arial"/>
                <a:cs typeface="Arial"/>
              </a:rPr>
              <a:t>a</a:t>
            </a:r>
            <a:r>
              <a:rPr dirty="0" sz="1200" spc="20">
                <a:solidFill>
                  <a:srgbClr val="818779"/>
                </a:solidFill>
                <a:latin typeface="Arial"/>
                <a:cs typeface="Arial"/>
              </a:rPr>
              <a:t>s</a:t>
            </a:r>
            <a:r>
              <a:rPr dirty="0" sz="1200" spc="20">
                <a:solidFill>
                  <a:srgbClr val="818779"/>
                </a:solidFill>
                <a:latin typeface="Arial"/>
                <a:cs typeface="Arial"/>
              </a:rPr>
              <a:t> Te</a:t>
            </a:r>
            <a:r>
              <a:rPr dirty="0" sz="1200" spc="65">
                <a:solidFill>
                  <a:srgbClr val="818779"/>
                </a:solidFill>
                <a:latin typeface="Arial"/>
                <a:cs typeface="Arial"/>
              </a:rPr>
              <a:t>c</a:t>
            </a:r>
            <a:r>
              <a:rPr dirty="0" sz="1200" spc="40">
                <a:solidFill>
                  <a:srgbClr val="818779"/>
                </a:solidFill>
                <a:latin typeface="Arial"/>
                <a:cs typeface="Arial"/>
              </a:rPr>
              <a:t>h</a:t>
            </a:r>
            <a:r>
              <a:rPr dirty="0" sz="1200" spc="30">
                <a:solidFill>
                  <a:srgbClr val="818779"/>
                </a:solidFill>
                <a:latin typeface="Arial"/>
                <a:cs typeface="Arial"/>
              </a:rPr>
              <a:t>n</a:t>
            </a:r>
            <a:r>
              <a:rPr dirty="0" sz="1200" spc="45">
                <a:solidFill>
                  <a:srgbClr val="818779"/>
                </a:solidFill>
                <a:latin typeface="Arial"/>
                <a:cs typeface="Arial"/>
              </a:rPr>
              <a:t>o</a:t>
            </a:r>
            <a:r>
              <a:rPr dirty="0" sz="1200" spc="15">
                <a:solidFill>
                  <a:srgbClr val="818779"/>
                </a:solidFill>
                <a:latin typeface="Arial"/>
                <a:cs typeface="Arial"/>
              </a:rPr>
              <a:t>l</a:t>
            </a:r>
            <a:r>
              <a:rPr dirty="0" sz="1200" spc="45">
                <a:solidFill>
                  <a:srgbClr val="818779"/>
                </a:solidFill>
                <a:latin typeface="Arial"/>
                <a:cs typeface="Arial"/>
              </a:rPr>
              <a:t>o</a:t>
            </a:r>
            <a:r>
              <a:rPr dirty="0" sz="1200" spc="60">
                <a:solidFill>
                  <a:srgbClr val="818779"/>
                </a:solidFill>
                <a:latin typeface="Arial"/>
                <a:cs typeface="Arial"/>
              </a:rPr>
              <a:t>g</a:t>
            </a:r>
            <a:r>
              <a:rPr dirty="0" sz="1200" spc="65">
                <a:solidFill>
                  <a:srgbClr val="818779"/>
                </a:solidFill>
                <a:latin typeface="Arial"/>
                <a:cs typeface="Arial"/>
              </a:rPr>
              <a:t>y</a:t>
            </a:r>
            <a:r>
              <a:rPr dirty="0" sz="1200" spc="65">
                <a:solidFill>
                  <a:srgbClr val="818779"/>
                </a:solidFill>
                <a:latin typeface="Arial"/>
                <a:cs typeface="Arial"/>
              </a:rPr>
              <a:t> </a:t>
            </a:r>
            <a:r>
              <a:rPr dirty="0" sz="1200" spc="5">
                <a:solidFill>
                  <a:srgbClr val="818779"/>
                </a:solidFill>
                <a:latin typeface="Arial"/>
                <a:cs typeface="Arial"/>
              </a:rPr>
              <a:t>a</a:t>
            </a:r>
            <a:r>
              <a:rPr dirty="0" sz="1200" spc="60">
                <a:solidFill>
                  <a:srgbClr val="818779"/>
                </a:solidFill>
                <a:latin typeface="Arial"/>
                <a:cs typeface="Arial"/>
              </a:rPr>
              <a:t>pp</a:t>
            </a:r>
            <a:r>
              <a:rPr dirty="0" sz="1200" spc="15">
                <a:solidFill>
                  <a:srgbClr val="818779"/>
                </a:solidFill>
                <a:latin typeface="Arial"/>
                <a:cs typeface="Arial"/>
              </a:rPr>
              <a:t>li</a:t>
            </a:r>
            <a:r>
              <a:rPr dirty="0" sz="1200" spc="65">
                <a:solidFill>
                  <a:srgbClr val="818779"/>
                </a:solidFill>
                <a:latin typeface="Arial"/>
                <a:cs typeface="Arial"/>
              </a:rPr>
              <a:t>c</a:t>
            </a:r>
            <a:r>
              <a:rPr dirty="0" sz="1200" spc="5">
                <a:solidFill>
                  <a:srgbClr val="818779"/>
                </a:solidFill>
                <a:latin typeface="Arial"/>
                <a:cs typeface="Arial"/>
              </a:rPr>
              <a:t>a</a:t>
            </a:r>
            <a:r>
              <a:rPr dirty="0" sz="1200" spc="100">
                <a:solidFill>
                  <a:srgbClr val="818779"/>
                </a:solidFill>
                <a:latin typeface="Arial"/>
                <a:cs typeface="Arial"/>
              </a:rPr>
              <a:t>t</a:t>
            </a:r>
            <a:r>
              <a:rPr dirty="0" sz="1200" spc="15">
                <a:solidFill>
                  <a:srgbClr val="818779"/>
                </a:solidFill>
                <a:latin typeface="Arial"/>
                <a:cs typeface="Arial"/>
              </a:rPr>
              <a:t>i</a:t>
            </a:r>
            <a:r>
              <a:rPr dirty="0" sz="1200" spc="45">
                <a:solidFill>
                  <a:srgbClr val="818779"/>
                </a:solidFill>
                <a:latin typeface="Arial"/>
                <a:cs typeface="Arial"/>
              </a:rPr>
              <a:t>o</a:t>
            </a:r>
            <a:r>
              <a:rPr dirty="0" sz="1200" spc="30">
                <a:solidFill>
                  <a:srgbClr val="818779"/>
                </a:solidFill>
                <a:latin typeface="Arial"/>
                <a:cs typeface="Arial"/>
              </a:rPr>
              <a:t>n</a:t>
            </a:r>
            <a:r>
              <a:rPr dirty="0" sz="1200" spc="20">
                <a:solidFill>
                  <a:srgbClr val="818779"/>
                </a:solidFill>
                <a:latin typeface="Arial"/>
                <a:cs typeface="Arial"/>
              </a:rPr>
              <a:t>s</a:t>
            </a:r>
            <a:r>
              <a:rPr dirty="0" sz="1200" spc="20">
                <a:solidFill>
                  <a:srgbClr val="818779"/>
                </a:solidFill>
                <a:latin typeface="Arial"/>
                <a:cs typeface="Arial"/>
              </a:rPr>
              <a:t> </a:t>
            </a:r>
            <a:r>
              <a:rPr dirty="0" sz="1200" spc="5">
                <a:solidFill>
                  <a:srgbClr val="818779"/>
                </a:solidFill>
                <a:latin typeface="Arial"/>
                <a:cs typeface="Arial"/>
              </a:rPr>
              <a:t>a</a:t>
            </a:r>
            <a:r>
              <a:rPr dirty="0" sz="1200" spc="30">
                <a:solidFill>
                  <a:srgbClr val="818779"/>
                </a:solidFill>
                <a:latin typeface="Arial"/>
                <a:cs typeface="Arial"/>
              </a:rPr>
              <a:t>n</a:t>
            </a:r>
            <a:r>
              <a:rPr dirty="0" sz="1200" spc="70">
                <a:solidFill>
                  <a:srgbClr val="818779"/>
                </a:solidFill>
                <a:latin typeface="Arial"/>
                <a:cs typeface="Arial"/>
              </a:rPr>
              <a:t>d</a:t>
            </a:r>
            <a:r>
              <a:rPr dirty="0" sz="1200" spc="70">
                <a:solidFill>
                  <a:srgbClr val="818779"/>
                </a:solidFill>
                <a:latin typeface="Arial"/>
                <a:cs typeface="Arial"/>
              </a:rPr>
              <a:t> </a:t>
            </a:r>
            <a:r>
              <a:rPr dirty="0" sz="1200" spc="100">
                <a:solidFill>
                  <a:srgbClr val="818779"/>
                </a:solidFill>
                <a:latin typeface="Arial"/>
                <a:cs typeface="Arial"/>
              </a:rPr>
              <a:t>t</a:t>
            </a:r>
            <a:r>
              <a:rPr dirty="0" sz="1200" spc="40">
                <a:solidFill>
                  <a:srgbClr val="818779"/>
                </a:solidFill>
                <a:latin typeface="Arial"/>
                <a:cs typeface="Arial"/>
              </a:rPr>
              <a:t>h</a:t>
            </a:r>
            <a:r>
              <a:rPr dirty="0" sz="1200" spc="25">
                <a:solidFill>
                  <a:srgbClr val="818779"/>
                </a:solidFill>
                <a:latin typeface="Arial"/>
                <a:cs typeface="Arial"/>
              </a:rPr>
              <a:t>e</a:t>
            </a:r>
            <a:r>
              <a:rPr dirty="0" sz="1200" spc="25">
                <a:solidFill>
                  <a:srgbClr val="818779"/>
                </a:solidFill>
                <a:latin typeface="Arial"/>
                <a:cs typeface="Arial"/>
              </a:rPr>
              <a:t> </a:t>
            </a:r>
            <a:r>
              <a:rPr dirty="0" sz="1200" spc="-40">
                <a:solidFill>
                  <a:srgbClr val="818779"/>
                </a:solidFill>
                <a:latin typeface="Arial"/>
                <a:cs typeface="Arial"/>
              </a:rPr>
              <a:t>S</a:t>
            </a:r>
            <a:r>
              <a:rPr dirty="0" sz="1200" spc="25">
                <a:solidFill>
                  <a:srgbClr val="818779"/>
                </a:solidFill>
                <a:latin typeface="Arial"/>
                <a:cs typeface="Arial"/>
              </a:rPr>
              <a:t>T</a:t>
            </a:r>
            <a:r>
              <a:rPr dirty="0" sz="1200" spc="-90">
                <a:solidFill>
                  <a:srgbClr val="818779"/>
                </a:solidFill>
                <a:latin typeface="Arial"/>
                <a:cs typeface="Arial"/>
              </a:rPr>
              <a:t>E</a:t>
            </a:r>
            <a:r>
              <a:rPr dirty="0" sz="1200" spc="90">
                <a:solidFill>
                  <a:srgbClr val="818779"/>
                </a:solidFill>
                <a:latin typeface="Arial"/>
                <a:cs typeface="Arial"/>
              </a:rPr>
              <a:t>M</a:t>
            </a:r>
            <a:r>
              <a:rPr dirty="0" sz="1200" spc="90">
                <a:solidFill>
                  <a:srgbClr val="818779"/>
                </a:solidFill>
                <a:latin typeface="Arial"/>
                <a:cs typeface="Arial"/>
              </a:rPr>
              <a:t> </a:t>
            </a:r>
            <a:r>
              <a:rPr dirty="0" sz="1200" spc="60">
                <a:solidFill>
                  <a:srgbClr val="818779"/>
                </a:solidFill>
                <a:latin typeface="Arial"/>
                <a:cs typeface="Arial"/>
              </a:rPr>
              <a:t>p</a:t>
            </a:r>
            <a:r>
              <a:rPr dirty="0" sz="1200" spc="60">
                <a:solidFill>
                  <a:srgbClr val="818779"/>
                </a:solidFill>
                <a:latin typeface="Arial"/>
                <a:cs typeface="Arial"/>
              </a:rPr>
              <a:t>r</a:t>
            </a:r>
            <a:r>
              <a:rPr dirty="0" sz="1200" spc="45">
                <a:solidFill>
                  <a:srgbClr val="818779"/>
                </a:solidFill>
                <a:latin typeface="Arial"/>
                <a:cs typeface="Arial"/>
              </a:rPr>
              <a:t>o</a:t>
            </a:r>
            <a:r>
              <a:rPr dirty="0" sz="1200" spc="60">
                <a:solidFill>
                  <a:srgbClr val="818779"/>
                </a:solidFill>
                <a:latin typeface="Arial"/>
                <a:cs typeface="Arial"/>
              </a:rPr>
              <a:t>g</a:t>
            </a:r>
            <a:r>
              <a:rPr dirty="0" sz="1200" spc="60">
                <a:solidFill>
                  <a:srgbClr val="818779"/>
                </a:solidFill>
                <a:latin typeface="Arial"/>
                <a:cs typeface="Arial"/>
              </a:rPr>
              <a:t>r</a:t>
            </a:r>
            <a:r>
              <a:rPr dirty="0" sz="1200" spc="5">
                <a:solidFill>
                  <a:srgbClr val="818779"/>
                </a:solidFill>
                <a:latin typeface="Arial"/>
                <a:cs typeface="Arial"/>
              </a:rPr>
              <a:t>a</a:t>
            </a:r>
            <a:r>
              <a:rPr dirty="0" sz="1200" spc="40">
                <a:solidFill>
                  <a:srgbClr val="818779"/>
                </a:solidFill>
                <a:latin typeface="Arial"/>
                <a:cs typeface="Arial"/>
              </a:rPr>
              <a:t>m</a:t>
            </a:r>
            <a:r>
              <a:rPr dirty="0" sz="1200" spc="-5">
                <a:solidFill>
                  <a:srgbClr val="818779"/>
                </a:solidFill>
                <a:latin typeface="Arial"/>
                <a:cs typeface="Arial"/>
              </a:rPr>
              <a:t>.</a:t>
            </a:r>
            <a:endParaRPr sz="12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685"/>
              </a:spcBef>
            </a:pPr>
            <a:r>
              <a:rPr dirty="0" sz="1200" spc="-60" b="1">
                <a:solidFill>
                  <a:srgbClr val="818779"/>
                </a:solidFill>
                <a:latin typeface="Gill Sans MT"/>
                <a:cs typeface="Gill Sans MT"/>
              </a:rPr>
              <a:t>L</a:t>
            </a:r>
            <a:r>
              <a:rPr dirty="0" sz="1200" spc="-60" b="1">
                <a:solidFill>
                  <a:srgbClr val="818779"/>
                </a:solidFill>
                <a:latin typeface="Gill Sans MT"/>
                <a:cs typeface="Gill Sans MT"/>
              </a:rPr>
              <a:t>i</a:t>
            </a:r>
            <a:r>
              <a:rPr dirty="0" sz="1200" spc="105" b="1">
                <a:solidFill>
                  <a:srgbClr val="818779"/>
                </a:solidFill>
                <a:latin typeface="Gill Sans MT"/>
                <a:cs typeface="Gill Sans MT"/>
              </a:rPr>
              <a:t>f</a:t>
            </a:r>
            <a:r>
              <a:rPr dirty="0" sz="1200" spc="50" b="1">
                <a:solidFill>
                  <a:srgbClr val="818779"/>
                </a:solidFill>
                <a:latin typeface="Gill Sans MT"/>
                <a:cs typeface="Gill Sans MT"/>
              </a:rPr>
              <a:t>e</a:t>
            </a:r>
            <a:r>
              <a:rPr dirty="0" sz="1200" spc="-60" b="1">
                <a:solidFill>
                  <a:srgbClr val="818779"/>
                </a:solidFill>
                <a:latin typeface="Gill Sans MT"/>
                <a:cs typeface="Gill Sans MT"/>
              </a:rPr>
              <a:t> </a:t>
            </a:r>
            <a:r>
              <a:rPr dirty="0" sz="1200" spc="55" b="1">
                <a:solidFill>
                  <a:srgbClr val="818779"/>
                </a:solidFill>
                <a:latin typeface="Gill Sans MT"/>
                <a:cs typeface="Gill Sans MT"/>
              </a:rPr>
              <a:t>S</a:t>
            </a:r>
            <a:r>
              <a:rPr dirty="0" sz="1200" spc="30" b="1">
                <a:solidFill>
                  <a:srgbClr val="818779"/>
                </a:solidFill>
                <a:latin typeface="Gill Sans MT"/>
                <a:cs typeface="Gill Sans MT"/>
              </a:rPr>
              <a:t>k</a:t>
            </a:r>
            <a:r>
              <a:rPr dirty="0" sz="1200" b="1">
                <a:solidFill>
                  <a:srgbClr val="818779"/>
                </a:solidFill>
                <a:latin typeface="Gill Sans MT"/>
                <a:cs typeface="Gill Sans MT"/>
              </a:rPr>
              <a:t>ill</a:t>
            </a:r>
            <a:r>
              <a:rPr dirty="0" sz="1200" spc="155" b="1">
                <a:solidFill>
                  <a:srgbClr val="818779"/>
                </a:solidFill>
                <a:latin typeface="Gill Sans MT"/>
                <a:cs typeface="Gill Sans MT"/>
              </a:rPr>
              <a:t>s</a:t>
            </a:r>
            <a:r>
              <a:rPr dirty="0" sz="1200" spc="-60" b="1">
                <a:solidFill>
                  <a:srgbClr val="818779"/>
                </a:solidFill>
                <a:latin typeface="Gill Sans MT"/>
                <a:cs typeface="Gill Sans MT"/>
              </a:rPr>
              <a:t> </a:t>
            </a:r>
            <a:r>
              <a:rPr dirty="0" sz="1200" spc="-100" b="1">
                <a:solidFill>
                  <a:srgbClr val="818779"/>
                </a:solidFill>
                <a:latin typeface="Gill Sans MT"/>
                <a:cs typeface="Gill Sans MT"/>
              </a:rPr>
              <a:t>&amp;</a:t>
            </a:r>
            <a:r>
              <a:rPr dirty="0" sz="1200" spc="-60" b="1">
                <a:solidFill>
                  <a:srgbClr val="818779"/>
                </a:solidFill>
                <a:latin typeface="Gill Sans MT"/>
                <a:cs typeface="Gill Sans MT"/>
              </a:rPr>
              <a:t> </a:t>
            </a:r>
            <a:r>
              <a:rPr dirty="0" sz="1200" spc="-110" b="1">
                <a:solidFill>
                  <a:srgbClr val="818779"/>
                </a:solidFill>
                <a:latin typeface="Gill Sans MT"/>
                <a:cs typeface="Gill Sans MT"/>
              </a:rPr>
              <a:t>H</a:t>
            </a:r>
            <a:r>
              <a:rPr dirty="0" sz="1200" spc="50" b="1">
                <a:solidFill>
                  <a:srgbClr val="818779"/>
                </a:solidFill>
                <a:latin typeface="Gill Sans MT"/>
                <a:cs typeface="Gill Sans MT"/>
              </a:rPr>
              <a:t>e</a:t>
            </a:r>
            <a:r>
              <a:rPr dirty="0" sz="1200" spc="55" b="1">
                <a:solidFill>
                  <a:srgbClr val="818779"/>
                </a:solidFill>
                <a:latin typeface="Gill Sans MT"/>
                <a:cs typeface="Gill Sans MT"/>
              </a:rPr>
              <a:t>a</a:t>
            </a:r>
            <a:r>
              <a:rPr dirty="0" sz="1200" b="1">
                <a:solidFill>
                  <a:srgbClr val="818779"/>
                </a:solidFill>
                <a:latin typeface="Gill Sans MT"/>
                <a:cs typeface="Gill Sans MT"/>
              </a:rPr>
              <a:t>l</a:t>
            </a:r>
            <a:r>
              <a:rPr dirty="0" sz="1200" spc="-25" b="1">
                <a:solidFill>
                  <a:srgbClr val="818779"/>
                </a:solidFill>
                <a:latin typeface="Gill Sans MT"/>
                <a:cs typeface="Gill Sans MT"/>
              </a:rPr>
              <a:t>t</a:t>
            </a:r>
            <a:r>
              <a:rPr dirty="0" sz="1200" spc="40" b="1">
                <a:solidFill>
                  <a:srgbClr val="818779"/>
                </a:solidFill>
                <a:latin typeface="Gill Sans MT"/>
                <a:cs typeface="Gill Sans MT"/>
              </a:rPr>
              <a:t>h</a:t>
            </a:r>
            <a:endParaRPr sz="1200">
              <a:latin typeface="Gill Sans MT"/>
              <a:cs typeface="Gill Sans MT"/>
            </a:endParaRPr>
          </a:p>
          <a:p>
            <a:pPr>
              <a:lnSpc>
                <a:spcPct val="100000"/>
              </a:lnSpc>
              <a:spcBef>
                <a:spcPts val="3"/>
              </a:spcBef>
            </a:pPr>
            <a:endParaRPr sz="1300">
              <a:latin typeface="Times New Roman"/>
              <a:cs typeface="Times New Roman"/>
            </a:endParaRPr>
          </a:p>
          <a:p>
            <a:pPr marL="12700" marR="285115">
              <a:lnSpc>
                <a:spcPct val="104099"/>
              </a:lnSpc>
            </a:pPr>
            <a:r>
              <a:rPr dirty="0" sz="1200">
                <a:solidFill>
                  <a:srgbClr val="818779"/>
                </a:solidFill>
                <a:latin typeface="Arial"/>
                <a:cs typeface="Arial"/>
              </a:rPr>
              <a:t>W</a:t>
            </a:r>
            <a:r>
              <a:rPr dirty="0" sz="1200" spc="25">
                <a:solidFill>
                  <a:srgbClr val="818779"/>
                </a:solidFill>
                <a:latin typeface="Arial"/>
                <a:cs typeface="Arial"/>
              </a:rPr>
              <a:t>e</a:t>
            </a:r>
            <a:r>
              <a:rPr dirty="0" sz="1200" spc="25">
                <a:solidFill>
                  <a:srgbClr val="818779"/>
                </a:solidFill>
                <a:latin typeface="Arial"/>
                <a:cs typeface="Arial"/>
              </a:rPr>
              <a:t> </a:t>
            </a:r>
            <a:r>
              <a:rPr dirty="0" sz="1200" spc="70">
                <a:solidFill>
                  <a:srgbClr val="818779"/>
                </a:solidFill>
                <a:latin typeface="Arial"/>
                <a:cs typeface="Arial"/>
              </a:rPr>
              <a:t>b</a:t>
            </a:r>
            <a:r>
              <a:rPr dirty="0" sz="1200" spc="25">
                <a:solidFill>
                  <a:srgbClr val="818779"/>
                </a:solidFill>
                <a:latin typeface="Arial"/>
                <a:cs typeface="Arial"/>
              </a:rPr>
              <a:t>e</a:t>
            </a:r>
            <a:r>
              <a:rPr dirty="0" sz="1200" spc="15">
                <a:solidFill>
                  <a:srgbClr val="818779"/>
                </a:solidFill>
                <a:latin typeface="Arial"/>
                <a:cs typeface="Arial"/>
              </a:rPr>
              <a:t>li</a:t>
            </a:r>
            <a:r>
              <a:rPr dirty="0" sz="1200" spc="25">
                <a:solidFill>
                  <a:srgbClr val="818779"/>
                </a:solidFill>
                <a:latin typeface="Arial"/>
                <a:cs typeface="Arial"/>
              </a:rPr>
              <a:t>e</a:t>
            </a:r>
            <a:r>
              <a:rPr dirty="0" sz="1200" spc="65">
                <a:solidFill>
                  <a:srgbClr val="818779"/>
                </a:solidFill>
                <a:latin typeface="Arial"/>
                <a:cs typeface="Arial"/>
              </a:rPr>
              <a:t>v</a:t>
            </a:r>
            <a:r>
              <a:rPr dirty="0" sz="1200" spc="25">
                <a:solidFill>
                  <a:srgbClr val="818779"/>
                </a:solidFill>
                <a:latin typeface="Arial"/>
                <a:cs typeface="Arial"/>
              </a:rPr>
              <a:t>e</a:t>
            </a:r>
            <a:r>
              <a:rPr dirty="0" sz="1200" spc="25">
                <a:solidFill>
                  <a:srgbClr val="818779"/>
                </a:solidFill>
                <a:latin typeface="Arial"/>
                <a:cs typeface="Arial"/>
              </a:rPr>
              <a:t> </a:t>
            </a:r>
            <a:r>
              <a:rPr dirty="0" sz="1200" spc="15">
                <a:solidFill>
                  <a:srgbClr val="818779"/>
                </a:solidFill>
                <a:latin typeface="Arial"/>
                <a:cs typeface="Arial"/>
              </a:rPr>
              <a:t>i</a:t>
            </a:r>
            <a:r>
              <a:rPr dirty="0" sz="1200" spc="30">
                <a:solidFill>
                  <a:srgbClr val="818779"/>
                </a:solidFill>
                <a:latin typeface="Arial"/>
                <a:cs typeface="Arial"/>
              </a:rPr>
              <a:t>n</a:t>
            </a:r>
            <a:r>
              <a:rPr dirty="0" sz="1200" spc="30">
                <a:solidFill>
                  <a:srgbClr val="818779"/>
                </a:solidFill>
                <a:latin typeface="Arial"/>
                <a:cs typeface="Arial"/>
              </a:rPr>
              <a:t> </a:t>
            </a:r>
            <a:r>
              <a:rPr dirty="0" sz="1200" spc="60">
                <a:solidFill>
                  <a:srgbClr val="818779"/>
                </a:solidFill>
                <a:latin typeface="Arial"/>
                <a:cs typeface="Arial"/>
              </a:rPr>
              <a:t>p</a:t>
            </a:r>
            <a:r>
              <a:rPr dirty="0" sz="1200" spc="60">
                <a:solidFill>
                  <a:srgbClr val="818779"/>
                </a:solidFill>
                <a:latin typeface="Arial"/>
                <a:cs typeface="Arial"/>
              </a:rPr>
              <a:t>r</a:t>
            </a:r>
            <a:r>
              <a:rPr dirty="0" sz="1200" spc="25">
                <a:solidFill>
                  <a:srgbClr val="818779"/>
                </a:solidFill>
                <a:latin typeface="Arial"/>
                <a:cs typeface="Arial"/>
              </a:rPr>
              <a:t>e</a:t>
            </a:r>
            <a:r>
              <a:rPr dirty="0" sz="1200" spc="60">
                <a:solidFill>
                  <a:srgbClr val="818779"/>
                </a:solidFill>
                <a:latin typeface="Arial"/>
                <a:cs typeface="Arial"/>
              </a:rPr>
              <a:t>p</a:t>
            </a:r>
            <a:r>
              <a:rPr dirty="0" sz="1200" spc="5">
                <a:solidFill>
                  <a:srgbClr val="818779"/>
                </a:solidFill>
                <a:latin typeface="Arial"/>
                <a:cs typeface="Arial"/>
              </a:rPr>
              <a:t>a</a:t>
            </a:r>
            <a:r>
              <a:rPr dirty="0" sz="1200" spc="60">
                <a:solidFill>
                  <a:srgbClr val="818779"/>
                </a:solidFill>
                <a:latin typeface="Arial"/>
                <a:cs typeface="Arial"/>
              </a:rPr>
              <a:t>r</a:t>
            </a:r>
            <a:r>
              <a:rPr dirty="0" sz="1200" spc="15">
                <a:solidFill>
                  <a:srgbClr val="818779"/>
                </a:solidFill>
                <a:latin typeface="Arial"/>
                <a:cs typeface="Arial"/>
              </a:rPr>
              <a:t>i</a:t>
            </a:r>
            <a:r>
              <a:rPr dirty="0" sz="1200" spc="30">
                <a:solidFill>
                  <a:srgbClr val="818779"/>
                </a:solidFill>
                <a:latin typeface="Arial"/>
                <a:cs typeface="Arial"/>
              </a:rPr>
              <a:t>n</a:t>
            </a:r>
            <a:r>
              <a:rPr dirty="0" sz="1200" spc="60">
                <a:solidFill>
                  <a:srgbClr val="818779"/>
                </a:solidFill>
                <a:latin typeface="Arial"/>
                <a:cs typeface="Arial"/>
              </a:rPr>
              <a:t>g</a:t>
            </a:r>
            <a:r>
              <a:rPr dirty="0" sz="1200" spc="60">
                <a:solidFill>
                  <a:srgbClr val="818779"/>
                </a:solidFill>
                <a:latin typeface="Arial"/>
                <a:cs typeface="Arial"/>
              </a:rPr>
              <a:t> </a:t>
            </a:r>
            <a:r>
              <a:rPr dirty="0" sz="1200" spc="20">
                <a:solidFill>
                  <a:srgbClr val="818779"/>
                </a:solidFill>
                <a:latin typeface="Arial"/>
                <a:cs typeface="Arial"/>
              </a:rPr>
              <a:t>s</a:t>
            </a:r>
            <a:r>
              <a:rPr dirty="0" sz="1200" spc="100">
                <a:solidFill>
                  <a:srgbClr val="818779"/>
                </a:solidFill>
                <a:latin typeface="Arial"/>
                <a:cs typeface="Arial"/>
              </a:rPr>
              <a:t>t</a:t>
            </a:r>
            <a:r>
              <a:rPr dirty="0" sz="1200" spc="25">
                <a:solidFill>
                  <a:srgbClr val="818779"/>
                </a:solidFill>
                <a:latin typeface="Arial"/>
                <a:cs typeface="Arial"/>
              </a:rPr>
              <a:t>u</a:t>
            </a:r>
            <a:r>
              <a:rPr dirty="0" sz="1200" spc="70">
                <a:solidFill>
                  <a:srgbClr val="818779"/>
                </a:solidFill>
                <a:latin typeface="Arial"/>
                <a:cs typeface="Arial"/>
              </a:rPr>
              <a:t>d</a:t>
            </a:r>
            <a:r>
              <a:rPr dirty="0" sz="1200" spc="25">
                <a:solidFill>
                  <a:srgbClr val="818779"/>
                </a:solidFill>
                <a:latin typeface="Arial"/>
                <a:cs typeface="Arial"/>
              </a:rPr>
              <a:t>e</a:t>
            </a:r>
            <a:r>
              <a:rPr dirty="0" sz="1200" spc="30">
                <a:solidFill>
                  <a:srgbClr val="818779"/>
                </a:solidFill>
                <a:latin typeface="Arial"/>
                <a:cs typeface="Arial"/>
              </a:rPr>
              <a:t>n</a:t>
            </a:r>
            <a:r>
              <a:rPr dirty="0" sz="1200" spc="100">
                <a:solidFill>
                  <a:srgbClr val="818779"/>
                </a:solidFill>
                <a:latin typeface="Arial"/>
                <a:cs typeface="Arial"/>
              </a:rPr>
              <a:t>t</a:t>
            </a:r>
            <a:r>
              <a:rPr dirty="0" sz="1200" spc="20">
                <a:solidFill>
                  <a:srgbClr val="818779"/>
                </a:solidFill>
                <a:latin typeface="Arial"/>
                <a:cs typeface="Arial"/>
              </a:rPr>
              <a:t>s</a:t>
            </a:r>
            <a:r>
              <a:rPr dirty="0" sz="1200" spc="20">
                <a:solidFill>
                  <a:srgbClr val="818779"/>
                </a:solidFill>
                <a:latin typeface="Arial"/>
                <a:cs typeface="Arial"/>
              </a:rPr>
              <a:t> </a:t>
            </a:r>
            <a:r>
              <a:rPr dirty="0" sz="1200" spc="95">
                <a:solidFill>
                  <a:srgbClr val="818779"/>
                </a:solidFill>
                <a:latin typeface="Arial"/>
                <a:cs typeface="Arial"/>
              </a:rPr>
              <a:t>f</a:t>
            </a:r>
            <a:r>
              <a:rPr dirty="0" sz="1200" spc="45">
                <a:solidFill>
                  <a:srgbClr val="818779"/>
                </a:solidFill>
                <a:latin typeface="Arial"/>
                <a:cs typeface="Arial"/>
              </a:rPr>
              <a:t>o</a:t>
            </a:r>
            <a:r>
              <a:rPr dirty="0" sz="1200" spc="60">
                <a:solidFill>
                  <a:srgbClr val="818779"/>
                </a:solidFill>
                <a:latin typeface="Arial"/>
                <a:cs typeface="Arial"/>
              </a:rPr>
              <a:t>r</a:t>
            </a:r>
            <a:r>
              <a:rPr dirty="0" sz="1200" spc="60">
                <a:solidFill>
                  <a:srgbClr val="818779"/>
                </a:solidFill>
                <a:latin typeface="Arial"/>
                <a:cs typeface="Arial"/>
              </a:rPr>
              <a:t> </a:t>
            </a:r>
            <a:r>
              <a:rPr dirty="0" sz="1200" spc="100">
                <a:solidFill>
                  <a:srgbClr val="818779"/>
                </a:solidFill>
                <a:latin typeface="Arial"/>
                <a:cs typeface="Arial"/>
              </a:rPr>
              <a:t>t</a:t>
            </a:r>
            <a:r>
              <a:rPr dirty="0" sz="1200" spc="40">
                <a:solidFill>
                  <a:srgbClr val="818779"/>
                </a:solidFill>
                <a:latin typeface="Arial"/>
                <a:cs typeface="Arial"/>
              </a:rPr>
              <a:t>h</a:t>
            </a:r>
            <a:r>
              <a:rPr dirty="0" sz="1200" spc="25">
                <a:solidFill>
                  <a:srgbClr val="818779"/>
                </a:solidFill>
                <a:latin typeface="Arial"/>
                <a:cs typeface="Arial"/>
              </a:rPr>
              <a:t>e</a:t>
            </a:r>
            <a:r>
              <a:rPr dirty="0" sz="1200" spc="25">
                <a:solidFill>
                  <a:srgbClr val="818779"/>
                </a:solidFill>
                <a:latin typeface="Arial"/>
                <a:cs typeface="Arial"/>
              </a:rPr>
              <a:t> </a:t>
            </a:r>
            <a:r>
              <a:rPr dirty="0" sz="1200" spc="60">
                <a:solidFill>
                  <a:srgbClr val="818779"/>
                </a:solidFill>
                <a:latin typeface="Arial"/>
                <a:cs typeface="Arial"/>
              </a:rPr>
              <a:t>r</a:t>
            </a:r>
            <a:r>
              <a:rPr dirty="0" sz="1200" spc="25">
                <a:solidFill>
                  <a:srgbClr val="818779"/>
                </a:solidFill>
                <a:latin typeface="Arial"/>
                <a:cs typeface="Arial"/>
              </a:rPr>
              <a:t>e</a:t>
            </a:r>
            <a:r>
              <a:rPr dirty="0" sz="1200" spc="5">
                <a:solidFill>
                  <a:srgbClr val="818779"/>
                </a:solidFill>
                <a:latin typeface="Arial"/>
                <a:cs typeface="Arial"/>
              </a:rPr>
              <a:t>a</a:t>
            </a:r>
            <a:r>
              <a:rPr dirty="0" sz="1200" spc="15">
                <a:solidFill>
                  <a:srgbClr val="818779"/>
                </a:solidFill>
                <a:latin typeface="Arial"/>
                <a:cs typeface="Arial"/>
              </a:rPr>
              <a:t>l</a:t>
            </a:r>
            <a:r>
              <a:rPr dirty="0" sz="1200" spc="15">
                <a:solidFill>
                  <a:srgbClr val="818779"/>
                </a:solidFill>
                <a:latin typeface="Arial"/>
                <a:cs typeface="Arial"/>
              </a:rPr>
              <a:t> </a:t>
            </a:r>
            <a:r>
              <a:rPr dirty="0" sz="1200" spc="100">
                <a:solidFill>
                  <a:srgbClr val="818779"/>
                </a:solidFill>
                <a:latin typeface="Arial"/>
                <a:cs typeface="Arial"/>
              </a:rPr>
              <a:t>w</a:t>
            </a:r>
            <a:r>
              <a:rPr dirty="0" sz="1200" spc="45">
                <a:solidFill>
                  <a:srgbClr val="818779"/>
                </a:solidFill>
                <a:latin typeface="Arial"/>
                <a:cs typeface="Arial"/>
              </a:rPr>
              <a:t>o</a:t>
            </a:r>
            <a:r>
              <a:rPr dirty="0" sz="1200" spc="60">
                <a:solidFill>
                  <a:srgbClr val="818779"/>
                </a:solidFill>
                <a:latin typeface="Arial"/>
                <a:cs typeface="Arial"/>
              </a:rPr>
              <a:t>r</a:t>
            </a:r>
            <a:r>
              <a:rPr dirty="0" sz="1200" spc="15">
                <a:solidFill>
                  <a:srgbClr val="818779"/>
                </a:solidFill>
                <a:latin typeface="Arial"/>
                <a:cs typeface="Arial"/>
              </a:rPr>
              <a:t>l</a:t>
            </a:r>
            <a:r>
              <a:rPr dirty="0" sz="1200" spc="70">
                <a:solidFill>
                  <a:srgbClr val="818779"/>
                </a:solidFill>
                <a:latin typeface="Arial"/>
                <a:cs typeface="Arial"/>
              </a:rPr>
              <a:t>d</a:t>
            </a:r>
            <a:r>
              <a:rPr dirty="0" sz="1200" spc="-5">
                <a:solidFill>
                  <a:srgbClr val="818779"/>
                </a:solidFill>
                <a:latin typeface="Arial"/>
                <a:cs typeface="Arial"/>
              </a:rPr>
              <a:t>.</a:t>
            </a:r>
            <a:r>
              <a:rPr dirty="0" sz="1200" spc="-5">
                <a:solidFill>
                  <a:srgbClr val="818779"/>
                </a:solidFill>
                <a:latin typeface="Arial"/>
                <a:cs typeface="Arial"/>
              </a:rPr>
              <a:t> C</a:t>
            </a:r>
            <a:r>
              <a:rPr dirty="0" sz="1200" spc="45">
                <a:solidFill>
                  <a:srgbClr val="818779"/>
                </a:solidFill>
                <a:latin typeface="Arial"/>
                <a:cs typeface="Arial"/>
              </a:rPr>
              <a:t>o</a:t>
            </a:r>
            <a:r>
              <a:rPr dirty="0" sz="1200" spc="25">
                <a:solidFill>
                  <a:srgbClr val="818779"/>
                </a:solidFill>
                <a:latin typeface="Arial"/>
                <a:cs typeface="Arial"/>
              </a:rPr>
              <a:t>u</a:t>
            </a:r>
            <a:r>
              <a:rPr dirty="0" sz="1200" spc="60">
                <a:solidFill>
                  <a:srgbClr val="818779"/>
                </a:solidFill>
                <a:latin typeface="Arial"/>
                <a:cs typeface="Arial"/>
              </a:rPr>
              <a:t>r</a:t>
            </a:r>
            <a:r>
              <a:rPr dirty="0" sz="1200" spc="20">
                <a:solidFill>
                  <a:srgbClr val="818779"/>
                </a:solidFill>
                <a:latin typeface="Arial"/>
                <a:cs typeface="Arial"/>
              </a:rPr>
              <a:t>ses</a:t>
            </a:r>
            <a:r>
              <a:rPr dirty="0" sz="1200" spc="20">
                <a:solidFill>
                  <a:srgbClr val="818779"/>
                </a:solidFill>
                <a:latin typeface="Arial"/>
                <a:cs typeface="Arial"/>
              </a:rPr>
              <a:t> </a:t>
            </a:r>
            <a:r>
              <a:rPr dirty="0" sz="1200" spc="15">
                <a:solidFill>
                  <a:srgbClr val="818779"/>
                </a:solidFill>
                <a:latin typeface="Arial"/>
                <a:cs typeface="Arial"/>
              </a:rPr>
              <a:t>li</a:t>
            </a:r>
            <a:r>
              <a:rPr dirty="0" sz="1200" spc="45">
                <a:solidFill>
                  <a:srgbClr val="818779"/>
                </a:solidFill>
                <a:latin typeface="Arial"/>
                <a:cs typeface="Arial"/>
              </a:rPr>
              <a:t>k</a:t>
            </a:r>
            <a:r>
              <a:rPr dirty="0" sz="1200" spc="25">
                <a:solidFill>
                  <a:srgbClr val="818779"/>
                </a:solidFill>
                <a:latin typeface="Arial"/>
                <a:cs typeface="Arial"/>
              </a:rPr>
              <a:t>e</a:t>
            </a:r>
            <a:r>
              <a:rPr dirty="0" sz="1200" spc="25">
                <a:solidFill>
                  <a:srgbClr val="818779"/>
                </a:solidFill>
                <a:latin typeface="Arial"/>
                <a:cs typeface="Arial"/>
              </a:rPr>
              <a:t> </a:t>
            </a:r>
            <a:r>
              <a:rPr dirty="0" sz="1200" spc="15">
                <a:solidFill>
                  <a:srgbClr val="818779"/>
                </a:solidFill>
                <a:latin typeface="Arial"/>
                <a:cs typeface="Arial"/>
              </a:rPr>
              <a:t>H</a:t>
            </a:r>
            <a:r>
              <a:rPr dirty="0" sz="1200" spc="45">
                <a:solidFill>
                  <a:srgbClr val="818779"/>
                </a:solidFill>
                <a:latin typeface="Arial"/>
                <a:cs typeface="Arial"/>
              </a:rPr>
              <a:t>o</a:t>
            </a:r>
            <a:r>
              <a:rPr dirty="0" sz="1200" spc="30">
                <a:solidFill>
                  <a:srgbClr val="818779"/>
                </a:solidFill>
                <a:latin typeface="Arial"/>
                <a:cs typeface="Arial"/>
              </a:rPr>
              <a:t>me</a:t>
            </a:r>
            <a:r>
              <a:rPr dirty="0" sz="1200" spc="10">
                <a:solidFill>
                  <a:srgbClr val="818779"/>
                </a:solidFill>
                <a:latin typeface="Arial"/>
                <a:cs typeface="Arial"/>
              </a:rPr>
              <a:t> </a:t>
            </a:r>
            <a:r>
              <a:rPr dirty="0" sz="1200" spc="-90">
                <a:solidFill>
                  <a:srgbClr val="818779"/>
                </a:solidFill>
                <a:latin typeface="Arial"/>
                <a:cs typeface="Arial"/>
              </a:rPr>
              <a:t>E</a:t>
            </a:r>
            <a:r>
              <a:rPr dirty="0" sz="1200" spc="65">
                <a:solidFill>
                  <a:srgbClr val="818779"/>
                </a:solidFill>
                <a:latin typeface="Arial"/>
                <a:cs typeface="Arial"/>
              </a:rPr>
              <a:t>c</a:t>
            </a:r>
            <a:r>
              <a:rPr dirty="0" sz="1200" spc="45">
                <a:solidFill>
                  <a:srgbClr val="818779"/>
                </a:solidFill>
                <a:latin typeface="Arial"/>
                <a:cs typeface="Arial"/>
              </a:rPr>
              <a:t>o</a:t>
            </a:r>
            <a:r>
              <a:rPr dirty="0" sz="1200" spc="30">
                <a:solidFill>
                  <a:srgbClr val="818779"/>
                </a:solidFill>
                <a:latin typeface="Arial"/>
                <a:cs typeface="Arial"/>
              </a:rPr>
              <a:t>n</a:t>
            </a:r>
            <a:r>
              <a:rPr dirty="0" sz="1200" spc="45">
                <a:solidFill>
                  <a:srgbClr val="818779"/>
                </a:solidFill>
                <a:latin typeface="Arial"/>
                <a:cs typeface="Arial"/>
              </a:rPr>
              <a:t>o</a:t>
            </a:r>
            <a:r>
              <a:rPr dirty="0" sz="1200" spc="40">
                <a:solidFill>
                  <a:srgbClr val="818779"/>
                </a:solidFill>
                <a:latin typeface="Arial"/>
                <a:cs typeface="Arial"/>
              </a:rPr>
              <a:t>m</a:t>
            </a:r>
            <a:r>
              <a:rPr dirty="0" sz="1200" spc="15">
                <a:solidFill>
                  <a:srgbClr val="818779"/>
                </a:solidFill>
                <a:latin typeface="Arial"/>
                <a:cs typeface="Arial"/>
              </a:rPr>
              <a:t>i</a:t>
            </a:r>
            <a:r>
              <a:rPr dirty="0" sz="1200" spc="65">
                <a:solidFill>
                  <a:srgbClr val="818779"/>
                </a:solidFill>
                <a:latin typeface="Arial"/>
                <a:cs typeface="Arial"/>
              </a:rPr>
              <a:t>c</a:t>
            </a:r>
            <a:r>
              <a:rPr dirty="0" sz="1200" spc="20">
                <a:solidFill>
                  <a:srgbClr val="818779"/>
                </a:solidFill>
                <a:latin typeface="Arial"/>
                <a:cs typeface="Arial"/>
              </a:rPr>
              <a:t>s</a:t>
            </a:r>
            <a:r>
              <a:rPr dirty="0" sz="1200" spc="90">
                <a:solidFill>
                  <a:srgbClr val="818779"/>
                </a:solidFill>
                <a:latin typeface="Arial"/>
                <a:cs typeface="Arial"/>
              </a:rPr>
              <a:t>/</a:t>
            </a:r>
            <a:r>
              <a:rPr dirty="0" sz="1200" spc="30">
                <a:solidFill>
                  <a:srgbClr val="818779"/>
                </a:solidFill>
                <a:latin typeface="Arial"/>
                <a:cs typeface="Arial"/>
              </a:rPr>
              <a:t>Nu</a:t>
            </a:r>
            <a:r>
              <a:rPr dirty="0" sz="1200" spc="100">
                <a:solidFill>
                  <a:srgbClr val="818779"/>
                </a:solidFill>
                <a:latin typeface="Arial"/>
                <a:cs typeface="Arial"/>
              </a:rPr>
              <a:t>t</a:t>
            </a:r>
            <a:r>
              <a:rPr dirty="0" sz="1200" spc="60">
                <a:solidFill>
                  <a:srgbClr val="818779"/>
                </a:solidFill>
                <a:latin typeface="Arial"/>
                <a:cs typeface="Arial"/>
              </a:rPr>
              <a:t>r</a:t>
            </a:r>
            <a:r>
              <a:rPr dirty="0" sz="1200" spc="15">
                <a:solidFill>
                  <a:srgbClr val="818779"/>
                </a:solidFill>
                <a:latin typeface="Arial"/>
                <a:cs typeface="Arial"/>
              </a:rPr>
              <a:t>i</a:t>
            </a:r>
            <a:r>
              <a:rPr dirty="0" sz="1200" spc="100">
                <a:solidFill>
                  <a:srgbClr val="818779"/>
                </a:solidFill>
                <a:latin typeface="Arial"/>
                <a:cs typeface="Arial"/>
              </a:rPr>
              <a:t>t</a:t>
            </a:r>
            <a:r>
              <a:rPr dirty="0" sz="1200" spc="15">
                <a:solidFill>
                  <a:srgbClr val="818779"/>
                </a:solidFill>
                <a:latin typeface="Arial"/>
                <a:cs typeface="Arial"/>
              </a:rPr>
              <a:t>i</a:t>
            </a:r>
            <a:r>
              <a:rPr dirty="0" sz="1200" spc="45">
                <a:solidFill>
                  <a:srgbClr val="818779"/>
                </a:solidFill>
                <a:latin typeface="Arial"/>
                <a:cs typeface="Arial"/>
              </a:rPr>
              <a:t>o</a:t>
            </a:r>
            <a:r>
              <a:rPr dirty="0" sz="1200" spc="30">
                <a:solidFill>
                  <a:srgbClr val="818779"/>
                </a:solidFill>
                <a:latin typeface="Arial"/>
                <a:cs typeface="Arial"/>
              </a:rPr>
              <a:t>n</a:t>
            </a:r>
            <a:r>
              <a:rPr dirty="0" sz="1200" spc="30">
                <a:solidFill>
                  <a:srgbClr val="818779"/>
                </a:solidFill>
                <a:latin typeface="Arial"/>
                <a:cs typeface="Arial"/>
              </a:rPr>
              <a:t> </a:t>
            </a:r>
            <a:r>
              <a:rPr dirty="0" sz="1200" spc="5">
                <a:solidFill>
                  <a:srgbClr val="818779"/>
                </a:solidFill>
                <a:latin typeface="Arial"/>
                <a:cs typeface="Arial"/>
              </a:rPr>
              <a:t>a</a:t>
            </a:r>
            <a:r>
              <a:rPr dirty="0" sz="1200" spc="30">
                <a:solidFill>
                  <a:srgbClr val="818779"/>
                </a:solidFill>
                <a:latin typeface="Arial"/>
                <a:cs typeface="Arial"/>
              </a:rPr>
              <a:t>n</a:t>
            </a:r>
            <a:r>
              <a:rPr dirty="0" sz="1200" spc="70">
                <a:solidFill>
                  <a:srgbClr val="818779"/>
                </a:solidFill>
                <a:latin typeface="Arial"/>
                <a:cs typeface="Arial"/>
              </a:rPr>
              <a:t>d</a:t>
            </a:r>
            <a:r>
              <a:rPr dirty="0" sz="1200" spc="70">
                <a:solidFill>
                  <a:srgbClr val="818779"/>
                </a:solidFill>
                <a:latin typeface="Arial"/>
                <a:cs typeface="Arial"/>
              </a:rPr>
              <a:t> </a:t>
            </a:r>
            <a:r>
              <a:rPr dirty="0" sz="1200" spc="15">
                <a:solidFill>
                  <a:srgbClr val="818779"/>
                </a:solidFill>
                <a:latin typeface="Arial"/>
                <a:cs typeface="Arial"/>
              </a:rPr>
              <a:t>H</a:t>
            </a:r>
            <a:r>
              <a:rPr dirty="0" sz="1200" spc="25">
                <a:solidFill>
                  <a:srgbClr val="818779"/>
                </a:solidFill>
                <a:latin typeface="Arial"/>
                <a:cs typeface="Arial"/>
              </a:rPr>
              <a:t>e</a:t>
            </a:r>
            <a:r>
              <a:rPr dirty="0" sz="1200" spc="5">
                <a:solidFill>
                  <a:srgbClr val="818779"/>
                </a:solidFill>
                <a:latin typeface="Arial"/>
                <a:cs typeface="Arial"/>
              </a:rPr>
              <a:t>a</a:t>
            </a:r>
            <a:r>
              <a:rPr dirty="0" sz="1200" spc="15">
                <a:solidFill>
                  <a:srgbClr val="818779"/>
                </a:solidFill>
                <a:latin typeface="Arial"/>
                <a:cs typeface="Arial"/>
              </a:rPr>
              <a:t>l</a:t>
            </a:r>
            <a:r>
              <a:rPr dirty="0" sz="1200" spc="100">
                <a:solidFill>
                  <a:srgbClr val="818779"/>
                </a:solidFill>
                <a:latin typeface="Arial"/>
                <a:cs typeface="Arial"/>
              </a:rPr>
              <a:t>t</a:t>
            </a:r>
            <a:r>
              <a:rPr dirty="0" sz="1200" spc="40">
                <a:solidFill>
                  <a:srgbClr val="818779"/>
                </a:solidFill>
                <a:latin typeface="Arial"/>
                <a:cs typeface="Arial"/>
              </a:rPr>
              <a:t>h</a:t>
            </a:r>
            <a:r>
              <a:rPr dirty="0" sz="1200" spc="40">
                <a:solidFill>
                  <a:srgbClr val="818779"/>
                </a:solidFill>
                <a:latin typeface="Arial"/>
                <a:cs typeface="Arial"/>
              </a:rPr>
              <a:t> </a:t>
            </a:r>
            <a:r>
              <a:rPr dirty="0" sz="1200" spc="-90">
                <a:solidFill>
                  <a:srgbClr val="818779"/>
                </a:solidFill>
                <a:latin typeface="Arial"/>
                <a:cs typeface="Arial"/>
              </a:rPr>
              <a:t>E</a:t>
            </a:r>
            <a:r>
              <a:rPr dirty="0" sz="1200" spc="70">
                <a:solidFill>
                  <a:srgbClr val="818779"/>
                </a:solidFill>
                <a:latin typeface="Arial"/>
                <a:cs typeface="Arial"/>
              </a:rPr>
              <a:t>d</a:t>
            </a:r>
            <a:r>
              <a:rPr dirty="0" sz="1200" spc="25">
                <a:solidFill>
                  <a:srgbClr val="818779"/>
                </a:solidFill>
                <a:latin typeface="Arial"/>
                <a:cs typeface="Arial"/>
              </a:rPr>
              <a:t>u</a:t>
            </a:r>
            <a:r>
              <a:rPr dirty="0" sz="1200" spc="65">
                <a:solidFill>
                  <a:srgbClr val="818779"/>
                </a:solidFill>
                <a:latin typeface="Arial"/>
                <a:cs typeface="Arial"/>
              </a:rPr>
              <a:t>c</a:t>
            </a:r>
            <a:r>
              <a:rPr dirty="0" sz="1200" spc="5">
                <a:solidFill>
                  <a:srgbClr val="818779"/>
                </a:solidFill>
                <a:latin typeface="Arial"/>
                <a:cs typeface="Arial"/>
              </a:rPr>
              <a:t>a</a:t>
            </a:r>
            <a:r>
              <a:rPr dirty="0" sz="1200" spc="100">
                <a:solidFill>
                  <a:srgbClr val="818779"/>
                </a:solidFill>
                <a:latin typeface="Arial"/>
                <a:cs typeface="Arial"/>
              </a:rPr>
              <a:t>t</a:t>
            </a:r>
            <a:r>
              <a:rPr dirty="0" sz="1200" spc="15">
                <a:solidFill>
                  <a:srgbClr val="818779"/>
                </a:solidFill>
                <a:latin typeface="Arial"/>
                <a:cs typeface="Arial"/>
              </a:rPr>
              <a:t>i</a:t>
            </a:r>
            <a:r>
              <a:rPr dirty="0" sz="1200" spc="45">
                <a:solidFill>
                  <a:srgbClr val="818779"/>
                </a:solidFill>
                <a:latin typeface="Arial"/>
                <a:cs typeface="Arial"/>
              </a:rPr>
              <a:t>o</a:t>
            </a:r>
            <a:r>
              <a:rPr dirty="0" sz="1200" spc="30">
                <a:solidFill>
                  <a:srgbClr val="818779"/>
                </a:solidFill>
                <a:latin typeface="Arial"/>
                <a:cs typeface="Arial"/>
              </a:rPr>
              <a:t>n</a:t>
            </a:r>
            <a:r>
              <a:rPr dirty="0" sz="1200" spc="30">
                <a:solidFill>
                  <a:srgbClr val="818779"/>
                </a:solidFill>
                <a:latin typeface="Arial"/>
                <a:cs typeface="Arial"/>
              </a:rPr>
              <a:t> </a:t>
            </a:r>
            <a:r>
              <a:rPr dirty="0" sz="1200" spc="60">
                <a:solidFill>
                  <a:srgbClr val="818779"/>
                </a:solidFill>
                <a:latin typeface="Arial"/>
                <a:cs typeface="Arial"/>
              </a:rPr>
              <a:t>p</a:t>
            </a:r>
            <a:r>
              <a:rPr dirty="0" sz="1200" spc="60">
                <a:solidFill>
                  <a:srgbClr val="818779"/>
                </a:solidFill>
                <a:latin typeface="Arial"/>
                <a:cs typeface="Arial"/>
              </a:rPr>
              <a:t>r</a:t>
            </a:r>
            <a:r>
              <a:rPr dirty="0" sz="1200" spc="45">
                <a:solidFill>
                  <a:srgbClr val="818779"/>
                </a:solidFill>
                <a:latin typeface="Arial"/>
                <a:cs typeface="Arial"/>
              </a:rPr>
              <a:t>o</a:t>
            </a:r>
            <a:r>
              <a:rPr dirty="0" sz="1200" spc="65">
                <a:solidFill>
                  <a:srgbClr val="818779"/>
                </a:solidFill>
                <a:latin typeface="Arial"/>
                <a:cs typeface="Arial"/>
              </a:rPr>
              <a:t>v</a:t>
            </a:r>
            <a:r>
              <a:rPr dirty="0" sz="1200" spc="15">
                <a:solidFill>
                  <a:srgbClr val="818779"/>
                </a:solidFill>
                <a:latin typeface="Arial"/>
                <a:cs typeface="Arial"/>
              </a:rPr>
              <a:t>i</a:t>
            </a:r>
            <a:r>
              <a:rPr dirty="0" sz="1200" spc="70">
                <a:solidFill>
                  <a:srgbClr val="818779"/>
                </a:solidFill>
                <a:latin typeface="Arial"/>
                <a:cs typeface="Arial"/>
              </a:rPr>
              <a:t>d</a:t>
            </a:r>
            <a:r>
              <a:rPr dirty="0" sz="1200" spc="25">
                <a:solidFill>
                  <a:srgbClr val="818779"/>
                </a:solidFill>
                <a:latin typeface="Arial"/>
                <a:cs typeface="Arial"/>
              </a:rPr>
              <a:t>e</a:t>
            </a:r>
            <a:r>
              <a:rPr dirty="0" sz="1200" spc="25">
                <a:solidFill>
                  <a:srgbClr val="818779"/>
                </a:solidFill>
                <a:latin typeface="Arial"/>
                <a:cs typeface="Arial"/>
              </a:rPr>
              <a:t> </a:t>
            </a:r>
            <a:r>
              <a:rPr dirty="0" sz="1200" spc="45">
                <a:solidFill>
                  <a:srgbClr val="818779"/>
                </a:solidFill>
                <a:latin typeface="Arial"/>
                <a:cs typeface="Arial"/>
              </a:rPr>
              <a:t>o</a:t>
            </a:r>
            <a:r>
              <a:rPr dirty="0" sz="1200" spc="25">
                <a:solidFill>
                  <a:srgbClr val="818779"/>
                </a:solidFill>
                <a:latin typeface="Arial"/>
                <a:cs typeface="Arial"/>
              </a:rPr>
              <a:t>u</a:t>
            </a:r>
            <a:r>
              <a:rPr dirty="0" sz="1200" spc="60">
                <a:solidFill>
                  <a:srgbClr val="818779"/>
                </a:solidFill>
                <a:latin typeface="Arial"/>
                <a:cs typeface="Arial"/>
              </a:rPr>
              <a:t>r</a:t>
            </a:r>
            <a:r>
              <a:rPr dirty="0" sz="1200" spc="60">
                <a:solidFill>
                  <a:srgbClr val="818779"/>
                </a:solidFill>
                <a:latin typeface="Arial"/>
                <a:cs typeface="Arial"/>
              </a:rPr>
              <a:t> </a:t>
            </a:r>
            <a:r>
              <a:rPr dirty="0" sz="1200" spc="20">
                <a:solidFill>
                  <a:srgbClr val="818779"/>
                </a:solidFill>
                <a:latin typeface="Arial"/>
                <a:cs typeface="Arial"/>
              </a:rPr>
              <a:t>s</a:t>
            </a:r>
            <a:r>
              <a:rPr dirty="0" sz="1200" spc="100">
                <a:solidFill>
                  <a:srgbClr val="818779"/>
                </a:solidFill>
                <a:latin typeface="Arial"/>
                <a:cs typeface="Arial"/>
              </a:rPr>
              <a:t>t</a:t>
            </a:r>
            <a:r>
              <a:rPr dirty="0" sz="1200" spc="25">
                <a:solidFill>
                  <a:srgbClr val="818779"/>
                </a:solidFill>
                <a:latin typeface="Arial"/>
                <a:cs typeface="Arial"/>
              </a:rPr>
              <a:t>u</a:t>
            </a:r>
            <a:r>
              <a:rPr dirty="0" sz="1200" spc="70">
                <a:solidFill>
                  <a:srgbClr val="818779"/>
                </a:solidFill>
                <a:latin typeface="Arial"/>
                <a:cs typeface="Arial"/>
              </a:rPr>
              <a:t>d</a:t>
            </a:r>
            <a:r>
              <a:rPr dirty="0" sz="1200" spc="25">
                <a:solidFill>
                  <a:srgbClr val="818779"/>
                </a:solidFill>
                <a:latin typeface="Arial"/>
                <a:cs typeface="Arial"/>
              </a:rPr>
              <a:t>e</a:t>
            </a:r>
            <a:r>
              <a:rPr dirty="0" sz="1200" spc="30">
                <a:solidFill>
                  <a:srgbClr val="818779"/>
                </a:solidFill>
                <a:latin typeface="Arial"/>
                <a:cs typeface="Arial"/>
              </a:rPr>
              <a:t>n</a:t>
            </a:r>
            <a:r>
              <a:rPr dirty="0" sz="1200" spc="100">
                <a:solidFill>
                  <a:srgbClr val="818779"/>
                </a:solidFill>
                <a:latin typeface="Arial"/>
                <a:cs typeface="Arial"/>
              </a:rPr>
              <a:t>t</a:t>
            </a:r>
            <a:r>
              <a:rPr dirty="0" sz="1200" spc="20">
                <a:solidFill>
                  <a:srgbClr val="818779"/>
                </a:solidFill>
                <a:latin typeface="Arial"/>
                <a:cs typeface="Arial"/>
              </a:rPr>
              <a:t>s</a:t>
            </a:r>
            <a:r>
              <a:rPr dirty="0" sz="1200" spc="20">
                <a:solidFill>
                  <a:srgbClr val="818779"/>
                </a:solidFill>
                <a:latin typeface="Arial"/>
                <a:cs typeface="Arial"/>
              </a:rPr>
              <a:t> </a:t>
            </a:r>
            <a:r>
              <a:rPr dirty="0" sz="1200" spc="100">
                <a:solidFill>
                  <a:srgbClr val="818779"/>
                </a:solidFill>
                <a:latin typeface="Arial"/>
                <a:cs typeface="Arial"/>
              </a:rPr>
              <a:t>w</a:t>
            </a:r>
            <a:r>
              <a:rPr dirty="0" sz="1200" spc="15">
                <a:solidFill>
                  <a:srgbClr val="818779"/>
                </a:solidFill>
                <a:latin typeface="Arial"/>
                <a:cs typeface="Arial"/>
              </a:rPr>
              <a:t>i</a:t>
            </a:r>
            <a:r>
              <a:rPr dirty="0" sz="1200" spc="100">
                <a:solidFill>
                  <a:srgbClr val="818779"/>
                </a:solidFill>
                <a:latin typeface="Arial"/>
                <a:cs typeface="Arial"/>
              </a:rPr>
              <a:t>t</a:t>
            </a:r>
            <a:r>
              <a:rPr dirty="0" sz="1200" spc="40">
                <a:solidFill>
                  <a:srgbClr val="818779"/>
                </a:solidFill>
                <a:latin typeface="Arial"/>
                <a:cs typeface="Arial"/>
              </a:rPr>
              <a:t>h</a:t>
            </a:r>
            <a:r>
              <a:rPr dirty="0" sz="1200" spc="40">
                <a:solidFill>
                  <a:srgbClr val="818779"/>
                </a:solidFill>
                <a:latin typeface="Arial"/>
                <a:cs typeface="Arial"/>
              </a:rPr>
              <a:t> </a:t>
            </a:r>
            <a:r>
              <a:rPr dirty="0" sz="1200" spc="25">
                <a:solidFill>
                  <a:srgbClr val="818779"/>
                </a:solidFill>
                <a:latin typeface="Arial"/>
                <a:cs typeface="Arial"/>
              </a:rPr>
              <a:t>esse</a:t>
            </a:r>
            <a:r>
              <a:rPr dirty="0" sz="1200" spc="30">
                <a:solidFill>
                  <a:srgbClr val="818779"/>
                </a:solidFill>
                <a:latin typeface="Arial"/>
                <a:cs typeface="Arial"/>
              </a:rPr>
              <a:t>n</a:t>
            </a:r>
            <a:r>
              <a:rPr dirty="0" sz="1200" spc="100">
                <a:solidFill>
                  <a:srgbClr val="818779"/>
                </a:solidFill>
                <a:latin typeface="Arial"/>
                <a:cs typeface="Arial"/>
              </a:rPr>
              <a:t>t</a:t>
            </a:r>
            <a:r>
              <a:rPr dirty="0" sz="1200" spc="15">
                <a:solidFill>
                  <a:srgbClr val="818779"/>
                </a:solidFill>
                <a:latin typeface="Arial"/>
                <a:cs typeface="Arial"/>
              </a:rPr>
              <a:t>i</a:t>
            </a:r>
            <a:r>
              <a:rPr dirty="0" sz="1200" spc="5">
                <a:solidFill>
                  <a:srgbClr val="818779"/>
                </a:solidFill>
                <a:latin typeface="Arial"/>
                <a:cs typeface="Arial"/>
              </a:rPr>
              <a:t>a</a:t>
            </a:r>
            <a:r>
              <a:rPr dirty="0" sz="1200" spc="15">
                <a:solidFill>
                  <a:srgbClr val="818779"/>
                </a:solidFill>
                <a:latin typeface="Arial"/>
                <a:cs typeface="Arial"/>
              </a:rPr>
              <a:t>l</a:t>
            </a:r>
            <a:r>
              <a:rPr dirty="0" sz="1200" spc="15">
                <a:solidFill>
                  <a:srgbClr val="818779"/>
                </a:solidFill>
                <a:latin typeface="Arial"/>
                <a:cs typeface="Arial"/>
              </a:rPr>
              <a:t> </a:t>
            </a:r>
            <a:r>
              <a:rPr dirty="0" sz="1200" spc="15">
                <a:solidFill>
                  <a:srgbClr val="818779"/>
                </a:solidFill>
                <a:latin typeface="Arial"/>
                <a:cs typeface="Arial"/>
              </a:rPr>
              <a:t>li</a:t>
            </a:r>
            <a:r>
              <a:rPr dirty="0" sz="1200" spc="95">
                <a:solidFill>
                  <a:srgbClr val="818779"/>
                </a:solidFill>
                <a:latin typeface="Arial"/>
                <a:cs typeface="Arial"/>
              </a:rPr>
              <a:t>f</a:t>
            </a:r>
            <a:r>
              <a:rPr dirty="0" sz="1200" spc="25">
                <a:solidFill>
                  <a:srgbClr val="818779"/>
                </a:solidFill>
                <a:latin typeface="Arial"/>
                <a:cs typeface="Arial"/>
              </a:rPr>
              <a:t>e</a:t>
            </a:r>
            <a:r>
              <a:rPr dirty="0" sz="1200" spc="15">
                <a:solidFill>
                  <a:srgbClr val="818779"/>
                </a:solidFill>
                <a:latin typeface="Arial"/>
                <a:cs typeface="Arial"/>
              </a:rPr>
              <a:t> s</a:t>
            </a:r>
            <a:r>
              <a:rPr dirty="0" sz="1200" spc="45">
                <a:solidFill>
                  <a:srgbClr val="818779"/>
                </a:solidFill>
                <a:latin typeface="Arial"/>
                <a:cs typeface="Arial"/>
              </a:rPr>
              <a:t>k</a:t>
            </a:r>
            <a:r>
              <a:rPr dirty="0" sz="1200" spc="15">
                <a:solidFill>
                  <a:srgbClr val="818779"/>
                </a:solidFill>
                <a:latin typeface="Arial"/>
                <a:cs typeface="Arial"/>
              </a:rPr>
              <a:t>ill</a:t>
            </a:r>
            <a:r>
              <a:rPr dirty="0" sz="1200" spc="20">
                <a:solidFill>
                  <a:srgbClr val="818779"/>
                </a:solidFill>
                <a:latin typeface="Arial"/>
                <a:cs typeface="Arial"/>
              </a:rPr>
              <a:t>s</a:t>
            </a:r>
            <a:r>
              <a:rPr dirty="0" sz="1200" spc="20">
                <a:solidFill>
                  <a:srgbClr val="818779"/>
                </a:solidFill>
                <a:latin typeface="Arial"/>
                <a:cs typeface="Arial"/>
              </a:rPr>
              <a:t>, </a:t>
            </a:r>
            <a:r>
              <a:rPr dirty="0" sz="1200" spc="100">
                <a:solidFill>
                  <a:srgbClr val="818779"/>
                </a:solidFill>
                <a:latin typeface="Arial"/>
                <a:cs typeface="Arial"/>
              </a:rPr>
              <a:t>w</a:t>
            </a:r>
            <a:r>
              <a:rPr dirty="0" sz="1200" spc="20">
                <a:solidFill>
                  <a:srgbClr val="818779"/>
                </a:solidFill>
                <a:latin typeface="Arial"/>
                <a:cs typeface="Arial"/>
              </a:rPr>
              <a:t>hil</a:t>
            </a:r>
            <a:r>
              <a:rPr dirty="0" sz="1200" spc="25">
                <a:solidFill>
                  <a:srgbClr val="818779"/>
                </a:solidFill>
                <a:latin typeface="Arial"/>
                <a:cs typeface="Arial"/>
              </a:rPr>
              <a:t>e</a:t>
            </a:r>
            <a:r>
              <a:rPr dirty="0" sz="1200" spc="25">
                <a:solidFill>
                  <a:srgbClr val="818779"/>
                </a:solidFill>
                <a:latin typeface="Arial"/>
                <a:cs typeface="Arial"/>
              </a:rPr>
              <a:t> </a:t>
            </a:r>
            <a:r>
              <a:rPr dirty="0" sz="1200" spc="45">
                <a:solidFill>
                  <a:srgbClr val="818779"/>
                </a:solidFill>
                <a:latin typeface="Arial"/>
                <a:cs typeface="Arial"/>
              </a:rPr>
              <a:t>o</a:t>
            </a:r>
            <a:r>
              <a:rPr dirty="0" sz="1200" spc="25">
                <a:solidFill>
                  <a:srgbClr val="818779"/>
                </a:solidFill>
                <a:latin typeface="Arial"/>
                <a:cs typeface="Arial"/>
              </a:rPr>
              <a:t>u</a:t>
            </a:r>
            <a:r>
              <a:rPr dirty="0" sz="1200" spc="60">
                <a:solidFill>
                  <a:srgbClr val="818779"/>
                </a:solidFill>
                <a:latin typeface="Arial"/>
                <a:cs typeface="Arial"/>
              </a:rPr>
              <a:t>r</a:t>
            </a:r>
            <a:r>
              <a:rPr dirty="0" sz="1200" spc="60">
                <a:solidFill>
                  <a:srgbClr val="818779"/>
                </a:solidFill>
                <a:latin typeface="Arial"/>
                <a:cs typeface="Arial"/>
              </a:rPr>
              <a:t> </a:t>
            </a:r>
            <a:r>
              <a:rPr dirty="0" sz="1200" spc="-40">
                <a:solidFill>
                  <a:srgbClr val="818779"/>
                </a:solidFill>
                <a:latin typeface="Arial"/>
                <a:cs typeface="Arial"/>
              </a:rPr>
              <a:t>P</a:t>
            </a:r>
            <a:r>
              <a:rPr dirty="0" sz="1200" spc="40">
                <a:solidFill>
                  <a:srgbClr val="818779"/>
                </a:solidFill>
                <a:latin typeface="Arial"/>
                <a:cs typeface="Arial"/>
              </a:rPr>
              <a:t>h</a:t>
            </a:r>
            <a:r>
              <a:rPr dirty="0" sz="1200" spc="65">
                <a:solidFill>
                  <a:srgbClr val="818779"/>
                </a:solidFill>
                <a:latin typeface="Arial"/>
                <a:cs typeface="Arial"/>
              </a:rPr>
              <a:t>y</a:t>
            </a:r>
            <a:r>
              <a:rPr dirty="0" sz="1200" spc="20">
                <a:solidFill>
                  <a:srgbClr val="818779"/>
                </a:solidFill>
                <a:latin typeface="Arial"/>
                <a:cs typeface="Arial"/>
              </a:rPr>
              <a:t>s</a:t>
            </a:r>
            <a:r>
              <a:rPr dirty="0" sz="1200" spc="15">
                <a:solidFill>
                  <a:srgbClr val="818779"/>
                </a:solidFill>
                <a:latin typeface="Arial"/>
                <a:cs typeface="Arial"/>
              </a:rPr>
              <a:t>i</a:t>
            </a:r>
            <a:r>
              <a:rPr dirty="0" sz="1200" spc="65">
                <a:solidFill>
                  <a:srgbClr val="818779"/>
                </a:solidFill>
                <a:latin typeface="Arial"/>
                <a:cs typeface="Arial"/>
              </a:rPr>
              <a:t>c</a:t>
            </a:r>
            <a:r>
              <a:rPr dirty="0" sz="1200" spc="5">
                <a:solidFill>
                  <a:srgbClr val="818779"/>
                </a:solidFill>
                <a:latin typeface="Arial"/>
                <a:cs typeface="Arial"/>
              </a:rPr>
              <a:t>a</a:t>
            </a:r>
            <a:r>
              <a:rPr dirty="0" sz="1200" spc="15">
                <a:solidFill>
                  <a:srgbClr val="818779"/>
                </a:solidFill>
                <a:latin typeface="Arial"/>
                <a:cs typeface="Arial"/>
              </a:rPr>
              <a:t>l</a:t>
            </a:r>
            <a:r>
              <a:rPr dirty="0" sz="1200" spc="15">
                <a:solidFill>
                  <a:srgbClr val="818779"/>
                </a:solidFill>
                <a:latin typeface="Arial"/>
                <a:cs typeface="Arial"/>
              </a:rPr>
              <a:t> </a:t>
            </a:r>
            <a:r>
              <a:rPr dirty="0" sz="1200" spc="-90">
                <a:solidFill>
                  <a:srgbClr val="818779"/>
                </a:solidFill>
                <a:latin typeface="Arial"/>
                <a:cs typeface="Arial"/>
              </a:rPr>
              <a:t>E</a:t>
            </a:r>
            <a:r>
              <a:rPr dirty="0" sz="1200" spc="70">
                <a:solidFill>
                  <a:srgbClr val="818779"/>
                </a:solidFill>
                <a:latin typeface="Arial"/>
                <a:cs typeface="Arial"/>
              </a:rPr>
              <a:t>d</a:t>
            </a:r>
            <a:r>
              <a:rPr dirty="0" sz="1200" spc="25">
                <a:solidFill>
                  <a:srgbClr val="818779"/>
                </a:solidFill>
                <a:latin typeface="Arial"/>
                <a:cs typeface="Arial"/>
              </a:rPr>
              <a:t>u</a:t>
            </a:r>
            <a:r>
              <a:rPr dirty="0" sz="1200" spc="65">
                <a:solidFill>
                  <a:srgbClr val="818779"/>
                </a:solidFill>
                <a:latin typeface="Arial"/>
                <a:cs typeface="Arial"/>
              </a:rPr>
              <a:t>c</a:t>
            </a:r>
            <a:r>
              <a:rPr dirty="0" sz="1200" spc="5">
                <a:solidFill>
                  <a:srgbClr val="818779"/>
                </a:solidFill>
                <a:latin typeface="Arial"/>
                <a:cs typeface="Arial"/>
              </a:rPr>
              <a:t>a</a:t>
            </a:r>
            <a:r>
              <a:rPr dirty="0" sz="1200" spc="100">
                <a:solidFill>
                  <a:srgbClr val="818779"/>
                </a:solidFill>
                <a:latin typeface="Arial"/>
                <a:cs typeface="Arial"/>
              </a:rPr>
              <a:t>t</a:t>
            </a:r>
            <a:r>
              <a:rPr dirty="0" sz="1200" spc="15">
                <a:solidFill>
                  <a:srgbClr val="818779"/>
                </a:solidFill>
                <a:latin typeface="Arial"/>
                <a:cs typeface="Arial"/>
              </a:rPr>
              <a:t>i</a:t>
            </a:r>
            <a:r>
              <a:rPr dirty="0" sz="1200" spc="45">
                <a:solidFill>
                  <a:srgbClr val="818779"/>
                </a:solidFill>
                <a:latin typeface="Arial"/>
                <a:cs typeface="Arial"/>
              </a:rPr>
              <a:t>o</a:t>
            </a:r>
            <a:r>
              <a:rPr dirty="0" sz="1200" spc="30">
                <a:solidFill>
                  <a:srgbClr val="818779"/>
                </a:solidFill>
                <a:latin typeface="Arial"/>
                <a:cs typeface="Arial"/>
              </a:rPr>
              <a:t>n</a:t>
            </a:r>
            <a:r>
              <a:rPr dirty="0" sz="1200" spc="30">
                <a:solidFill>
                  <a:srgbClr val="818779"/>
                </a:solidFill>
                <a:latin typeface="Arial"/>
                <a:cs typeface="Arial"/>
              </a:rPr>
              <a:t> </a:t>
            </a:r>
            <a:r>
              <a:rPr dirty="0" sz="1200" spc="60">
                <a:solidFill>
                  <a:srgbClr val="818779"/>
                </a:solidFill>
                <a:latin typeface="Arial"/>
                <a:cs typeface="Arial"/>
              </a:rPr>
              <a:t>p</a:t>
            </a:r>
            <a:r>
              <a:rPr dirty="0" sz="1200" spc="60">
                <a:solidFill>
                  <a:srgbClr val="818779"/>
                </a:solidFill>
                <a:latin typeface="Arial"/>
                <a:cs typeface="Arial"/>
              </a:rPr>
              <a:t>r</a:t>
            </a:r>
            <a:r>
              <a:rPr dirty="0" sz="1200" spc="45">
                <a:solidFill>
                  <a:srgbClr val="818779"/>
                </a:solidFill>
                <a:latin typeface="Arial"/>
                <a:cs typeface="Arial"/>
              </a:rPr>
              <a:t>o</a:t>
            </a:r>
            <a:r>
              <a:rPr dirty="0" sz="1200" spc="60">
                <a:solidFill>
                  <a:srgbClr val="818779"/>
                </a:solidFill>
                <a:latin typeface="Arial"/>
                <a:cs typeface="Arial"/>
              </a:rPr>
              <a:t>g</a:t>
            </a:r>
            <a:r>
              <a:rPr dirty="0" sz="1200" spc="60">
                <a:solidFill>
                  <a:srgbClr val="818779"/>
                </a:solidFill>
                <a:latin typeface="Arial"/>
                <a:cs typeface="Arial"/>
              </a:rPr>
              <a:t>r</a:t>
            </a:r>
            <a:r>
              <a:rPr dirty="0" sz="1200" spc="5">
                <a:solidFill>
                  <a:srgbClr val="818779"/>
                </a:solidFill>
                <a:latin typeface="Arial"/>
                <a:cs typeface="Arial"/>
              </a:rPr>
              <a:t>a</a:t>
            </a:r>
            <a:r>
              <a:rPr dirty="0" sz="1200" spc="40">
                <a:solidFill>
                  <a:srgbClr val="818779"/>
                </a:solidFill>
                <a:latin typeface="Arial"/>
                <a:cs typeface="Arial"/>
              </a:rPr>
              <a:t>m</a:t>
            </a:r>
            <a:r>
              <a:rPr dirty="0" sz="1200" spc="40">
                <a:solidFill>
                  <a:srgbClr val="818779"/>
                </a:solidFill>
                <a:latin typeface="Arial"/>
                <a:cs typeface="Arial"/>
              </a:rPr>
              <a:t> </a:t>
            </a:r>
            <a:r>
              <a:rPr dirty="0" sz="1200" spc="25">
                <a:solidFill>
                  <a:srgbClr val="818779"/>
                </a:solidFill>
                <a:latin typeface="Arial"/>
                <a:cs typeface="Arial"/>
              </a:rPr>
              <a:t>e</a:t>
            </a:r>
            <a:r>
              <a:rPr dirty="0" sz="1200" spc="30">
                <a:solidFill>
                  <a:srgbClr val="818779"/>
                </a:solidFill>
                <a:latin typeface="Arial"/>
                <a:cs typeface="Arial"/>
              </a:rPr>
              <a:t>n</a:t>
            </a:r>
            <a:r>
              <a:rPr dirty="0" sz="1200" spc="25">
                <a:solidFill>
                  <a:srgbClr val="818779"/>
                </a:solidFill>
                <a:latin typeface="Arial"/>
                <a:cs typeface="Arial"/>
              </a:rPr>
              <a:t>su</a:t>
            </a:r>
            <a:r>
              <a:rPr dirty="0" sz="1200" spc="60">
                <a:solidFill>
                  <a:srgbClr val="818779"/>
                </a:solidFill>
                <a:latin typeface="Arial"/>
                <a:cs typeface="Arial"/>
              </a:rPr>
              <a:t>r</a:t>
            </a:r>
            <a:r>
              <a:rPr dirty="0" sz="1200" spc="25">
                <a:solidFill>
                  <a:srgbClr val="818779"/>
                </a:solidFill>
                <a:latin typeface="Arial"/>
                <a:cs typeface="Arial"/>
              </a:rPr>
              <a:t>es</a:t>
            </a:r>
            <a:r>
              <a:rPr dirty="0" sz="1200" spc="25">
                <a:solidFill>
                  <a:srgbClr val="818779"/>
                </a:solidFill>
                <a:latin typeface="Arial"/>
                <a:cs typeface="Arial"/>
              </a:rPr>
              <a:t> </a:t>
            </a:r>
            <a:r>
              <a:rPr dirty="0" sz="1200" spc="100">
                <a:solidFill>
                  <a:srgbClr val="818779"/>
                </a:solidFill>
                <a:latin typeface="Arial"/>
                <a:cs typeface="Arial"/>
              </a:rPr>
              <a:t>t</a:t>
            </a:r>
            <a:r>
              <a:rPr dirty="0" sz="1200" spc="40">
                <a:solidFill>
                  <a:srgbClr val="818779"/>
                </a:solidFill>
                <a:latin typeface="Arial"/>
                <a:cs typeface="Arial"/>
              </a:rPr>
              <a:t>h</a:t>
            </a:r>
            <a:r>
              <a:rPr dirty="0" sz="1200" spc="25">
                <a:solidFill>
                  <a:srgbClr val="818779"/>
                </a:solidFill>
                <a:latin typeface="Arial"/>
                <a:cs typeface="Arial"/>
              </a:rPr>
              <a:t>e</a:t>
            </a:r>
            <a:r>
              <a:rPr dirty="0" sz="1200" spc="15">
                <a:solidFill>
                  <a:srgbClr val="818779"/>
                </a:solidFill>
                <a:latin typeface="Arial"/>
                <a:cs typeface="Arial"/>
              </a:rPr>
              <a:t>i</a:t>
            </a:r>
            <a:r>
              <a:rPr dirty="0" sz="1200" spc="60">
                <a:solidFill>
                  <a:srgbClr val="818779"/>
                </a:solidFill>
                <a:latin typeface="Arial"/>
                <a:cs typeface="Arial"/>
              </a:rPr>
              <a:t>r</a:t>
            </a:r>
            <a:r>
              <a:rPr dirty="0" sz="1200" spc="60">
                <a:solidFill>
                  <a:srgbClr val="818779"/>
                </a:solidFill>
                <a:latin typeface="Arial"/>
                <a:cs typeface="Arial"/>
              </a:rPr>
              <a:t> </a:t>
            </a:r>
            <a:r>
              <a:rPr dirty="0" sz="1200" spc="60">
                <a:solidFill>
                  <a:srgbClr val="818779"/>
                </a:solidFill>
                <a:latin typeface="Arial"/>
                <a:cs typeface="Arial"/>
              </a:rPr>
              <a:t>p</a:t>
            </a:r>
            <a:r>
              <a:rPr dirty="0" sz="1200" spc="40">
                <a:solidFill>
                  <a:srgbClr val="818779"/>
                </a:solidFill>
                <a:latin typeface="Arial"/>
                <a:cs typeface="Arial"/>
              </a:rPr>
              <a:t>h</a:t>
            </a:r>
            <a:r>
              <a:rPr dirty="0" sz="1200" spc="65">
                <a:solidFill>
                  <a:srgbClr val="818779"/>
                </a:solidFill>
                <a:latin typeface="Arial"/>
                <a:cs typeface="Arial"/>
              </a:rPr>
              <a:t>y</a:t>
            </a:r>
            <a:r>
              <a:rPr dirty="0" sz="1200" spc="20">
                <a:solidFill>
                  <a:srgbClr val="818779"/>
                </a:solidFill>
                <a:latin typeface="Arial"/>
                <a:cs typeface="Arial"/>
              </a:rPr>
              <a:t>s</a:t>
            </a:r>
            <a:r>
              <a:rPr dirty="0" sz="1200" spc="15">
                <a:solidFill>
                  <a:srgbClr val="818779"/>
                </a:solidFill>
                <a:latin typeface="Arial"/>
                <a:cs typeface="Arial"/>
              </a:rPr>
              <a:t>i</a:t>
            </a:r>
            <a:r>
              <a:rPr dirty="0" sz="1200" spc="65">
                <a:solidFill>
                  <a:srgbClr val="818779"/>
                </a:solidFill>
                <a:latin typeface="Arial"/>
                <a:cs typeface="Arial"/>
              </a:rPr>
              <a:t>c</a:t>
            </a:r>
            <a:r>
              <a:rPr dirty="0" sz="1200" spc="5">
                <a:solidFill>
                  <a:srgbClr val="818779"/>
                </a:solidFill>
                <a:latin typeface="Arial"/>
                <a:cs typeface="Arial"/>
              </a:rPr>
              <a:t>a</a:t>
            </a:r>
            <a:r>
              <a:rPr dirty="0" sz="1200" spc="15">
                <a:solidFill>
                  <a:srgbClr val="818779"/>
                </a:solidFill>
                <a:latin typeface="Arial"/>
                <a:cs typeface="Arial"/>
              </a:rPr>
              <a:t>l</a:t>
            </a:r>
            <a:r>
              <a:rPr dirty="0" sz="1200" spc="15">
                <a:solidFill>
                  <a:srgbClr val="818779"/>
                </a:solidFill>
                <a:latin typeface="Arial"/>
                <a:cs typeface="Arial"/>
              </a:rPr>
              <a:t> </a:t>
            </a:r>
            <a:r>
              <a:rPr dirty="0" sz="1200" spc="100">
                <a:solidFill>
                  <a:srgbClr val="818779"/>
                </a:solidFill>
                <a:latin typeface="Arial"/>
                <a:cs typeface="Arial"/>
              </a:rPr>
              <a:t>w</a:t>
            </a:r>
            <a:r>
              <a:rPr dirty="0" sz="1200" spc="25">
                <a:solidFill>
                  <a:srgbClr val="818779"/>
                </a:solidFill>
                <a:latin typeface="Arial"/>
                <a:cs typeface="Arial"/>
              </a:rPr>
              <a:t>e</a:t>
            </a:r>
            <a:r>
              <a:rPr dirty="0" sz="1200" spc="15">
                <a:solidFill>
                  <a:srgbClr val="818779"/>
                </a:solidFill>
                <a:latin typeface="Arial"/>
                <a:cs typeface="Arial"/>
              </a:rPr>
              <a:t>ll</a:t>
            </a:r>
            <a:r>
              <a:rPr dirty="0" sz="1200" spc="150">
                <a:solidFill>
                  <a:srgbClr val="818779"/>
                </a:solidFill>
                <a:latin typeface="Arial"/>
                <a:cs typeface="Arial"/>
              </a:rPr>
              <a:t>-</a:t>
            </a:r>
            <a:r>
              <a:rPr dirty="0" sz="1200" spc="70">
                <a:solidFill>
                  <a:srgbClr val="818779"/>
                </a:solidFill>
                <a:latin typeface="Arial"/>
                <a:cs typeface="Arial"/>
              </a:rPr>
              <a:t>b</a:t>
            </a:r>
            <a:r>
              <a:rPr dirty="0" sz="1200" spc="25">
                <a:solidFill>
                  <a:srgbClr val="818779"/>
                </a:solidFill>
                <a:latin typeface="Arial"/>
                <a:cs typeface="Arial"/>
              </a:rPr>
              <a:t>e</a:t>
            </a:r>
            <a:r>
              <a:rPr dirty="0" sz="1200" spc="15">
                <a:solidFill>
                  <a:srgbClr val="818779"/>
                </a:solidFill>
                <a:latin typeface="Arial"/>
                <a:cs typeface="Arial"/>
              </a:rPr>
              <a:t>i</a:t>
            </a:r>
            <a:r>
              <a:rPr dirty="0" sz="1200" spc="30">
                <a:solidFill>
                  <a:srgbClr val="818779"/>
                </a:solidFill>
                <a:latin typeface="Arial"/>
                <a:cs typeface="Arial"/>
              </a:rPr>
              <a:t>n</a:t>
            </a:r>
            <a:r>
              <a:rPr dirty="0" sz="1200" spc="60">
                <a:solidFill>
                  <a:srgbClr val="818779"/>
                </a:solidFill>
                <a:latin typeface="Arial"/>
                <a:cs typeface="Arial"/>
              </a:rPr>
              <a:t>g</a:t>
            </a:r>
            <a:r>
              <a:rPr dirty="0" sz="1200" spc="-5">
                <a:solidFill>
                  <a:srgbClr val="818779"/>
                </a:solidFill>
                <a:latin typeface="Arial"/>
                <a:cs typeface="Arial"/>
              </a:rPr>
              <a:t>.</a:t>
            </a:r>
            <a:endParaRPr sz="12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685"/>
              </a:spcBef>
            </a:pPr>
            <a:r>
              <a:rPr dirty="0" sz="1200" spc="-35" b="1">
                <a:solidFill>
                  <a:srgbClr val="818779"/>
                </a:solidFill>
                <a:latin typeface="Gill Sans MT"/>
                <a:cs typeface="Gill Sans MT"/>
              </a:rPr>
              <a:t>E</a:t>
            </a:r>
            <a:r>
              <a:rPr dirty="0" sz="1200" spc="15" b="1">
                <a:solidFill>
                  <a:srgbClr val="818779"/>
                </a:solidFill>
                <a:latin typeface="Gill Sans MT"/>
                <a:cs typeface="Gill Sans MT"/>
              </a:rPr>
              <a:t>x</a:t>
            </a:r>
            <a:r>
              <a:rPr dirty="0" sz="1200" spc="-30" b="1">
                <a:solidFill>
                  <a:srgbClr val="818779"/>
                </a:solidFill>
                <a:latin typeface="Gill Sans MT"/>
                <a:cs typeface="Gill Sans MT"/>
              </a:rPr>
              <a:t>tr</a:t>
            </a:r>
            <a:r>
              <a:rPr dirty="0" sz="1200" spc="55" b="1">
                <a:solidFill>
                  <a:srgbClr val="818779"/>
                </a:solidFill>
                <a:latin typeface="Gill Sans MT"/>
                <a:cs typeface="Gill Sans MT"/>
              </a:rPr>
              <a:t>a</a:t>
            </a:r>
            <a:r>
              <a:rPr dirty="0" sz="1200" spc="155" b="1">
                <a:solidFill>
                  <a:srgbClr val="818779"/>
                </a:solidFill>
                <a:latin typeface="Gill Sans MT"/>
                <a:cs typeface="Gill Sans MT"/>
              </a:rPr>
              <a:t>-</a:t>
            </a:r>
            <a:r>
              <a:rPr dirty="0" sz="1200" spc="-30" b="1">
                <a:solidFill>
                  <a:srgbClr val="818779"/>
                </a:solidFill>
                <a:latin typeface="Gill Sans MT"/>
                <a:cs typeface="Gill Sans MT"/>
              </a:rPr>
              <a:t>C</a:t>
            </a:r>
            <a:r>
              <a:rPr dirty="0" sz="1200" spc="40" b="1">
                <a:solidFill>
                  <a:srgbClr val="818779"/>
                </a:solidFill>
                <a:latin typeface="Gill Sans MT"/>
                <a:cs typeface="Gill Sans MT"/>
              </a:rPr>
              <a:t>u</a:t>
            </a:r>
            <a:r>
              <a:rPr dirty="0" sz="1200" spc="-30" b="1">
                <a:solidFill>
                  <a:srgbClr val="818779"/>
                </a:solidFill>
                <a:latin typeface="Gill Sans MT"/>
                <a:cs typeface="Gill Sans MT"/>
              </a:rPr>
              <a:t>rr</a:t>
            </a:r>
            <a:r>
              <a:rPr dirty="0" sz="1200" spc="-30" b="1">
                <a:solidFill>
                  <a:srgbClr val="818779"/>
                </a:solidFill>
                <a:latin typeface="Gill Sans MT"/>
                <a:cs typeface="Gill Sans MT"/>
              </a:rPr>
              <a:t>i</a:t>
            </a:r>
            <a:r>
              <a:rPr dirty="0" sz="1200" spc="100" b="1">
                <a:solidFill>
                  <a:srgbClr val="818779"/>
                </a:solidFill>
                <a:latin typeface="Gill Sans MT"/>
                <a:cs typeface="Gill Sans MT"/>
              </a:rPr>
              <a:t>c</a:t>
            </a:r>
            <a:r>
              <a:rPr dirty="0" sz="1200" spc="40" b="1">
                <a:solidFill>
                  <a:srgbClr val="818779"/>
                </a:solidFill>
                <a:latin typeface="Gill Sans MT"/>
                <a:cs typeface="Gill Sans MT"/>
              </a:rPr>
              <a:t>u</a:t>
            </a:r>
            <a:r>
              <a:rPr dirty="0" sz="1200" spc="40" b="1">
                <a:solidFill>
                  <a:srgbClr val="818779"/>
                </a:solidFill>
                <a:latin typeface="Gill Sans MT"/>
                <a:cs typeface="Gill Sans MT"/>
              </a:rPr>
              <a:t>l</a:t>
            </a:r>
            <a:r>
              <a:rPr dirty="0" sz="1200" spc="55" b="1">
                <a:solidFill>
                  <a:srgbClr val="818779"/>
                </a:solidFill>
                <a:latin typeface="Gill Sans MT"/>
                <a:cs typeface="Gill Sans MT"/>
              </a:rPr>
              <a:t>a</a:t>
            </a:r>
            <a:r>
              <a:rPr dirty="0" sz="1200" spc="-30" b="1">
                <a:solidFill>
                  <a:srgbClr val="818779"/>
                </a:solidFill>
                <a:latin typeface="Gill Sans MT"/>
                <a:cs typeface="Gill Sans MT"/>
              </a:rPr>
              <a:t>r</a:t>
            </a:r>
            <a:r>
              <a:rPr dirty="0" sz="1200" spc="-60" b="1">
                <a:solidFill>
                  <a:srgbClr val="818779"/>
                </a:solidFill>
                <a:latin typeface="Gill Sans MT"/>
                <a:cs typeface="Gill Sans MT"/>
              </a:rPr>
              <a:t> </a:t>
            </a:r>
            <a:r>
              <a:rPr dirty="0" sz="1200" spc="-50" b="1">
                <a:solidFill>
                  <a:srgbClr val="818779"/>
                </a:solidFill>
                <a:latin typeface="Gill Sans MT"/>
                <a:cs typeface="Gill Sans MT"/>
              </a:rPr>
              <a:t>A</a:t>
            </a:r>
            <a:r>
              <a:rPr dirty="0" sz="1200" spc="100" b="1">
                <a:solidFill>
                  <a:srgbClr val="818779"/>
                </a:solidFill>
                <a:latin typeface="Gill Sans MT"/>
                <a:cs typeface="Gill Sans MT"/>
              </a:rPr>
              <a:t>c</a:t>
            </a:r>
            <a:r>
              <a:rPr dirty="0" sz="1200" spc="-25" b="1">
                <a:solidFill>
                  <a:srgbClr val="818779"/>
                </a:solidFill>
                <a:latin typeface="Gill Sans MT"/>
                <a:cs typeface="Gill Sans MT"/>
              </a:rPr>
              <a:t>t</a:t>
            </a:r>
            <a:r>
              <a:rPr dirty="0" sz="1200" b="1">
                <a:solidFill>
                  <a:srgbClr val="818779"/>
                </a:solidFill>
                <a:latin typeface="Gill Sans MT"/>
                <a:cs typeface="Gill Sans MT"/>
              </a:rPr>
              <a:t>i</a:t>
            </a:r>
            <a:r>
              <a:rPr dirty="0" sz="1200" spc="85" b="1">
                <a:solidFill>
                  <a:srgbClr val="818779"/>
                </a:solidFill>
                <a:latin typeface="Gill Sans MT"/>
                <a:cs typeface="Gill Sans MT"/>
              </a:rPr>
              <a:t>v</a:t>
            </a:r>
            <a:r>
              <a:rPr dirty="0" sz="1200" b="1">
                <a:solidFill>
                  <a:srgbClr val="818779"/>
                </a:solidFill>
                <a:latin typeface="Gill Sans MT"/>
                <a:cs typeface="Gill Sans MT"/>
              </a:rPr>
              <a:t>i</a:t>
            </a:r>
            <a:r>
              <a:rPr dirty="0" sz="1200" spc="-25" b="1">
                <a:solidFill>
                  <a:srgbClr val="818779"/>
                </a:solidFill>
                <a:latin typeface="Gill Sans MT"/>
                <a:cs typeface="Gill Sans MT"/>
              </a:rPr>
              <a:t>t</a:t>
            </a:r>
            <a:r>
              <a:rPr dirty="0" sz="1200" b="1">
                <a:solidFill>
                  <a:srgbClr val="818779"/>
                </a:solidFill>
                <a:latin typeface="Gill Sans MT"/>
                <a:cs typeface="Gill Sans MT"/>
              </a:rPr>
              <a:t>i</a:t>
            </a:r>
            <a:r>
              <a:rPr dirty="0" sz="1200" spc="50" b="1">
                <a:solidFill>
                  <a:srgbClr val="818779"/>
                </a:solidFill>
                <a:latin typeface="Gill Sans MT"/>
                <a:cs typeface="Gill Sans MT"/>
              </a:rPr>
              <a:t>e</a:t>
            </a:r>
            <a:r>
              <a:rPr dirty="0" sz="1200" spc="155" b="1">
                <a:solidFill>
                  <a:srgbClr val="818779"/>
                </a:solidFill>
                <a:latin typeface="Gill Sans MT"/>
                <a:cs typeface="Gill Sans MT"/>
              </a:rPr>
              <a:t>s</a:t>
            </a:r>
            <a:endParaRPr sz="1200">
              <a:latin typeface="Gill Sans MT"/>
              <a:cs typeface="Gill Sans MT"/>
            </a:endParaRPr>
          </a:p>
          <a:p>
            <a:pPr>
              <a:lnSpc>
                <a:spcPct val="100000"/>
              </a:lnSpc>
              <a:spcBef>
                <a:spcPts val="3"/>
              </a:spcBef>
            </a:pPr>
            <a:endParaRPr sz="1300">
              <a:latin typeface="Times New Roman"/>
              <a:cs typeface="Times New Roman"/>
            </a:endParaRPr>
          </a:p>
          <a:p>
            <a:pPr marL="12700" marR="221615">
              <a:lnSpc>
                <a:spcPct val="104099"/>
              </a:lnSpc>
            </a:pPr>
            <a:r>
              <a:rPr dirty="0" sz="1200" spc="-25">
                <a:solidFill>
                  <a:srgbClr val="818779"/>
                </a:solidFill>
                <a:latin typeface="Arial"/>
                <a:cs typeface="Arial"/>
              </a:rPr>
              <a:t>B</a:t>
            </a:r>
            <a:r>
              <a:rPr dirty="0" sz="1200" spc="25">
                <a:solidFill>
                  <a:srgbClr val="818779"/>
                </a:solidFill>
                <a:latin typeface="Arial"/>
                <a:cs typeface="Arial"/>
              </a:rPr>
              <a:t>e</a:t>
            </a:r>
            <a:r>
              <a:rPr dirty="0" sz="1200" spc="65">
                <a:solidFill>
                  <a:srgbClr val="818779"/>
                </a:solidFill>
                <a:latin typeface="Arial"/>
                <a:cs typeface="Arial"/>
              </a:rPr>
              <a:t>y</a:t>
            </a:r>
            <a:r>
              <a:rPr dirty="0" sz="1200" spc="45">
                <a:solidFill>
                  <a:srgbClr val="818779"/>
                </a:solidFill>
                <a:latin typeface="Arial"/>
                <a:cs typeface="Arial"/>
              </a:rPr>
              <a:t>o</a:t>
            </a:r>
            <a:r>
              <a:rPr dirty="0" sz="1200" spc="30">
                <a:solidFill>
                  <a:srgbClr val="818779"/>
                </a:solidFill>
                <a:latin typeface="Arial"/>
                <a:cs typeface="Arial"/>
              </a:rPr>
              <a:t>n</a:t>
            </a:r>
            <a:r>
              <a:rPr dirty="0" sz="1200" spc="70">
                <a:solidFill>
                  <a:srgbClr val="818779"/>
                </a:solidFill>
                <a:latin typeface="Arial"/>
                <a:cs typeface="Arial"/>
              </a:rPr>
              <a:t>d</a:t>
            </a:r>
            <a:r>
              <a:rPr dirty="0" sz="1200" spc="70">
                <a:solidFill>
                  <a:srgbClr val="818779"/>
                </a:solidFill>
                <a:latin typeface="Arial"/>
                <a:cs typeface="Arial"/>
              </a:rPr>
              <a:t> </a:t>
            </a:r>
            <a:r>
              <a:rPr dirty="0" sz="1200" spc="5">
                <a:solidFill>
                  <a:srgbClr val="818779"/>
                </a:solidFill>
                <a:latin typeface="Arial"/>
                <a:cs typeface="Arial"/>
              </a:rPr>
              <a:t>a</a:t>
            </a:r>
            <a:r>
              <a:rPr dirty="0" sz="1200" spc="65">
                <a:solidFill>
                  <a:srgbClr val="818779"/>
                </a:solidFill>
                <a:latin typeface="Arial"/>
                <a:cs typeface="Arial"/>
              </a:rPr>
              <a:t>c</a:t>
            </a:r>
            <a:r>
              <a:rPr dirty="0" sz="1200" spc="5">
                <a:solidFill>
                  <a:srgbClr val="818779"/>
                </a:solidFill>
                <a:latin typeface="Arial"/>
                <a:cs typeface="Arial"/>
              </a:rPr>
              <a:t>a</a:t>
            </a:r>
            <a:r>
              <a:rPr dirty="0" sz="1200" spc="70">
                <a:solidFill>
                  <a:srgbClr val="818779"/>
                </a:solidFill>
                <a:latin typeface="Arial"/>
                <a:cs typeface="Arial"/>
              </a:rPr>
              <a:t>d</a:t>
            </a:r>
            <a:r>
              <a:rPr dirty="0" sz="1200" spc="30">
                <a:solidFill>
                  <a:srgbClr val="818779"/>
                </a:solidFill>
                <a:latin typeface="Arial"/>
                <a:cs typeface="Arial"/>
              </a:rPr>
              <a:t>em</a:t>
            </a:r>
            <a:r>
              <a:rPr dirty="0" sz="1200" spc="15">
                <a:solidFill>
                  <a:srgbClr val="818779"/>
                </a:solidFill>
                <a:latin typeface="Arial"/>
                <a:cs typeface="Arial"/>
              </a:rPr>
              <a:t>i</a:t>
            </a:r>
            <a:r>
              <a:rPr dirty="0" sz="1200" spc="65">
                <a:solidFill>
                  <a:srgbClr val="818779"/>
                </a:solidFill>
                <a:latin typeface="Arial"/>
                <a:cs typeface="Arial"/>
              </a:rPr>
              <a:t>c</a:t>
            </a:r>
            <a:r>
              <a:rPr dirty="0" sz="1200" spc="20">
                <a:solidFill>
                  <a:srgbClr val="818779"/>
                </a:solidFill>
                <a:latin typeface="Arial"/>
                <a:cs typeface="Arial"/>
              </a:rPr>
              <a:t>s</a:t>
            </a:r>
            <a:r>
              <a:rPr dirty="0" sz="1200" spc="20">
                <a:solidFill>
                  <a:srgbClr val="818779"/>
                </a:solidFill>
                <a:latin typeface="Arial"/>
                <a:cs typeface="Arial"/>
              </a:rPr>
              <a:t>, </a:t>
            </a:r>
            <a:r>
              <a:rPr dirty="0" sz="1200" spc="100">
                <a:solidFill>
                  <a:srgbClr val="818779"/>
                </a:solidFill>
                <a:latin typeface="Arial"/>
                <a:cs typeface="Arial"/>
              </a:rPr>
              <a:t>w</a:t>
            </a:r>
            <a:r>
              <a:rPr dirty="0" sz="1200" spc="25">
                <a:solidFill>
                  <a:srgbClr val="818779"/>
                </a:solidFill>
                <a:latin typeface="Arial"/>
                <a:cs typeface="Arial"/>
              </a:rPr>
              <a:t>e</a:t>
            </a:r>
            <a:r>
              <a:rPr dirty="0" sz="1200" spc="25">
                <a:solidFill>
                  <a:srgbClr val="818779"/>
                </a:solidFill>
                <a:latin typeface="Arial"/>
                <a:cs typeface="Arial"/>
              </a:rPr>
              <a:t> </a:t>
            </a:r>
            <a:r>
              <a:rPr dirty="0" sz="1200" spc="30">
                <a:solidFill>
                  <a:srgbClr val="818779"/>
                </a:solidFill>
                <a:latin typeface="Arial"/>
                <a:cs typeface="Arial"/>
              </a:rPr>
              <a:t>em</a:t>
            </a:r>
            <a:r>
              <a:rPr dirty="0" sz="1200" spc="60">
                <a:solidFill>
                  <a:srgbClr val="818779"/>
                </a:solidFill>
                <a:latin typeface="Arial"/>
                <a:cs typeface="Arial"/>
              </a:rPr>
              <a:t>p</a:t>
            </a:r>
            <a:r>
              <a:rPr dirty="0" sz="1200" spc="40">
                <a:solidFill>
                  <a:srgbClr val="818779"/>
                </a:solidFill>
                <a:latin typeface="Arial"/>
                <a:cs typeface="Arial"/>
              </a:rPr>
              <a:t>h</a:t>
            </a:r>
            <a:r>
              <a:rPr dirty="0" sz="1200" spc="5">
                <a:solidFill>
                  <a:srgbClr val="818779"/>
                </a:solidFill>
                <a:latin typeface="Arial"/>
                <a:cs typeface="Arial"/>
              </a:rPr>
              <a:t>a</a:t>
            </a:r>
            <a:r>
              <a:rPr dirty="0" sz="1200" spc="20">
                <a:solidFill>
                  <a:srgbClr val="818779"/>
                </a:solidFill>
                <a:latin typeface="Arial"/>
                <a:cs typeface="Arial"/>
              </a:rPr>
              <a:t>s</a:t>
            </a:r>
            <a:r>
              <a:rPr dirty="0" sz="1200" spc="15">
                <a:solidFill>
                  <a:srgbClr val="818779"/>
                </a:solidFill>
                <a:latin typeface="Arial"/>
                <a:cs typeface="Arial"/>
              </a:rPr>
              <a:t>i</a:t>
            </a:r>
            <a:r>
              <a:rPr dirty="0" sz="1200" spc="45">
                <a:solidFill>
                  <a:srgbClr val="818779"/>
                </a:solidFill>
                <a:latin typeface="Arial"/>
                <a:cs typeface="Arial"/>
              </a:rPr>
              <a:t>z</a:t>
            </a:r>
            <a:r>
              <a:rPr dirty="0" sz="1200" spc="25">
                <a:solidFill>
                  <a:srgbClr val="818779"/>
                </a:solidFill>
                <a:latin typeface="Arial"/>
                <a:cs typeface="Arial"/>
              </a:rPr>
              <a:t>e</a:t>
            </a:r>
            <a:r>
              <a:rPr dirty="0" sz="1200" spc="25">
                <a:solidFill>
                  <a:srgbClr val="818779"/>
                </a:solidFill>
                <a:latin typeface="Arial"/>
                <a:cs typeface="Arial"/>
              </a:rPr>
              <a:t> </a:t>
            </a:r>
            <a:r>
              <a:rPr dirty="0" sz="1200" spc="5">
                <a:solidFill>
                  <a:srgbClr val="818779"/>
                </a:solidFill>
                <a:latin typeface="Arial"/>
                <a:cs typeface="Arial"/>
              </a:rPr>
              <a:t>a</a:t>
            </a:r>
            <a:r>
              <a:rPr dirty="0" sz="1200" spc="5">
                <a:solidFill>
                  <a:srgbClr val="818779"/>
                </a:solidFill>
                <a:latin typeface="Arial"/>
                <a:cs typeface="Arial"/>
              </a:rPr>
              <a:t> </a:t>
            </a:r>
            <a:r>
              <a:rPr dirty="0" sz="1200" spc="65">
                <a:solidFill>
                  <a:srgbClr val="818779"/>
                </a:solidFill>
                <a:latin typeface="Arial"/>
                <a:cs typeface="Arial"/>
              </a:rPr>
              <a:t>v</a:t>
            </a:r>
            <a:r>
              <a:rPr dirty="0" sz="1200" spc="5">
                <a:solidFill>
                  <a:srgbClr val="818779"/>
                </a:solidFill>
                <a:latin typeface="Arial"/>
                <a:cs typeface="Arial"/>
              </a:rPr>
              <a:t>a</a:t>
            </a:r>
            <a:r>
              <a:rPr dirty="0" sz="1200" spc="60">
                <a:solidFill>
                  <a:srgbClr val="818779"/>
                </a:solidFill>
                <a:latin typeface="Arial"/>
                <a:cs typeface="Arial"/>
              </a:rPr>
              <a:t>r</a:t>
            </a:r>
            <a:r>
              <a:rPr dirty="0" sz="1200" spc="15">
                <a:solidFill>
                  <a:srgbClr val="818779"/>
                </a:solidFill>
                <a:latin typeface="Arial"/>
                <a:cs typeface="Arial"/>
              </a:rPr>
              <a:t>i</a:t>
            </a:r>
            <a:r>
              <a:rPr dirty="0" sz="1200" spc="25">
                <a:solidFill>
                  <a:srgbClr val="818779"/>
                </a:solidFill>
                <a:latin typeface="Arial"/>
                <a:cs typeface="Arial"/>
              </a:rPr>
              <a:t>e</a:t>
            </a:r>
            <a:r>
              <a:rPr dirty="0" sz="1200" spc="100">
                <a:solidFill>
                  <a:srgbClr val="818779"/>
                </a:solidFill>
                <a:latin typeface="Arial"/>
                <a:cs typeface="Arial"/>
              </a:rPr>
              <a:t>t</a:t>
            </a:r>
            <a:r>
              <a:rPr dirty="0" sz="1200" spc="65">
                <a:solidFill>
                  <a:srgbClr val="818779"/>
                </a:solidFill>
                <a:latin typeface="Arial"/>
                <a:cs typeface="Arial"/>
              </a:rPr>
              <a:t>y</a:t>
            </a:r>
            <a:r>
              <a:rPr dirty="0" sz="1200" spc="65">
                <a:solidFill>
                  <a:srgbClr val="818779"/>
                </a:solidFill>
                <a:latin typeface="Arial"/>
                <a:cs typeface="Arial"/>
              </a:rPr>
              <a:t> </a:t>
            </a:r>
            <a:r>
              <a:rPr dirty="0" sz="1200" spc="45">
                <a:solidFill>
                  <a:srgbClr val="818779"/>
                </a:solidFill>
                <a:latin typeface="Arial"/>
                <a:cs typeface="Arial"/>
              </a:rPr>
              <a:t>o</a:t>
            </a:r>
            <a:r>
              <a:rPr dirty="0" sz="1200" spc="95">
                <a:solidFill>
                  <a:srgbClr val="818779"/>
                </a:solidFill>
                <a:latin typeface="Arial"/>
                <a:cs typeface="Arial"/>
              </a:rPr>
              <a:t>f</a:t>
            </a:r>
            <a:r>
              <a:rPr dirty="0" sz="1200" spc="95">
                <a:solidFill>
                  <a:srgbClr val="818779"/>
                </a:solidFill>
                <a:latin typeface="Arial"/>
                <a:cs typeface="Arial"/>
              </a:rPr>
              <a:t> </a:t>
            </a:r>
            <a:r>
              <a:rPr dirty="0" sz="1200" spc="25">
                <a:solidFill>
                  <a:srgbClr val="818779"/>
                </a:solidFill>
                <a:latin typeface="Arial"/>
                <a:cs typeface="Arial"/>
              </a:rPr>
              <a:t>e</a:t>
            </a:r>
            <a:r>
              <a:rPr dirty="0" sz="1200" spc="40">
                <a:solidFill>
                  <a:srgbClr val="818779"/>
                </a:solidFill>
                <a:latin typeface="Arial"/>
                <a:cs typeface="Arial"/>
              </a:rPr>
              <a:t>x</a:t>
            </a:r>
            <a:r>
              <a:rPr dirty="0" sz="1200" spc="100">
                <a:solidFill>
                  <a:srgbClr val="818779"/>
                </a:solidFill>
                <a:latin typeface="Arial"/>
                <a:cs typeface="Arial"/>
              </a:rPr>
              <a:t>t</a:t>
            </a:r>
            <a:r>
              <a:rPr dirty="0" sz="1200" spc="60">
                <a:solidFill>
                  <a:srgbClr val="818779"/>
                </a:solidFill>
                <a:latin typeface="Arial"/>
                <a:cs typeface="Arial"/>
              </a:rPr>
              <a:t>r</a:t>
            </a:r>
            <a:r>
              <a:rPr dirty="0" sz="1200" spc="5">
                <a:solidFill>
                  <a:srgbClr val="818779"/>
                </a:solidFill>
                <a:latin typeface="Arial"/>
                <a:cs typeface="Arial"/>
              </a:rPr>
              <a:t>a</a:t>
            </a:r>
            <a:r>
              <a:rPr dirty="0" sz="1200" spc="65">
                <a:solidFill>
                  <a:srgbClr val="818779"/>
                </a:solidFill>
                <a:latin typeface="Arial"/>
                <a:cs typeface="Arial"/>
              </a:rPr>
              <a:t>c</a:t>
            </a:r>
            <a:r>
              <a:rPr dirty="0" sz="1200" spc="25">
                <a:solidFill>
                  <a:srgbClr val="818779"/>
                </a:solidFill>
                <a:latin typeface="Arial"/>
                <a:cs typeface="Arial"/>
              </a:rPr>
              <a:t>u</a:t>
            </a:r>
            <a:r>
              <a:rPr dirty="0" sz="1200" spc="60">
                <a:solidFill>
                  <a:srgbClr val="818779"/>
                </a:solidFill>
                <a:latin typeface="Arial"/>
                <a:cs typeface="Arial"/>
              </a:rPr>
              <a:t>rr</a:t>
            </a:r>
            <a:r>
              <a:rPr dirty="0" sz="1200" spc="15">
                <a:solidFill>
                  <a:srgbClr val="818779"/>
                </a:solidFill>
                <a:latin typeface="Arial"/>
                <a:cs typeface="Arial"/>
              </a:rPr>
              <a:t>i</a:t>
            </a:r>
            <a:r>
              <a:rPr dirty="0" sz="1200" spc="65">
                <a:solidFill>
                  <a:srgbClr val="818779"/>
                </a:solidFill>
                <a:latin typeface="Arial"/>
                <a:cs typeface="Arial"/>
              </a:rPr>
              <a:t>c</a:t>
            </a:r>
            <a:r>
              <a:rPr dirty="0" sz="1200" spc="25">
                <a:solidFill>
                  <a:srgbClr val="818779"/>
                </a:solidFill>
                <a:latin typeface="Arial"/>
                <a:cs typeface="Arial"/>
              </a:rPr>
              <a:t>u</a:t>
            </a:r>
            <a:r>
              <a:rPr dirty="0" sz="1200" spc="15">
                <a:solidFill>
                  <a:srgbClr val="818779"/>
                </a:solidFill>
                <a:latin typeface="Arial"/>
                <a:cs typeface="Arial"/>
              </a:rPr>
              <a:t>l</a:t>
            </a:r>
            <a:r>
              <a:rPr dirty="0" sz="1200" spc="5">
                <a:solidFill>
                  <a:srgbClr val="818779"/>
                </a:solidFill>
                <a:latin typeface="Arial"/>
                <a:cs typeface="Arial"/>
              </a:rPr>
              <a:t>a</a:t>
            </a:r>
            <a:r>
              <a:rPr dirty="0" sz="1200" spc="60">
                <a:solidFill>
                  <a:srgbClr val="818779"/>
                </a:solidFill>
                <a:latin typeface="Arial"/>
                <a:cs typeface="Arial"/>
              </a:rPr>
              <a:t>r</a:t>
            </a:r>
            <a:r>
              <a:rPr dirty="0" sz="1200" spc="60">
                <a:solidFill>
                  <a:srgbClr val="818779"/>
                </a:solidFill>
                <a:latin typeface="Arial"/>
                <a:cs typeface="Arial"/>
              </a:rPr>
              <a:t> </a:t>
            </a:r>
            <a:r>
              <a:rPr dirty="0" sz="1200" spc="5">
                <a:solidFill>
                  <a:srgbClr val="818779"/>
                </a:solidFill>
                <a:latin typeface="Arial"/>
                <a:cs typeface="Arial"/>
              </a:rPr>
              <a:t>a</a:t>
            </a:r>
            <a:r>
              <a:rPr dirty="0" sz="1200" spc="65">
                <a:solidFill>
                  <a:srgbClr val="818779"/>
                </a:solidFill>
                <a:latin typeface="Arial"/>
                <a:cs typeface="Arial"/>
              </a:rPr>
              <a:t>c</a:t>
            </a:r>
            <a:r>
              <a:rPr dirty="0" sz="1200" spc="100">
                <a:solidFill>
                  <a:srgbClr val="818779"/>
                </a:solidFill>
                <a:latin typeface="Arial"/>
                <a:cs typeface="Arial"/>
              </a:rPr>
              <a:t>t</a:t>
            </a:r>
            <a:r>
              <a:rPr dirty="0" sz="1200" spc="15">
                <a:solidFill>
                  <a:srgbClr val="818779"/>
                </a:solidFill>
                <a:latin typeface="Arial"/>
                <a:cs typeface="Arial"/>
              </a:rPr>
              <a:t>i</a:t>
            </a:r>
            <a:r>
              <a:rPr dirty="0" sz="1200" spc="65">
                <a:solidFill>
                  <a:srgbClr val="818779"/>
                </a:solidFill>
                <a:latin typeface="Arial"/>
                <a:cs typeface="Arial"/>
              </a:rPr>
              <a:t>v</a:t>
            </a:r>
            <a:r>
              <a:rPr dirty="0" sz="1200" spc="15">
                <a:solidFill>
                  <a:srgbClr val="818779"/>
                </a:solidFill>
                <a:latin typeface="Arial"/>
                <a:cs typeface="Arial"/>
              </a:rPr>
              <a:t>i</a:t>
            </a:r>
            <a:r>
              <a:rPr dirty="0" sz="1200" spc="100">
                <a:solidFill>
                  <a:srgbClr val="818779"/>
                </a:solidFill>
                <a:latin typeface="Arial"/>
                <a:cs typeface="Arial"/>
              </a:rPr>
              <a:t>t</a:t>
            </a:r>
            <a:r>
              <a:rPr dirty="0" sz="1200" spc="15">
                <a:solidFill>
                  <a:srgbClr val="818779"/>
                </a:solidFill>
                <a:latin typeface="Arial"/>
                <a:cs typeface="Arial"/>
              </a:rPr>
              <a:t>i</a:t>
            </a:r>
            <a:r>
              <a:rPr dirty="0" sz="1200" spc="25">
                <a:solidFill>
                  <a:srgbClr val="818779"/>
                </a:solidFill>
                <a:latin typeface="Arial"/>
                <a:cs typeface="Arial"/>
              </a:rPr>
              <a:t>es</a:t>
            </a:r>
            <a:r>
              <a:rPr dirty="0" sz="1200" spc="25">
                <a:solidFill>
                  <a:srgbClr val="818779"/>
                </a:solidFill>
                <a:latin typeface="Arial"/>
                <a:cs typeface="Arial"/>
              </a:rPr>
              <a:t> </a:t>
            </a:r>
            <a:r>
              <a:rPr dirty="0" sz="1200" spc="100">
                <a:solidFill>
                  <a:srgbClr val="818779"/>
                </a:solidFill>
                <a:latin typeface="Arial"/>
                <a:cs typeface="Arial"/>
              </a:rPr>
              <a:t>t</a:t>
            </a:r>
            <a:r>
              <a:rPr dirty="0" sz="1200" spc="45">
                <a:solidFill>
                  <a:srgbClr val="818779"/>
                </a:solidFill>
                <a:latin typeface="Arial"/>
                <a:cs typeface="Arial"/>
              </a:rPr>
              <a:t>o</a:t>
            </a:r>
            <a:r>
              <a:rPr dirty="0" sz="1200" spc="45">
                <a:solidFill>
                  <a:srgbClr val="818779"/>
                </a:solidFill>
                <a:latin typeface="Arial"/>
                <a:cs typeface="Arial"/>
              </a:rPr>
              <a:t> </a:t>
            </a:r>
            <a:r>
              <a:rPr dirty="0" sz="1200" spc="65">
                <a:solidFill>
                  <a:srgbClr val="818779"/>
                </a:solidFill>
                <a:latin typeface="Arial"/>
                <a:cs typeface="Arial"/>
              </a:rPr>
              <a:t>c</a:t>
            </a:r>
            <a:r>
              <a:rPr dirty="0" sz="1200" spc="5">
                <a:solidFill>
                  <a:srgbClr val="818779"/>
                </a:solidFill>
                <a:latin typeface="Arial"/>
                <a:cs typeface="Arial"/>
              </a:rPr>
              <a:t>a</a:t>
            </a:r>
            <a:r>
              <a:rPr dirty="0" sz="1200" spc="100">
                <a:solidFill>
                  <a:srgbClr val="818779"/>
                </a:solidFill>
                <a:latin typeface="Arial"/>
                <a:cs typeface="Arial"/>
              </a:rPr>
              <a:t>t</a:t>
            </a:r>
            <a:r>
              <a:rPr dirty="0" sz="1200" spc="25">
                <a:solidFill>
                  <a:srgbClr val="818779"/>
                </a:solidFill>
                <a:latin typeface="Arial"/>
                <a:cs typeface="Arial"/>
              </a:rPr>
              <a:t>e</a:t>
            </a:r>
            <a:r>
              <a:rPr dirty="0" sz="1200" spc="60">
                <a:solidFill>
                  <a:srgbClr val="818779"/>
                </a:solidFill>
                <a:latin typeface="Arial"/>
                <a:cs typeface="Arial"/>
              </a:rPr>
              <a:t>r</a:t>
            </a:r>
            <a:r>
              <a:rPr dirty="0" sz="1200" spc="60">
                <a:solidFill>
                  <a:srgbClr val="818779"/>
                </a:solidFill>
                <a:latin typeface="Arial"/>
                <a:cs typeface="Arial"/>
              </a:rPr>
              <a:t> </a:t>
            </a:r>
            <a:r>
              <a:rPr dirty="0" sz="1200" spc="100">
                <a:solidFill>
                  <a:srgbClr val="818779"/>
                </a:solidFill>
                <a:latin typeface="Arial"/>
                <a:cs typeface="Arial"/>
              </a:rPr>
              <a:t>t</a:t>
            </a:r>
            <a:r>
              <a:rPr dirty="0" sz="1200" spc="45">
                <a:solidFill>
                  <a:srgbClr val="818779"/>
                </a:solidFill>
                <a:latin typeface="Arial"/>
                <a:cs typeface="Arial"/>
              </a:rPr>
              <a:t>o</a:t>
            </a:r>
            <a:r>
              <a:rPr dirty="0" sz="1200" spc="20">
                <a:solidFill>
                  <a:srgbClr val="818779"/>
                </a:solidFill>
                <a:latin typeface="Arial"/>
                <a:cs typeface="Arial"/>
              </a:rPr>
              <a:t> </a:t>
            </a:r>
            <a:r>
              <a:rPr dirty="0" sz="1200" spc="70">
                <a:solidFill>
                  <a:srgbClr val="818779"/>
                </a:solidFill>
                <a:latin typeface="Arial"/>
                <a:cs typeface="Arial"/>
              </a:rPr>
              <a:t>d</a:t>
            </a:r>
            <a:r>
              <a:rPr dirty="0" sz="1200" spc="15">
                <a:solidFill>
                  <a:srgbClr val="818779"/>
                </a:solidFill>
                <a:latin typeface="Arial"/>
                <a:cs typeface="Arial"/>
              </a:rPr>
              <a:t>i</a:t>
            </a:r>
            <a:r>
              <a:rPr dirty="0" sz="1200" spc="95">
                <a:solidFill>
                  <a:srgbClr val="818779"/>
                </a:solidFill>
                <a:latin typeface="Arial"/>
                <a:cs typeface="Arial"/>
              </a:rPr>
              <a:t>ff</a:t>
            </a:r>
            <a:r>
              <a:rPr dirty="0" sz="1200" spc="25">
                <a:solidFill>
                  <a:srgbClr val="818779"/>
                </a:solidFill>
                <a:latin typeface="Arial"/>
                <a:cs typeface="Arial"/>
              </a:rPr>
              <a:t>e</a:t>
            </a:r>
            <a:r>
              <a:rPr dirty="0" sz="1200" spc="60">
                <a:solidFill>
                  <a:srgbClr val="818779"/>
                </a:solidFill>
                <a:latin typeface="Arial"/>
                <a:cs typeface="Arial"/>
              </a:rPr>
              <a:t>r</a:t>
            </a:r>
            <a:r>
              <a:rPr dirty="0" sz="1200" spc="25">
                <a:solidFill>
                  <a:srgbClr val="818779"/>
                </a:solidFill>
                <a:latin typeface="Arial"/>
                <a:cs typeface="Arial"/>
              </a:rPr>
              <a:t>e</a:t>
            </a:r>
            <a:r>
              <a:rPr dirty="0" sz="1200" spc="30">
                <a:solidFill>
                  <a:srgbClr val="818779"/>
                </a:solidFill>
                <a:latin typeface="Arial"/>
                <a:cs typeface="Arial"/>
              </a:rPr>
              <a:t>n</a:t>
            </a:r>
            <a:r>
              <a:rPr dirty="0" sz="1200" spc="100">
                <a:solidFill>
                  <a:srgbClr val="818779"/>
                </a:solidFill>
                <a:latin typeface="Arial"/>
                <a:cs typeface="Arial"/>
              </a:rPr>
              <a:t>t</a:t>
            </a:r>
            <a:r>
              <a:rPr dirty="0" sz="1200" spc="100">
                <a:solidFill>
                  <a:srgbClr val="818779"/>
                </a:solidFill>
                <a:latin typeface="Arial"/>
                <a:cs typeface="Arial"/>
              </a:rPr>
              <a:t> </a:t>
            </a:r>
            <a:r>
              <a:rPr dirty="0" sz="1200" spc="15">
                <a:solidFill>
                  <a:srgbClr val="818779"/>
                </a:solidFill>
                <a:latin typeface="Arial"/>
                <a:cs typeface="Arial"/>
              </a:rPr>
              <a:t>i</a:t>
            </a:r>
            <a:r>
              <a:rPr dirty="0" sz="1200" spc="30">
                <a:solidFill>
                  <a:srgbClr val="818779"/>
                </a:solidFill>
                <a:latin typeface="Arial"/>
                <a:cs typeface="Arial"/>
              </a:rPr>
              <a:t>n</a:t>
            </a:r>
            <a:r>
              <a:rPr dirty="0" sz="1200" spc="100">
                <a:solidFill>
                  <a:srgbClr val="818779"/>
                </a:solidFill>
                <a:latin typeface="Arial"/>
                <a:cs typeface="Arial"/>
              </a:rPr>
              <a:t>t</a:t>
            </a:r>
            <a:r>
              <a:rPr dirty="0" sz="1200" spc="25">
                <a:solidFill>
                  <a:srgbClr val="818779"/>
                </a:solidFill>
                <a:latin typeface="Arial"/>
                <a:cs typeface="Arial"/>
              </a:rPr>
              <a:t>e</a:t>
            </a:r>
            <a:r>
              <a:rPr dirty="0" sz="1200" spc="60">
                <a:solidFill>
                  <a:srgbClr val="818779"/>
                </a:solidFill>
                <a:latin typeface="Arial"/>
                <a:cs typeface="Arial"/>
              </a:rPr>
              <a:t>r</a:t>
            </a:r>
            <a:r>
              <a:rPr dirty="0" sz="1200" spc="25">
                <a:solidFill>
                  <a:srgbClr val="818779"/>
                </a:solidFill>
                <a:latin typeface="Arial"/>
                <a:cs typeface="Arial"/>
              </a:rPr>
              <a:t>es</a:t>
            </a:r>
            <a:r>
              <a:rPr dirty="0" sz="1200" spc="100">
                <a:solidFill>
                  <a:srgbClr val="818779"/>
                </a:solidFill>
                <a:latin typeface="Arial"/>
                <a:cs typeface="Arial"/>
              </a:rPr>
              <a:t>t</a:t>
            </a:r>
            <a:r>
              <a:rPr dirty="0" sz="1200" spc="20">
                <a:solidFill>
                  <a:srgbClr val="818779"/>
                </a:solidFill>
                <a:latin typeface="Arial"/>
                <a:cs typeface="Arial"/>
              </a:rPr>
              <a:t>s</a:t>
            </a:r>
            <a:r>
              <a:rPr dirty="0" sz="1200" spc="20">
                <a:solidFill>
                  <a:srgbClr val="818779"/>
                </a:solidFill>
                <a:latin typeface="Arial"/>
                <a:cs typeface="Arial"/>
              </a:rPr>
              <a:t> </a:t>
            </a:r>
            <a:r>
              <a:rPr dirty="0" sz="1200" spc="5">
                <a:solidFill>
                  <a:srgbClr val="818779"/>
                </a:solidFill>
                <a:latin typeface="Arial"/>
                <a:cs typeface="Arial"/>
              </a:rPr>
              <a:t>a</a:t>
            </a:r>
            <a:r>
              <a:rPr dirty="0" sz="1200" spc="30">
                <a:solidFill>
                  <a:srgbClr val="818779"/>
                </a:solidFill>
                <a:latin typeface="Arial"/>
                <a:cs typeface="Arial"/>
              </a:rPr>
              <a:t>n</a:t>
            </a:r>
            <a:r>
              <a:rPr dirty="0" sz="1200" spc="70">
                <a:solidFill>
                  <a:srgbClr val="818779"/>
                </a:solidFill>
                <a:latin typeface="Arial"/>
                <a:cs typeface="Arial"/>
              </a:rPr>
              <a:t>d</a:t>
            </a:r>
            <a:r>
              <a:rPr dirty="0" sz="1200" spc="70">
                <a:solidFill>
                  <a:srgbClr val="818779"/>
                </a:solidFill>
                <a:latin typeface="Arial"/>
                <a:cs typeface="Arial"/>
              </a:rPr>
              <a:t> </a:t>
            </a:r>
            <a:r>
              <a:rPr dirty="0" sz="1200" spc="100">
                <a:solidFill>
                  <a:srgbClr val="818779"/>
                </a:solidFill>
                <a:latin typeface="Arial"/>
                <a:cs typeface="Arial"/>
              </a:rPr>
              <a:t>t</a:t>
            </a:r>
            <a:r>
              <a:rPr dirty="0" sz="1200" spc="5">
                <a:solidFill>
                  <a:srgbClr val="818779"/>
                </a:solidFill>
                <a:latin typeface="Arial"/>
                <a:cs typeface="Arial"/>
              </a:rPr>
              <a:t>a</a:t>
            </a:r>
            <a:r>
              <a:rPr dirty="0" sz="1200" spc="15">
                <a:solidFill>
                  <a:srgbClr val="818779"/>
                </a:solidFill>
                <a:latin typeface="Arial"/>
                <a:cs typeface="Arial"/>
              </a:rPr>
              <a:t>l</a:t>
            </a:r>
            <a:r>
              <a:rPr dirty="0" sz="1200" spc="25">
                <a:solidFill>
                  <a:srgbClr val="818779"/>
                </a:solidFill>
                <a:latin typeface="Arial"/>
                <a:cs typeface="Arial"/>
              </a:rPr>
              <a:t>e</a:t>
            </a:r>
            <a:r>
              <a:rPr dirty="0" sz="1200" spc="30">
                <a:solidFill>
                  <a:srgbClr val="818779"/>
                </a:solidFill>
                <a:latin typeface="Arial"/>
                <a:cs typeface="Arial"/>
              </a:rPr>
              <a:t>n</a:t>
            </a:r>
            <a:r>
              <a:rPr dirty="0" sz="1200" spc="100">
                <a:solidFill>
                  <a:srgbClr val="818779"/>
                </a:solidFill>
                <a:latin typeface="Arial"/>
                <a:cs typeface="Arial"/>
              </a:rPr>
              <a:t>t</a:t>
            </a:r>
            <a:r>
              <a:rPr dirty="0" sz="1200" spc="20">
                <a:solidFill>
                  <a:srgbClr val="818779"/>
                </a:solidFill>
                <a:latin typeface="Arial"/>
                <a:cs typeface="Arial"/>
              </a:rPr>
              <a:t>s</a:t>
            </a:r>
            <a:r>
              <a:rPr dirty="0" sz="1200" spc="-5">
                <a:solidFill>
                  <a:srgbClr val="818779"/>
                </a:solidFill>
                <a:latin typeface="Arial"/>
                <a:cs typeface="Arial"/>
              </a:rPr>
              <a:t>.</a:t>
            </a:r>
            <a:r>
              <a:rPr dirty="0" sz="1200" spc="-5">
                <a:solidFill>
                  <a:srgbClr val="818779"/>
                </a:solidFill>
                <a:latin typeface="Arial"/>
                <a:cs typeface="Arial"/>
              </a:rPr>
              <a:t> </a:t>
            </a:r>
            <a:r>
              <a:rPr dirty="0" sz="1200" spc="5">
                <a:solidFill>
                  <a:srgbClr val="818779"/>
                </a:solidFill>
                <a:latin typeface="Arial"/>
                <a:cs typeface="Arial"/>
              </a:rPr>
              <a:t>A</a:t>
            </a:r>
            <a:r>
              <a:rPr dirty="0" sz="1200" spc="65">
                <a:solidFill>
                  <a:srgbClr val="818779"/>
                </a:solidFill>
                <a:latin typeface="Arial"/>
                <a:cs typeface="Arial"/>
              </a:rPr>
              <a:t>c</a:t>
            </a:r>
            <a:r>
              <a:rPr dirty="0" sz="1200" spc="100">
                <a:solidFill>
                  <a:srgbClr val="818779"/>
                </a:solidFill>
                <a:latin typeface="Arial"/>
                <a:cs typeface="Arial"/>
              </a:rPr>
              <a:t>t</a:t>
            </a:r>
            <a:r>
              <a:rPr dirty="0" sz="1200" spc="15">
                <a:solidFill>
                  <a:srgbClr val="818779"/>
                </a:solidFill>
                <a:latin typeface="Arial"/>
                <a:cs typeface="Arial"/>
              </a:rPr>
              <a:t>i</a:t>
            </a:r>
            <a:r>
              <a:rPr dirty="0" sz="1200" spc="65">
                <a:solidFill>
                  <a:srgbClr val="818779"/>
                </a:solidFill>
                <a:latin typeface="Arial"/>
                <a:cs typeface="Arial"/>
              </a:rPr>
              <a:t>v</a:t>
            </a:r>
            <a:r>
              <a:rPr dirty="0" sz="1200" spc="15">
                <a:solidFill>
                  <a:srgbClr val="818779"/>
                </a:solidFill>
                <a:latin typeface="Arial"/>
                <a:cs typeface="Arial"/>
              </a:rPr>
              <a:t>i</a:t>
            </a:r>
            <a:r>
              <a:rPr dirty="0" sz="1200" spc="100">
                <a:solidFill>
                  <a:srgbClr val="818779"/>
                </a:solidFill>
                <a:latin typeface="Arial"/>
                <a:cs typeface="Arial"/>
              </a:rPr>
              <a:t>t</a:t>
            </a:r>
            <a:r>
              <a:rPr dirty="0" sz="1200" spc="15">
                <a:solidFill>
                  <a:srgbClr val="818779"/>
                </a:solidFill>
                <a:latin typeface="Arial"/>
                <a:cs typeface="Arial"/>
              </a:rPr>
              <a:t>i</a:t>
            </a:r>
            <a:r>
              <a:rPr dirty="0" sz="1200" spc="25">
                <a:solidFill>
                  <a:srgbClr val="818779"/>
                </a:solidFill>
                <a:latin typeface="Arial"/>
                <a:cs typeface="Arial"/>
              </a:rPr>
              <a:t>es</a:t>
            </a:r>
            <a:r>
              <a:rPr dirty="0" sz="1200" spc="25">
                <a:solidFill>
                  <a:srgbClr val="818779"/>
                </a:solidFill>
                <a:latin typeface="Arial"/>
                <a:cs typeface="Arial"/>
              </a:rPr>
              <a:t> </a:t>
            </a:r>
            <a:r>
              <a:rPr dirty="0" sz="1200" spc="15">
                <a:solidFill>
                  <a:srgbClr val="818779"/>
                </a:solidFill>
                <a:latin typeface="Arial"/>
                <a:cs typeface="Arial"/>
              </a:rPr>
              <a:t>li</a:t>
            </a:r>
            <a:r>
              <a:rPr dirty="0" sz="1200" spc="45">
                <a:solidFill>
                  <a:srgbClr val="818779"/>
                </a:solidFill>
                <a:latin typeface="Arial"/>
                <a:cs typeface="Arial"/>
              </a:rPr>
              <a:t>k</a:t>
            </a:r>
            <a:r>
              <a:rPr dirty="0" sz="1200" spc="25">
                <a:solidFill>
                  <a:srgbClr val="818779"/>
                </a:solidFill>
                <a:latin typeface="Arial"/>
                <a:cs typeface="Arial"/>
              </a:rPr>
              <a:t>e</a:t>
            </a:r>
            <a:r>
              <a:rPr dirty="0" sz="1200" spc="25">
                <a:solidFill>
                  <a:srgbClr val="818779"/>
                </a:solidFill>
                <a:latin typeface="Arial"/>
                <a:cs typeface="Arial"/>
              </a:rPr>
              <a:t> </a:t>
            </a:r>
            <a:r>
              <a:rPr dirty="0" sz="1200" spc="-40">
                <a:solidFill>
                  <a:srgbClr val="818779"/>
                </a:solidFill>
                <a:latin typeface="Arial"/>
                <a:cs typeface="Arial"/>
              </a:rPr>
              <a:t>F</a:t>
            </a:r>
            <a:r>
              <a:rPr dirty="0" sz="1200" spc="15">
                <a:solidFill>
                  <a:srgbClr val="818779"/>
                </a:solidFill>
                <a:latin typeface="Arial"/>
                <a:cs typeface="Arial"/>
              </a:rPr>
              <a:t>l</a:t>
            </a:r>
            <a:r>
              <a:rPr dirty="0" sz="1200" spc="45">
                <a:solidFill>
                  <a:srgbClr val="818779"/>
                </a:solidFill>
                <a:latin typeface="Arial"/>
                <a:cs typeface="Arial"/>
              </a:rPr>
              <a:t>o</a:t>
            </a:r>
            <a:r>
              <a:rPr dirty="0" sz="1200" spc="65">
                <a:solidFill>
                  <a:srgbClr val="818779"/>
                </a:solidFill>
                <a:latin typeface="Arial"/>
                <a:cs typeface="Arial"/>
              </a:rPr>
              <a:t>c</a:t>
            </a:r>
            <a:r>
              <a:rPr dirty="0" sz="1200" spc="5">
                <a:solidFill>
                  <a:srgbClr val="818779"/>
                </a:solidFill>
                <a:latin typeface="Arial"/>
                <a:cs typeface="Arial"/>
              </a:rPr>
              <a:t>a</a:t>
            </a:r>
            <a:r>
              <a:rPr dirty="0" sz="1200" spc="70">
                <a:solidFill>
                  <a:srgbClr val="818779"/>
                </a:solidFill>
                <a:latin typeface="Arial"/>
                <a:cs typeface="Arial"/>
              </a:rPr>
              <a:t>b</a:t>
            </a:r>
            <a:r>
              <a:rPr dirty="0" sz="1200" spc="25">
                <a:solidFill>
                  <a:srgbClr val="818779"/>
                </a:solidFill>
                <a:latin typeface="Arial"/>
                <a:cs typeface="Arial"/>
              </a:rPr>
              <a:t>u</a:t>
            </a:r>
            <a:r>
              <a:rPr dirty="0" sz="1200" spc="15">
                <a:solidFill>
                  <a:srgbClr val="818779"/>
                </a:solidFill>
                <a:latin typeface="Arial"/>
                <a:cs typeface="Arial"/>
              </a:rPr>
              <a:t>l</a:t>
            </a:r>
            <a:r>
              <a:rPr dirty="0" sz="1200" spc="5">
                <a:solidFill>
                  <a:srgbClr val="818779"/>
                </a:solidFill>
                <a:latin typeface="Arial"/>
                <a:cs typeface="Arial"/>
              </a:rPr>
              <a:t>a</a:t>
            </a:r>
            <a:r>
              <a:rPr dirty="0" sz="1200" spc="60">
                <a:solidFill>
                  <a:srgbClr val="818779"/>
                </a:solidFill>
                <a:latin typeface="Arial"/>
                <a:cs typeface="Arial"/>
              </a:rPr>
              <a:t>r</a:t>
            </a:r>
            <a:r>
              <a:rPr dirty="0" sz="1200" spc="65">
                <a:solidFill>
                  <a:srgbClr val="818779"/>
                </a:solidFill>
                <a:latin typeface="Arial"/>
                <a:cs typeface="Arial"/>
              </a:rPr>
              <a:t>y</a:t>
            </a:r>
            <a:r>
              <a:rPr dirty="0" sz="1200" spc="65">
                <a:solidFill>
                  <a:srgbClr val="818779"/>
                </a:solidFill>
                <a:latin typeface="Arial"/>
                <a:cs typeface="Arial"/>
              </a:rPr>
              <a:t> </a:t>
            </a:r>
            <a:r>
              <a:rPr dirty="0" sz="1200" spc="65">
                <a:solidFill>
                  <a:srgbClr val="818779"/>
                </a:solidFill>
                <a:latin typeface="Arial"/>
                <a:cs typeface="Arial"/>
              </a:rPr>
              <a:t>c</a:t>
            </a:r>
            <a:r>
              <a:rPr dirty="0" sz="1200" spc="5">
                <a:solidFill>
                  <a:srgbClr val="818779"/>
                </a:solidFill>
                <a:latin typeface="Arial"/>
                <a:cs typeface="Arial"/>
              </a:rPr>
              <a:t>a</a:t>
            </a:r>
            <a:r>
              <a:rPr dirty="0" sz="1200" spc="100">
                <a:solidFill>
                  <a:srgbClr val="818779"/>
                </a:solidFill>
                <a:latin typeface="Arial"/>
                <a:cs typeface="Arial"/>
              </a:rPr>
              <a:t>t</a:t>
            </a:r>
            <a:r>
              <a:rPr dirty="0" sz="1200" spc="25">
                <a:solidFill>
                  <a:srgbClr val="818779"/>
                </a:solidFill>
                <a:latin typeface="Arial"/>
                <a:cs typeface="Arial"/>
              </a:rPr>
              <a:t>e</a:t>
            </a:r>
            <a:r>
              <a:rPr dirty="0" sz="1200" spc="60">
                <a:solidFill>
                  <a:srgbClr val="818779"/>
                </a:solidFill>
                <a:latin typeface="Arial"/>
                <a:cs typeface="Arial"/>
              </a:rPr>
              <a:t>r</a:t>
            </a:r>
            <a:r>
              <a:rPr dirty="0" sz="1200" spc="60">
                <a:solidFill>
                  <a:srgbClr val="818779"/>
                </a:solidFill>
                <a:latin typeface="Arial"/>
                <a:cs typeface="Arial"/>
              </a:rPr>
              <a:t> </a:t>
            </a:r>
            <a:r>
              <a:rPr dirty="0" sz="1200" spc="100">
                <a:solidFill>
                  <a:srgbClr val="818779"/>
                </a:solidFill>
                <a:latin typeface="Arial"/>
                <a:cs typeface="Arial"/>
              </a:rPr>
              <a:t>t</a:t>
            </a:r>
            <a:r>
              <a:rPr dirty="0" sz="1200" spc="45">
                <a:solidFill>
                  <a:srgbClr val="818779"/>
                </a:solidFill>
                <a:latin typeface="Arial"/>
                <a:cs typeface="Arial"/>
              </a:rPr>
              <a:t>o</a:t>
            </a:r>
            <a:r>
              <a:rPr dirty="0" sz="1200" spc="45">
                <a:solidFill>
                  <a:srgbClr val="818779"/>
                </a:solidFill>
                <a:latin typeface="Arial"/>
                <a:cs typeface="Arial"/>
              </a:rPr>
              <a:t> </a:t>
            </a:r>
            <a:r>
              <a:rPr dirty="0" sz="1200" spc="70">
                <a:solidFill>
                  <a:srgbClr val="818779"/>
                </a:solidFill>
                <a:latin typeface="Arial"/>
                <a:cs typeface="Arial"/>
              </a:rPr>
              <a:t>d</a:t>
            </a:r>
            <a:r>
              <a:rPr dirty="0" sz="1200" spc="15">
                <a:solidFill>
                  <a:srgbClr val="818779"/>
                </a:solidFill>
                <a:latin typeface="Arial"/>
                <a:cs typeface="Arial"/>
              </a:rPr>
              <a:t>i</a:t>
            </a:r>
            <a:r>
              <a:rPr dirty="0" sz="1200" spc="95">
                <a:solidFill>
                  <a:srgbClr val="818779"/>
                </a:solidFill>
                <a:latin typeface="Arial"/>
                <a:cs typeface="Arial"/>
              </a:rPr>
              <a:t>ff</a:t>
            </a:r>
            <a:r>
              <a:rPr dirty="0" sz="1200" spc="25">
                <a:solidFill>
                  <a:srgbClr val="818779"/>
                </a:solidFill>
                <a:latin typeface="Arial"/>
                <a:cs typeface="Arial"/>
              </a:rPr>
              <a:t>e</a:t>
            </a:r>
            <a:r>
              <a:rPr dirty="0" sz="1200" spc="60">
                <a:solidFill>
                  <a:srgbClr val="818779"/>
                </a:solidFill>
                <a:latin typeface="Arial"/>
                <a:cs typeface="Arial"/>
              </a:rPr>
              <a:t>r</a:t>
            </a:r>
            <a:r>
              <a:rPr dirty="0" sz="1200" spc="25">
                <a:solidFill>
                  <a:srgbClr val="818779"/>
                </a:solidFill>
                <a:latin typeface="Arial"/>
                <a:cs typeface="Arial"/>
              </a:rPr>
              <a:t>e</a:t>
            </a:r>
            <a:r>
              <a:rPr dirty="0" sz="1200" spc="30">
                <a:solidFill>
                  <a:srgbClr val="818779"/>
                </a:solidFill>
                <a:latin typeface="Arial"/>
                <a:cs typeface="Arial"/>
              </a:rPr>
              <a:t>n</a:t>
            </a:r>
            <a:r>
              <a:rPr dirty="0" sz="1200" spc="100">
                <a:solidFill>
                  <a:srgbClr val="818779"/>
                </a:solidFill>
                <a:latin typeface="Arial"/>
                <a:cs typeface="Arial"/>
              </a:rPr>
              <a:t>t</a:t>
            </a:r>
            <a:r>
              <a:rPr dirty="0" sz="1200" spc="100">
                <a:solidFill>
                  <a:srgbClr val="818779"/>
                </a:solidFill>
                <a:latin typeface="Arial"/>
                <a:cs typeface="Arial"/>
              </a:rPr>
              <a:t> </a:t>
            </a:r>
            <a:r>
              <a:rPr dirty="0" sz="1200" spc="15">
                <a:solidFill>
                  <a:srgbClr val="818779"/>
                </a:solidFill>
                <a:latin typeface="Arial"/>
                <a:cs typeface="Arial"/>
              </a:rPr>
              <a:t>l</a:t>
            </a:r>
            <a:r>
              <a:rPr dirty="0" sz="1200" spc="25">
                <a:solidFill>
                  <a:srgbClr val="818779"/>
                </a:solidFill>
                <a:latin typeface="Arial"/>
                <a:cs typeface="Arial"/>
              </a:rPr>
              <a:t>e</a:t>
            </a:r>
            <a:r>
              <a:rPr dirty="0" sz="1200" spc="5">
                <a:solidFill>
                  <a:srgbClr val="818779"/>
                </a:solidFill>
                <a:latin typeface="Arial"/>
                <a:cs typeface="Arial"/>
              </a:rPr>
              <a:t>a</a:t>
            </a:r>
            <a:r>
              <a:rPr dirty="0" sz="1200" spc="60">
                <a:solidFill>
                  <a:srgbClr val="818779"/>
                </a:solidFill>
                <a:latin typeface="Arial"/>
                <a:cs typeface="Arial"/>
              </a:rPr>
              <a:t>r</a:t>
            </a:r>
            <a:r>
              <a:rPr dirty="0" sz="1200" spc="30">
                <a:solidFill>
                  <a:srgbClr val="818779"/>
                </a:solidFill>
                <a:latin typeface="Arial"/>
                <a:cs typeface="Arial"/>
              </a:rPr>
              <a:t>n</a:t>
            </a:r>
            <a:r>
              <a:rPr dirty="0" sz="1200" spc="15">
                <a:solidFill>
                  <a:srgbClr val="818779"/>
                </a:solidFill>
                <a:latin typeface="Arial"/>
                <a:cs typeface="Arial"/>
              </a:rPr>
              <a:t>i</a:t>
            </a:r>
            <a:r>
              <a:rPr dirty="0" sz="1200" spc="30">
                <a:solidFill>
                  <a:srgbClr val="818779"/>
                </a:solidFill>
                <a:latin typeface="Arial"/>
                <a:cs typeface="Arial"/>
              </a:rPr>
              <a:t>n</a:t>
            </a:r>
            <a:r>
              <a:rPr dirty="0" sz="1200" spc="60">
                <a:solidFill>
                  <a:srgbClr val="818779"/>
                </a:solidFill>
                <a:latin typeface="Arial"/>
                <a:cs typeface="Arial"/>
              </a:rPr>
              <a:t>g</a:t>
            </a:r>
            <a:r>
              <a:rPr dirty="0" sz="1200" spc="30">
                <a:solidFill>
                  <a:srgbClr val="818779"/>
                </a:solidFill>
                <a:latin typeface="Arial"/>
                <a:cs typeface="Arial"/>
              </a:rPr>
              <a:t> </a:t>
            </a:r>
            <a:r>
              <a:rPr dirty="0" sz="1200" spc="20">
                <a:solidFill>
                  <a:srgbClr val="818779"/>
                </a:solidFill>
                <a:latin typeface="Arial"/>
                <a:cs typeface="Arial"/>
              </a:rPr>
              <a:t>s</a:t>
            </a:r>
            <a:r>
              <a:rPr dirty="0" sz="1200" spc="100">
                <a:solidFill>
                  <a:srgbClr val="818779"/>
                </a:solidFill>
                <a:latin typeface="Arial"/>
                <a:cs typeface="Arial"/>
              </a:rPr>
              <a:t>t</a:t>
            </a:r>
            <a:r>
              <a:rPr dirty="0" sz="1200" spc="65">
                <a:solidFill>
                  <a:srgbClr val="818779"/>
                </a:solidFill>
                <a:latin typeface="Arial"/>
                <a:cs typeface="Arial"/>
              </a:rPr>
              <a:t>y</a:t>
            </a:r>
            <a:r>
              <a:rPr dirty="0" sz="1200" spc="15">
                <a:solidFill>
                  <a:srgbClr val="818779"/>
                </a:solidFill>
                <a:latin typeface="Arial"/>
                <a:cs typeface="Arial"/>
              </a:rPr>
              <a:t>l</a:t>
            </a:r>
            <a:r>
              <a:rPr dirty="0" sz="1200" spc="25">
                <a:solidFill>
                  <a:srgbClr val="818779"/>
                </a:solidFill>
                <a:latin typeface="Arial"/>
                <a:cs typeface="Arial"/>
              </a:rPr>
              <a:t>es</a:t>
            </a:r>
            <a:r>
              <a:rPr dirty="0" sz="1200" spc="25">
                <a:solidFill>
                  <a:srgbClr val="818779"/>
                </a:solidFill>
                <a:latin typeface="Arial"/>
                <a:cs typeface="Arial"/>
              </a:rPr>
              <a:t>, </a:t>
            </a:r>
            <a:r>
              <a:rPr dirty="0" sz="1200" spc="100">
                <a:solidFill>
                  <a:srgbClr val="818779"/>
                </a:solidFill>
                <a:latin typeface="Arial"/>
                <a:cs typeface="Arial"/>
              </a:rPr>
              <a:t>w</a:t>
            </a:r>
            <a:r>
              <a:rPr dirty="0" sz="1200" spc="20">
                <a:solidFill>
                  <a:srgbClr val="818779"/>
                </a:solidFill>
                <a:latin typeface="Arial"/>
                <a:cs typeface="Arial"/>
              </a:rPr>
              <a:t>hil</a:t>
            </a:r>
            <a:r>
              <a:rPr dirty="0" sz="1200" spc="25">
                <a:solidFill>
                  <a:srgbClr val="818779"/>
                </a:solidFill>
                <a:latin typeface="Arial"/>
                <a:cs typeface="Arial"/>
              </a:rPr>
              <a:t>e</a:t>
            </a:r>
            <a:r>
              <a:rPr dirty="0" sz="1200" spc="25">
                <a:solidFill>
                  <a:srgbClr val="818779"/>
                </a:solidFill>
                <a:latin typeface="Arial"/>
                <a:cs typeface="Arial"/>
              </a:rPr>
              <a:t> </a:t>
            </a:r>
            <a:r>
              <a:rPr dirty="0" sz="1200" spc="45">
                <a:solidFill>
                  <a:srgbClr val="818779"/>
                </a:solidFill>
                <a:latin typeface="Arial"/>
                <a:cs typeface="Arial"/>
              </a:rPr>
              <a:t>o</a:t>
            </a:r>
            <a:r>
              <a:rPr dirty="0" sz="1200" spc="25">
                <a:solidFill>
                  <a:srgbClr val="818779"/>
                </a:solidFill>
                <a:latin typeface="Arial"/>
                <a:cs typeface="Arial"/>
              </a:rPr>
              <a:t>u</a:t>
            </a:r>
            <a:r>
              <a:rPr dirty="0" sz="1200" spc="60">
                <a:solidFill>
                  <a:srgbClr val="818779"/>
                </a:solidFill>
                <a:latin typeface="Arial"/>
                <a:cs typeface="Arial"/>
              </a:rPr>
              <a:t>r</a:t>
            </a:r>
            <a:r>
              <a:rPr dirty="0" sz="1200" spc="60">
                <a:solidFill>
                  <a:srgbClr val="818779"/>
                </a:solidFill>
                <a:latin typeface="Arial"/>
                <a:cs typeface="Arial"/>
              </a:rPr>
              <a:t> </a:t>
            </a:r>
            <a:r>
              <a:rPr dirty="0" sz="1200" spc="70">
                <a:solidFill>
                  <a:srgbClr val="818779"/>
                </a:solidFill>
                <a:latin typeface="Arial"/>
                <a:cs typeface="Arial"/>
              </a:rPr>
              <a:t>d</a:t>
            </a:r>
            <a:r>
              <a:rPr dirty="0" sz="1200" spc="15">
                <a:solidFill>
                  <a:srgbClr val="818779"/>
                </a:solidFill>
                <a:latin typeface="Arial"/>
                <a:cs typeface="Arial"/>
              </a:rPr>
              <a:t>i</a:t>
            </a:r>
            <a:r>
              <a:rPr dirty="0" sz="1200" spc="65">
                <a:solidFill>
                  <a:srgbClr val="818779"/>
                </a:solidFill>
                <a:latin typeface="Arial"/>
                <a:cs typeface="Arial"/>
              </a:rPr>
              <a:t>v</a:t>
            </a:r>
            <a:r>
              <a:rPr dirty="0" sz="1200" spc="25">
                <a:solidFill>
                  <a:srgbClr val="818779"/>
                </a:solidFill>
                <a:latin typeface="Arial"/>
                <a:cs typeface="Arial"/>
              </a:rPr>
              <a:t>e</a:t>
            </a:r>
            <a:r>
              <a:rPr dirty="0" sz="1200" spc="60">
                <a:solidFill>
                  <a:srgbClr val="818779"/>
                </a:solidFill>
                <a:latin typeface="Arial"/>
                <a:cs typeface="Arial"/>
              </a:rPr>
              <a:t>r</a:t>
            </a:r>
            <a:r>
              <a:rPr dirty="0" sz="1200" spc="25">
                <a:solidFill>
                  <a:srgbClr val="818779"/>
                </a:solidFill>
                <a:latin typeface="Arial"/>
                <a:cs typeface="Arial"/>
              </a:rPr>
              <a:t>se</a:t>
            </a:r>
            <a:r>
              <a:rPr dirty="0" sz="1200" spc="25">
                <a:solidFill>
                  <a:srgbClr val="818779"/>
                </a:solidFill>
                <a:latin typeface="Arial"/>
                <a:cs typeface="Arial"/>
              </a:rPr>
              <a:t> </a:t>
            </a:r>
            <a:r>
              <a:rPr dirty="0" sz="1200" spc="20">
                <a:solidFill>
                  <a:srgbClr val="818779"/>
                </a:solidFill>
                <a:latin typeface="Arial"/>
                <a:cs typeface="Arial"/>
              </a:rPr>
              <a:t>s</a:t>
            </a:r>
            <a:r>
              <a:rPr dirty="0" sz="1200" spc="60">
                <a:solidFill>
                  <a:srgbClr val="818779"/>
                </a:solidFill>
                <a:latin typeface="Arial"/>
                <a:cs typeface="Arial"/>
              </a:rPr>
              <a:t>p</a:t>
            </a:r>
            <a:r>
              <a:rPr dirty="0" sz="1200" spc="45">
                <a:solidFill>
                  <a:srgbClr val="818779"/>
                </a:solidFill>
                <a:latin typeface="Arial"/>
                <a:cs typeface="Arial"/>
              </a:rPr>
              <a:t>o</a:t>
            </a:r>
            <a:r>
              <a:rPr dirty="0" sz="1200" spc="60">
                <a:solidFill>
                  <a:srgbClr val="818779"/>
                </a:solidFill>
                <a:latin typeface="Arial"/>
                <a:cs typeface="Arial"/>
              </a:rPr>
              <a:t>r</a:t>
            </a:r>
            <a:r>
              <a:rPr dirty="0" sz="1200" spc="100">
                <a:solidFill>
                  <a:srgbClr val="818779"/>
                </a:solidFill>
                <a:latin typeface="Arial"/>
                <a:cs typeface="Arial"/>
              </a:rPr>
              <a:t>t</a:t>
            </a:r>
            <a:r>
              <a:rPr dirty="0" sz="1200" spc="20">
                <a:solidFill>
                  <a:srgbClr val="818779"/>
                </a:solidFill>
                <a:latin typeface="Arial"/>
                <a:cs typeface="Arial"/>
              </a:rPr>
              <a:t>s</a:t>
            </a:r>
            <a:r>
              <a:rPr dirty="0" sz="1200" spc="20">
                <a:solidFill>
                  <a:srgbClr val="818779"/>
                </a:solidFill>
                <a:latin typeface="Arial"/>
                <a:cs typeface="Arial"/>
              </a:rPr>
              <a:t> </a:t>
            </a:r>
            <a:r>
              <a:rPr dirty="0" sz="1200" spc="60">
                <a:solidFill>
                  <a:srgbClr val="818779"/>
                </a:solidFill>
                <a:latin typeface="Arial"/>
                <a:cs typeface="Arial"/>
              </a:rPr>
              <a:t>p</a:t>
            </a:r>
            <a:r>
              <a:rPr dirty="0" sz="1200" spc="60">
                <a:solidFill>
                  <a:srgbClr val="818779"/>
                </a:solidFill>
                <a:latin typeface="Arial"/>
                <a:cs typeface="Arial"/>
              </a:rPr>
              <a:t>r</a:t>
            </a:r>
            <a:r>
              <a:rPr dirty="0" sz="1200" spc="45">
                <a:solidFill>
                  <a:srgbClr val="818779"/>
                </a:solidFill>
                <a:latin typeface="Arial"/>
                <a:cs typeface="Arial"/>
              </a:rPr>
              <a:t>o</a:t>
            </a:r>
            <a:r>
              <a:rPr dirty="0" sz="1200" spc="60">
                <a:solidFill>
                  <a:srgbClr val="818779"/>
                </a:solidFill>
                <a:latin typeface="Arial"/>
                <a:cs typeface="Arial"/>
              </a:rPr>
              <a:t>g</a:t>
            </a:r>
            <a:r>
              <a:rPr dirty="0" sz="1200" spc="60">
                <a:solidFill>
                  <a:srgbClr val="818779"/>
                </a:solidFill>
                <a:latin typeface="Arial"/>
                <a:cs typeface="Arial"/>
              </a:rPr>
              <a:t>r</a:t>
            </a:r>
            <a:r>
              <a:rPr dirty="0" sz="1200" spc="5">
                <a:solidFill>
                  <a:srgbClr val="818779"/>
                </a:solidFill>
                <a:latin typeface="Arial"/>
                <a:cs typeface="Arial"/>
              </a:rPr>
              <a:t>a</a:t>
            </a:r>
            <a:r>
              <a:rPr dirty="0" sz="1200" spc="30">
                <a:solidFill>
                  <a:srgbClr val="818779"/>
                </a:solidFill>
                <a:latin typeface="Arial"/>
                <a:cs typeface="Arial"/>
              </a:rPr>
              <a:t>ms</a:t>
            </a:r>
            <a:r>
              <a:rPr dirty="0" sz="1200" spc="30">
                <a:solidFill>
                  <a:srgbClr val="818779"/>
                </a:solidFill>
                <a:latin typeface="Arial"/>
                <a:cs typeface="Arial"/>
              </a:rPr>
              <a:t> </a:t>
            </a:r>
            <a:r>
              <a:rPr dirty="0" sz="1200" spc="5">
                <a:solidFill>
                  <a:srgbClr val="818779"/>
                </a:solidFill>
                <a:latin typeface="Arial"/>
                <a:cs typeface="Arial"/>
              </a:rPr>
              <a:t>a</a:t>
            </a:r>
            <a:r>
              <a:rPr dirty="0" sz="1200" spc="30">
                <a:solidFill>
                  <a:srgbClr val="818779"/>
                </a:solidFill>
                <a:latin typeface="Arial"/>
                <a:cs typeface="Arial"/>
              </a:rPr>
              <a:t>n</a:t>
            </a:r>
            <a:r>
              <a:rPr dirty="0" sz="1200" spc="70">
                <a:solidFill>
                  <a:srgbClr val="818779"/>
                </a:solidFill>
                <a:latin typeface="Arial"/>
                <a:cs typeface="Arial"/>
              </a:rPr>
              <a:t>d</a:t>
            </a:r>
            <a:r>
              <a:rPr dirty="0" sz="1200" spc="70">
                <a:solidFill>
                  <a:srgbClr val="818779"/>
                </a:solidFill>
                <a:latin typeface="Arial"/>
                <a:cs typeface="Arial"/>
              </a:rPr>
              <a:t> </a:t>
            </a:r>
            <a:r>
              <a:rPr dirty="0" sz="1200" spc="-40">
                <a:solidFill>
                  <a:srgbClr val="818779"/>
                </a:solidFill>
                <a:latin typeface="Arial"/>
                <a:cs typeface="Arial"/>
              </a:rPr>
              <a:t>S</a:t>
            </a:r>
            <a:r>
              <a:rPr dirty="0" sz="1200" spc="65">
                <a:solidFill>
                  <a:srgbClr val="818779"/>
                </a:solidFill>
                <a:latin typeface="Arial"/>
                <a:cs typeface="Arial"/>
              </a:rPr>
              <a:t>c</a:t>
            </a:r>
            <a:r>
              <a:rPr dirty="0" sz="1200" spc="15">
                <a:solidFill>
                  <a:srgbClr val="818779"/>
                </a:solidFill>
                <a:latin typeface="Arial"/>
                <a:cs typeface="Arial"/>
              </a:rPr>
              <a:t>i</a:t>
            </a:r>
            <a:r>
              <a:rPr dirty="0" sz="1200" spc="25">
                <a:solidFill>
                  <a:srgbClr val="818779"/>
                </a:solidFill>
                <a:latin typeface="Arial"/>
                <a:cs typeface="Arial"/>
              </a:rPr>
              <a:t>e</a:t>
            </a:r>
            <a:r>
              <a:rPr dirty="0" sz="1200" spc="30">
                <a:solidFill>
                  <a:srgbClr val="818779"/>
                </a:solidFill>
                <a:latin typeface="Arial"/>
                <a:cs typeface="Arial"/>
              </a:rPr>
              <a:t>n</a:t>
            </a:r>
            <a:r>
              <a:rPr dirty="0" sz="1200" spc="65">
                <a:solidFill>
                  <a:srgbClr val="818779"/>
                </a:solidFill>
                <a:latin typeface="Arial"/>
                <a:cs typeface="Arial"/>
              </a:rPr>
              <a:t>c</a:t>
            </a:r>
            <a:r>
              <a:rPr dirty="0" sz="1200" spc="25">
                <a:solidFill>
                  <a:srgbClr val="818779"/>
                </a:solidFill>
                <a:latin typeface="Arial"/>
                <a:cs typeface="Arial"/>
              </a:rPr>
              <a:t>e</a:t>
            </a:r>
            <a:r>
              <a:rPr dirty="0" sz="1200" spc="25">
                <a:solidFill>
                  <a:srgbClr val="818779"/>
                </a:solidFill>
                <a:latin typeface="Arial"/>
                <a:cs typeface="Arial"/>
              </a:rPr>
              <a:t> </a:t>
            </a:r>
            <a:r>
              <a:rPr dirty="0" sz="1200" spc="-40">
                <a:solidFill>
                  <a:srgbClr val="818779"/>
                </a:solidFill>
                <a:latin typeface="Arial"/>
                <a:cs typeface="Arial"/>
              </a:rPr>
              <a:t>F</a:t>
            </a:r>
            <a:r>
              <a:rPr dirty="0" sz="1200" spc="5">
                <a:solidFill>
                  <a:srgbClr val="818779"/>
                </a:solidFill>
                <a:latin typeface="Arial"/>
                <a:cs typeface="Arial"/>
              </a:rPr>
              <a:t>a</a:t>
            </a:r>
            <a:r>
              <a:rPr dirty="0" sz="1200" spc="15">
                <a:solidFill>
                  <a:srgbClr val="818779"/>
                </a:solidFill>
                <a:latin typeface="Arial"/>
                <a:cs typeface="Arial"/>
              </a:rPr>
              <a:t>i</a:t>
            </a:r>
            <a:r>
              <a:rPr dirty="0" sz="1200" spc="60">
                <a:solidFill>
                  <a:srgbClr val="818779"/>
                </a:solidFill>
                <a:latin typeface="Arial"/>
                <a:cs typeface="Arial"/>
              </a:rPr>
              <a:t>r</a:t>
            </a:r>
            <a:r>
              <a:rPr dirty="0" sz="1200" spc="20">
                <a:solidFill>
                  <a:srgbClr val="818779"/>
                </a:solidFill>
                <a:latin typeface="Arial"/>
                <a:cs typeface="Arial"/>
              </a:rPr>
              <a:t>s</a:t>
            </a:r>
            <a:r>
              <a:rPr dirty="0" sz="1200" spc="20">
                <a:solidFill>
                  <a:srgbClr val="818779"/>
                </a:solidFill>
                <a:latin typeface="Arial"/>
                <a:cs typeface="Arial"/>
              </a:rPr>
              <a:t> </a:t>
            </a:r>
            <a:r>
              <a:rPr dirty="0" sz="1200" spc="25">
                <a:solidFill>
                  <a:srgbClr val="818779"/>
                </a:solidFill>
                <a:latin typeface="Arial"/>
                <a:cs typeface="Arial"/>
              </a:rPr>
              <a:t>e</a:t>
            </a:r>
            <a:r>
              <a:rPr dirty="0" sz="1200" spc="30">
                <a:solidFill>
                  <a:srgbClr val="818779"/>
                </a:solidFill>
                <a:latin typeface="Arial"/>
                <a:cs typeface="Arial"/>
              </a:rPr>
              <a:t>n</a:t>
            </a:r>
            <a:r>
              <a:rPr dirty="0" sz="1200" spc="60">
                <a:solidFill>
                  <a:srgbClr val="818779"/>
                </a:solidFill>
                <a:latin typeface="Arial"/>
                <a:cs typeface="Arial"/>
              </a:rPr>
              <a:t>g</a:t>
            </a:r>
            <a:r>
              <a:rPr dirty="0" sz="1200" spc="5">
                <a:solidFill>
                  <a:srgbClr val="818779"/>
                </a:solidFill>
                <a:latin typeface="Arial"/>
                <a:cs typeface="Arial"/>
              </a:rPr>
              <a:t>a</a:t>
            </a:r>
            <a:r>
              <a:rPr dirty="0" sz="1200" spc="60">
                <a:solidFill>
                  <a:srgbClr val="818779"/>
                </a:solidFill>
                <a:latin typeface="Arial"/>
                <a:cs typeface="Arial"/>
              </a:rPr>
              <a:t>g</a:t>
            </a:r>
            <a:r>
              <a:rPr dirty="0" sz="1200" spc="25">
                <a:solidFill>
                  <a:srgbClr val="818779"/>
                </a:solidFill>
                <a:latin typeface="Arial"/>
                <a:cs typeface="Arial"/>
              </a:rPr>
              <a:t>e</a:t>
            </a:r>
            <a:r>
              <a:rPr dirty="0" sz="1200" spc="25">
                <a:solidFill>
                  <a:srgbClr val="818779"/>
                </a:solidFill>
                <a:latin typeface="Arial"/>
                <a:cs typeface="Arial"/>
              </a:rPr>
              <a:t> </a:t>
            </a:r>
            <a:r>
              <a:rPr dirty="0" sz="1200" spc="20">
                <a:solidFill>
                  <a:srgbClr val="818779"/>
                </a:solidFill>
                <a:latin typeface="Arial"/>
                <a:cs typeface="Arial"/>
              </a:rPr>
              <a:t>s</a:t>
            </a:r>
            <a:r>
              <a:rPr dirty="0" sz="1200" spc="100">
                <a:solidFill>
                  <a:srgbClr val="818779"/>
                </a:solidFill>
                <a:latin typeface="Arial"/>
                <a:cs typeface="Arial"/>
              </a:rPr>
              <a:t>t</a:t>
            </a:r>
            <a:r>
              <a:rPr dirty="0" sz="1200" spc="25">
                <a:solidFill>
                  <a:srgbClr val="818779"/>
                </a:solidFill>
                <a:latin typeface="Arial"/>
                <a:cs typeface="Arial"/>
              </a:rPr>
              <a:t>u</a:t>
            </a:r>
            <a:r>
              <a:rPr dirty="0" sz="1200" spc="70">
                <a:solidFill>
                  <a:srgbClr val="818779"/>
                </a:solidFill>
                <a:latin typeface="Arial"/>
                <a:cs typeface="Arial"/>
              </a:rPr>
              <a:t>d</a:t>
            </a:r>
            <a:r>
              <a:rPr dirty="0" sz="1200" spc="25">
                <a:solidFill>
                  <a:srgbClr val="818779"/>
                </a:solidFill>
                <a:latin typeface="Arial"/>
                <a:cs typeface="Arial"/>
              </a:rPr>
              <a:t>e</a:t>
            </a:r>
            <a:r>
              <a:rPr dirty="0" sz="1200" spc="30">
                <a:solidFill>
                  <a:srgbClr val="818779"/>
                </a:solidFill>
                <a:latin typeface="Arial"/>
                <a:cs typeface="Arial"/>
              </a:rPr>
              <a:t>n</a:t>
            </a:r>
            <a:r>
              <a:rPr dirty="0" sz="1200" spc="100">
                <a:solidFill>
                  <a:srgbClr val="818779"/>
                </a:solidFill>
                <a:latin typeface="Arial"/>
                <a:cs typeface="Arial"/>
              </a:rPr>
              <a:t>t</a:t>
            </a:r>
            <a:r>
              <a:rPr dirty="0" sz="1200" spc="20">
                <a:solidFill>
                  <a:srgbClr val="818779"/>
                </a:solidFill>
                <a:latin typeface="Arial"/>
                <a:cs typeface="Arial"/>
              </a:rPr>
              <a:t>s</a:t>
            </a:r>
            <a:r>
              <a:rPr dirty="0" sz="1200" spc="20">
                <a:solidFill>
                  <a:srgbClr val="818779"/>
                </a:solidFill>
                <a:latin typeface="Arial"/>
                <a:cs typeface="Arial"/>
              </a:rPr>
              <a:t> </a:t>
            </a:r>
            <a:r>
              <a:rPr dirty="0" sz="1200" spc="15">
                <a:solidFill>
                  <a:srgbClr val="818779"/>
                </a:solidFill>
                <a:latin typeface="Arial"/>
                <a:cs typeface="Arial"/>
              </a:rPr>
              <a:t>i</a:t>
            </a:r>
            <a:r>
              <a:rPr dirty="0" sz="1200" spc="30">
                <a:solidFill>
                  <a:srgbClr val="818779"/>
                </a:solidFill>
                <a:latin typeface="Arial"/>
                <a:cs typeface="Arial"/>
              </a:rPr>
              <a:t>n</a:t>
            </a:r>
            <a:r>
              <a:rPr dirty="0" sz="1200" spc="15">
                <a:solidFill>
                  <a:srgbClr val="818779"/>
                </a:solidFill>
                <a:latin typeface="Arial"/>
                <a:cs typeface="Arial"/>
              </a:rPr>
              <a:t> </a:t>
            </a:r>
            <a:r>
              <a:rPr dirty="0" sz="1200" spc="40">
                <a:solidFill>
                  <a:srgbClr val="818779"/>
                </a:solidFill>
                <a:latin typeface="Arial"/>
                <a:cs typeface="Arial"/>
              </a:rPr>
              <a:t>h</a:t>
            </a:r>
            <a:r>
              <a:rPr dirty="0" sz="1200" spc="25">
                <a:solidFill>
                  <a:srgbClr val="818779"/>
                </a:solidFill>
                <a:latin typeface="Arial"/>
                <a:cs typeface="Arial"/>
              </a:rPr>
              <a:t>e</a:t>
            </a:r>
            <a:r>
              <a:rPr dirty="0" sz="1200" spc="5">
                <a:solidFill>
                  <a:srgbClr val="818779"/>
                </a:solidFill>
                <a:latin typeface="Arial"/>
                <a:cs typeface="Arial"/>
              </a:rPr>
              <a:t>a</a:t>
            </a:r>
            <a:r>
              <a:rPr dirty="0" sz="1200" spc="15">
                <a:solidFill>
                  <a:srgbClr val="818779"/>
                </a:solidFill>
                <a:latin typeface="Arial"/>
                <a:cs typeface="Arial"/>
              </a:rPr>
              <a:t>l</a:t>
            </a:r>
            <a:r>
              <a:rPr dirty="0" sz="1200" spc="100">
                <a:solidFill>
                  <a:srgbClr val="818779"/>
                </a:solidFill>
                <a:latin typeface="Arial"/>
                <a:cs typeface="Arial"/>
              </a:rPr>
              <a:t>t</a:t>
            </a:r>
            <a:r>
              <a:rPr dirty="0" sz="1200" spc="40">
                <a:solidFill>
                  <a:srgbClr val="818779"/>
                </a:solidFill>
                <a:latin typeface="Arial"/>
                <a:cs typeface="Arial"/>
              </a:rPr>
              <a:t>h</a:t>
            </a:r>
            <a:r>
              <a:rPr dirty="0" sz="1200" spc="65">
                <a:solidFill>
                  <a:srgbClr val="818779"/>
                </a:solidFill>
                <a:latin typeface="Arial"/>
                <a:cs typeface="Arial"/>
              </a:rPr>
              <a:t>y</a:t>
            </a:r>
            <a:r>
              <a:rPr dirty="0" sz="1200" spc="65">
                <a:solidFill>
                  <a:srgbClr val="818779"/>
                </a:solidFill>
                <a:latin typeface="Arial"/>
                <a:cs typeface="Arial"/>
              </a:rPr>
              <a:t> </a:t>
            </a:r>
            <a:r>
              <a:rPr dirty="0" sz="1200" spc="65">
                <a:solidFill>
                  <a:srgbClr val="818779"/>
                </a:solidFill>
                <a:latin typeface="Arial"/>
                <a:cs typeface="Arial"/>
              </a:rPr>
              <a:t>c</a:t>
            </a:r>
            <a:r>
              <a:rPr dirty="0" sz="1200" spc="45">
                <a:solidFill>
                  <a:srgbClr val="818779"/>
                </a:solidFill>
                <a:latin typeface="Arial"/>
                <a:cs typeface="Arial"/>
              </a:rPr>
              <a:t>o</a:t>
            </a:r>
            <a:r>
              <a:rPr dirty="0" sz="1200" spc="40">
                <a:solidFill>
                  <a:srgbClr val="818779"/>
                </a:solidFill>
                <a:latin typeface="Arial"/>
                <a:cs typeface="Arial"/>
              </a:rPr>
              <a:t>m</a:t>
            </a:r>
            <a:r>
              <a:rPr dirty="0" sz="1200" spc="60">
                <a:solidFill>
                  <a:srgbClr val="818779"/>
                </a:solidFill>
                <a:latin typeface="Arial"/>
                <a:cs typeface="Arial"/>
              </a:rPr>
              <a:t>p</a:t>
            </a:r>
            <a:r>
              <a:rPr dirty="0" sz="1200" spc="25">
                <a:solidFill>
                  <a:srgbClr val="818779"/>
                </a:solidFill>
                <a:latin typeface="Arial"/>
                <a:cs typeface="Arial"/>
              </a:rPr>
              <a:t>e</a:t>
            </a:r>
            <a:r>
              <a:rPr dirty="0" sz="1200" spc="100">
                <a:solidFill>
                  <a:srgbClr val="818779"/>
                </a:solidFill>
                <a:latin typeface="Arial"/>
                <a:cs typeface="Arial"/>
              </a:rPr>
              <a:t>t</a:t>
            </a:r>
            <a:r>
              <a:rPr dirty="0" sz="1200" spc="15">
                <a:solidFill>
                  <a:srgbClr val="818779"/>
                </a:solidFill>
                <a:latin typeface="Arial"/>
                <a:cs typeface="Arial"/>
              </a:rPr>
              <a:t>i</a:t>
            </a:r>
            <a:r>
              <a:rPr dirty="0" sz="1200" spc="100">
                <a:solidFill>
                  <a:srgbClr val="818779"/>
                </a:solidFill>
                <a:latin typeface="Arial"/>
                <a:cs typeface="Arial"/>
              </a:rPr>
              <a:t>t</a:t>
            </a:r>
            <a:r>
              <a:rPr dirty="0" sz="1200" spc="15">
                <a:solidFill>
                  <a:srgbClr val="818779"/>
                </a:solidFill>
                <a:latin typeface="Arial"/>
                <a:cs typeface="Arial"/>
              </a:rPr>
              <a:t>i</a:t>
            </a:r>
            <a:r>
              <a:rPr dirty="0" sz="1200" spc="45">
                <a:solidFill>
                  <a:srgbClr val="818779"/>
                </a:solidFill>
                <a:latin typeface="Arial"/>
                <a:cs typeface="Arial"/>
              </a:rPr>
              <a:t>o</a:t>
            </a:r>
            <a:r>
              <a:rPr dirty="0" sz="1200" spc="30">
                <a:solidFill>
                  <a:srgbClr val="818779"/>
                </a:solidFill>
                <a:latin typeface="Arial"/>
                <a:cs typeface="Arial"/>
              </a:rPr>
              <a:t>n</a:t>
            </a:r>
            <a:r>
              <a:rPr dirty="0" sz="1200" spc="30">
                <a:solidFill>
                  <a:srgbClr val="818779"/>
                </a:solidFill>
                <a:latin typeface="Arial"/>
                <a:cs typeface="Arial"/>
              </a:rPr>
              <a:t> </a:t>
            </a:r>
            <a:r>
              <a:rPr dirty="0" sz="1200" spc="5">
                <a:solidFill>
                  <a:srgbClr val="818779"/>
                </a:solidFill>
                <a:latin typeface="Arial"/>
                <a:cs typeface="Arial"/>
              </a:rPr>
              <a:t>a</a:t>
            </a:r>
            <a:r>
              <a:rPr dirty="0" sz="1200" spc="30">
                <a:solidFill>
                  <a:srgbClr val="818779"/>
                </a:solidFill>
                <a:latin typeface="Arial"/>
                <a:cs typeface="Arial"/>
              </a:rPr>
              <a:t>n</a:t>
            </a:r>
            <a:r>
              <a:rPr dirty="0" sz="1200" spc="70">
                <a:solidFill>
                  <a:srgbClr val="818779"/>
                </a:solidFill>
                <a:latin typeface="Arial"/>
                <a:cs typeface="Arial"/>
              </a:rPr>
              <a:t>d</a:t>
            </a:r>
            <a:r>
              <a:rPr dirty="0" sz="1200" spc="70">
                <a:solidFill>
                  <a:srgbClr val="818779"/>
                </a:solidFill>
                <a:latin typeface="Arial"/>
                <a:cs typeface="Arial"/>
              </a:rPr>
              <a:t> </a:t>
            </a:r>
            <a:r>
              <a:rPr dirty="0" sz="1200" spc="65">
                <a:solidFill>
                  <a:srgbClr val="818779"/>
                </a:solidFill>
                <a:latin typeface="Arial"/>
                <a:cs typeface="Arial"/>
              </a:rPr>
              <a:t>c</a:t>
            </a:r>
            <a:r>
              <a:rPr dirty="0" sz="1200" spc="45">
                <a:solidFill>
                  <a:srgbClr val="818779"/>
                </a:solidFill>
                <a:latin typeface="Arial"/>
                <a:cs typeface="Arial"/>
              </a:rPr>
              <a:t>o</a:t>
            </a:r>
            <a:r>
              <a:rPr dirty="0" sz="1200" spc="15">
                <a:solidFill>
                  <a:srgbClr val="818779"/>
                </a:solidFill>
                <a:latin typeface="Arial"/>
                <a:cs typeface="Arial"/>
              </a:rPr>
              <a:t>ll</a:t>
            </a:r>
            <a:r>
              <a:rPr dirty="0" sz="1200" spc="5">
                <a:solidFill>
                  <a:srgbClr val="818779"/>
                </a:solidFill>
                <a:latin typeface="Arial"/>
                <a:cs typeface="Arial"/>
              </a:rPr>
              <a:t>a</a:t>
            </a:r>
            <a:r>
              <a:rPr dirty="0" sz="1200" spc="70">
                <a:solidFill>
                  <a:srgbClr val="818779"/>
                </a:solidFill>
                <a:latin typeface="Arial"/>
                <a:cs typeface="Arial"/>
              </a:rPr>
              <a:t>b</a:t>
            </a:r>
            <a:r>
              <a:rPr dirty="0" sz="1200" spc="45">
                <a:solidFill>
                  <a:srgbClr val="818779"/>
                </a:solidFill>
                <a:latin typeface="Arial"/>
                <a:cs typeface="Arial"/>
              </a:rPr>
              <a:t>o</a:t>
            </a:r>
            <a:r>
              <a:rPr dirty="0" sz="1200" spc="60">
                <a:solidFill>
                  <a:srgbClr val="818779"/>
                </a:solidFill>
                <a:latin typeface="Arial"/>
                <a:cs typeface="Arial"/>
              </a:rPr>
              <a:t>r</a:t>
            </a:r>
            <a:r>
              <a:rPr dirty="0" sz="1200" spc="5">
                <a:solidFill>
                  <a:srgbClr val="818779"/>
                </a:solidFill>
                <a:latin typeface="Arial"/>
                <a:cs typeface="Arial"/>
              </a:rPr>
              <a:t>a</a:t>
            </a:r>
            <a:r>
              <a:rPr dirty="0" sz="1200" spc="100">
                <a:solidFill>
                  <a:srgbClr val="818779"/>
                </a:solidFill>
                <a:latin typeface="Arial"/>
                <a:cs typeface="Arial"/>
              </a:rPr>
              <a:t>t</a:t>
            </a:r>
            <a:r>
              <a:rPr dirty="0" sz="1200" spc="15">
                <a:solidFill>
                  <a:srgbClr val="818779"/>
                </a:solidFill>
                <a:latin typeface="Arial"/>
                <a:cs typeface="Arial"/>
              </a:rPr>
              <a:t>i</a:t>
            </a:r>
            <a:r>
              <a:rPr dirty="0" sz="1200" spc="65">
                <a:solidFill>
                  <a:srgbClr val="818779"/>
                </a:solidFill>
                <a:latin typeface="Arial"/>
                <a:cs typeface="Arial"/>
              </a:rPr>
              <a:t>v</a:t>
            </a:r>
            <a:r>
              <a:rPr dirty="0" sz="1200" spc="25">
                <a:solidFill>
                  <a:srgbClr val="818779"/>
                </a:solidFill>
                <a:latin typeface="Arial"/>
                <a:cs typeface="Arial"/>
              </a:rPr>
              <a:t>e</a:t>
            </a:r>
            <a:r>
              <a:rPr dirty="0" sz="1200" spc="25">
                <a:solidFill>
                  <a:srgbClr val="818779"/>
                </a:solidFill>
                <a:latin typeface="Arial"/>
                <a:cs typeface="Arial"/>
              </a:rPr>
              <a:t> </a:t>
            </a:r>
            <a:r>
              <a:rPr dirty="0" sz="1200" spc="15">
                <a:solidFill>
                  <a:srgbClr val="818779"/>
                </a:solidFill>
                <a:latin typeface="Arial"/>
                <a:cs typeface="Arial"/>
              </a:rPr>
              <a:t>l</a:t>
            </a:r>
            <a:r>
              <a:rPr dirty="0" sz="1200" spc="25">
                <a:solidFill>
                  <a:srgbClr val="818779"/>
                </a:solidFill>
                <a:latin typeface="Arial"/>
                <a:cs typeface="Arial"/>
              </a:rPr>
              <a:t>e</a:t>
            </a:r>
            <a:r>
              <a:rPr dirty="0" sz="1200" spc="5">
                <a:solidFill>
                  <a:srgbClr val="818779"/>
                </a:solidFill>
                <a:latin typeface="Arial"/>
                <a:cs typeface="Arial"/>
              </a:rPr>
              <a:t>a</a:t>
            </a:r>
            <a:r>
              <a:rPr dirty="0" sz="1200" spc="60">
                <a:solidFill>
                  <a:srgbClr val="818779"/>
                </a:solidFill>
                <a:latin typeface="Arial"/>
                <a:cs typeface="Arial"/>
              </a:rPr>
              <a:t>r</a:t>
            </a:r>
            <a:r>
              <a:rPr dirty="0" sz="1200" spc="30">
                <a:solidFill>
                  <a:srgbClr val="818779"/>
                </a:solidFill>
                <a:latin typeface="Arial"/>
                <a:cs typeface="Arial"/>
              </a:rPr>
              <a:t>n</a:t>
            </a:r>
            <a:r>
              <a:rPr dirty="0" sz="1200" spc="15">
                <a:solidFill>
                  <a:srgbClr val="818779"/>
                </a:solidFill>
                <a:latin typeface="Arial"/>
                <a:cs typeface="Arial"/>
              </a:rPr>
              <a:t>i</a:t>
            </a:r>
            <a:r>
              <a:rPr dirty="0" sz="1200" spc="30">
                <a:solidFill>
                  <a:srgbClr val="818779"/>
                </a:solidFill>
                <a:latin typeface="Arial"/>
                <a:cs typeface="Arial"/>
              </a:rPr>
              <a:t>n</a:t>
            </a:r>
            <a:r>
              <a:rPr dirty="0" sz="1200" spc="60">
                <a:solidFill>
                  <a:srgbClr val="818779"/>
                </a:solidFill>
                <a:latin typeface="Arial"/>
                <a:cs typeface="Arial"/>
              </a:rPr>
              <a:t>g</a:t>
            </a:r>
            <a:r>
              <a:rPr dirty="0" sz="1200" spc="-5">
                <a:solidFill>
                  <a:srgbClr val="818779"/>
                </a:solidFill>
                <a:latin typeface="Arial"/>
                <a:cs typeface="Arial"/>
              </a:rPr>
              <a:t>.</a:t>
            </a:r>
            <a:endParaRPr sz="12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461617" y="9735618"/>
            <a:ext cx="2435225" cy="77660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 marR="5080">
              <a:lnSpc>
                <a:spcPts val="3140"/>
              </a:lnSpc>
            </a:pPr>
            <a:r>
              <a:rPr dirty="0" sz="2750" spc="345">
                <a:solidFill>
                  <a:srgbClr val="EDB92A"/>
                </a:solidFill>
                <a:latin typeface="Arial"/>
                <a:cs typeface="Arial"/>
              </a:rPr>
              <a:t>A</a:t>
            </a:r>
            <a:r>
              <a:rPr dirty="0" sz="2750" spc="-50">
                <a:solidFill>
                  <a:srgbClr val="EDB92A"/>
                </a:solidFill>
                <a:latin typeface="Arial"/>
                <a:cs typeface="Arial"/>
              </a:rPr>
              <a:t>L</a:t>
            </a:r>
            <a:r>
              <a:rPr dirty="0" sz="2750" spc="135">
                <a:solidFill>
                  <a:srgbClr val="EDB92A"/>
                </a:solidFill>
                <a:latin typeface="Arial"/>
                <a:cs typeface="Arial"/>
              </a:rPr>
              <a:t> </a:t>
            </a:r>
            <a:r>
              <a:rPr dirty="0" sz="2750" spc="455">
                <a:solidFill>
                  <a:srgbClr val="EDB92A"/>
                </a:solidFill>
                <a:latin typeface="Arial"/>
                <a:cs typeface="Arial"/>
              </a:rPr>
              <a:t>W</a:t>
            </a:r>
            <a:r>
              <a:rPr dirty="0" sz="2750" spc="345">
                <a:solidFill>
                  <a:srgbClr val="EDB92A"/>
                </a:solidFill>
                <a:latin typeface="Arial"/>
                <a:cs typeface="Arial"/>
              </a:rPr>
              <a:t>A</a:t>
            </a:r>
            <a:r>
              <a:rPr dirty="0" sz="2750" spc="215">
                <a:solidFill>
                  <a:srgbClr val="EDB92A"/>
                </a:solidFill>
                <a:latin typeface="Arial"/>
                <a:cs typeface="Arial"/>
              </a:rPr>
              <a:t>D</a:t>
            </a:r>
            <a:r>
              <a:rPr dirty="0" sz="2750" spc="305">
                <a:solidFill>
                  <a:srgbClr val="EDB92A"/>
                </a:solidFill>
                <a:latin typeface="Arial"/>
                <a:cs typeface="Arial"/>
              </a:rPr>
              <a:t>OO</a:t>
            </a:r>
            <a:r>
              <a:rPr dirty="0" sz="2750" spc="15">
                <a:solidFill>
                  <a:srgbClr val="EDB92A"/>
                </a:solidFill>
                <a:latin typeface="Arial"/>
                <a:cs typeface="Arial"/>
              </a:rPr>
              <a:t>D</a:t>
            </a:r>
            <a:r>
              <a:rPr dirty="0" sz="2750" spc="5">
                <a:solidFill>
                  <a:srgbClr val="EDB92A"/>
                </a:solidFill>
                <a:latin typeface="Arial"/>
                <a:cs typeface="Arial"/>
              </a:rPr>
              <a:t> </a:t>
            </a:r>
            <a:r>
              <a:rPr dirty="0" sz="2750" spc="345">
                <a:solidFill>
                  <a:srgbClr val="EDB92A"/>
                </a:solidFill>
                <a:latin typeface="Arial"/>
                <a:cs typeface="Arial"/>
              </a:rPr>
              <a:t>A</a:t>
            </a:r>
            <a:r>
              <a:rPr dirty="0" sz="2750" spc="375">
                <a:solidFill>
                  <a:srgbClr val="EDB92A"/>
                </a:solidFill>
                <a:latin typeface="Arial"/>
                <a:cs typeface="Arial"/>
              </a:rPr>
              <a:t>C</a:t>
            </a:r>
            <a:r>
              <a:rPr dirty="0" sz="2750" spc="345">
                <a:solidFill>
                  <a:srgbClr val="EDB92A"/>
                </a:solidFill>
                <a:latin typeface="Arial"/>
                <a:cs typeface="Arial"/>
              </a:rPr>
              <a:t>A</a:t>
            </a:r>
            <a:r>
              <a:rPr dirty="0" sz="2750" spc="215">
                <a:solidFill>
                  <a:srgbClr val="EDB92A"/>
                </a:solidFill>
                <a:latin typeface="Arial"/>
                <a:cs typeface="Arial"/>
              </a:rPr>
              <a:t>D</a:t>
            </a:r>
            <a:r>
              <a:rPr dirty="0" sz="2750" spc="-95">
                <a:solidFill>
                  <a:srgbClr val="EDB92A"/>
                </a:solidFill>
                <a:latin typeface="Arial"/>
                <a:cs typeface="Arial"/>
              </a:rPr>
              <a:t>E</a:t>
            </a:r>
            <a:r>
              <a:rPr dirty="0" sz="2750" spc="245">
                <a:solidFill>
                  <a:srgbClr val="EDB92A"/>
                </a:solidFill>
                <a:latin typeface="Arial"/>
                <a:cs typeface="Arial"/>
              </a:rPr>
              <a:t>M</a:t>
            </a:r>
            <a:r>
              <a:rPr dirty="0" sz="2750" spc="180">
                <a:solidFill>
                  <a:srgbClr val="EDB92A"/>
                </a:solidFill>
                <a:latin typeface="Arial"/>
                <a:cs typeface="Arial"/>
              </a:rPr>
              <a:t>Y</a:t>
            </a:r>
            <a:endParaRPr sz="275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42645" y="309967"/>
            <a:ext cx="3665220" cy="75501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3285"/>
              </a:lnSpc>
            </a:pPr>
            <a:r>
              <a:rPr dirty="0" sz="3100" spc="-5">
                <a:solidFill>
                  <a:srgbClr val="181818"/>
                </a:solidFill>
                <a:latin typeface="Arial"/>
                <a:cs typeface="Arial"/>
              </a:rPr>
              <a:t>C</a:t>
            </a:r>
            <a:r>
              <a:rPr dirty="0" sz="3100" spc="65">
                <a:solidFill>
                  <a:srgbClr val="181818"/>
                </a:solidFill>
                <a:latin typeface="Arial"/>
                <a:cs typeface="Arial"/>
              </a:rPr>
              <a:t>u</a:t>
            </a:r>
            <a:r>
              <a:rPr dirty="0" sz="3100" spc="150">
                <a:solidFill>
                  <a:srgbClr val="181818"/>
                </a:solidFill>
                <a:latin typeface="Arial"/>
                <a:cs typeface="Arial"/>
              </a:rPr>
              <a:t>rr</a:t>
            </a:r>
            <a:r>
              <a:rPr dirty="0" sz="3100" spc="40">
                <a:solidFill>
                  <a:srgbClr val="181818"/>
                </a:solidFill>
                <a:latin typeface="Arial"/>
                <a:cs typeface="Arial"/>
              </a:rPr>
              <a:t>i</a:t>
            </a:r>
            <a:r>
              <a:rPr dirty="0" sz="3100" spc="170">
                <a:solidFill>
                  <a:srgbClr val="181818"/>
                </a:solidFill>
                <a:latin typeface="Arial"/>
                <a:cs typeface="Arial"/>
              </a:rPr>
              <a:t>c</a:t>
            </a:r>
            <a:r>
              <a:rPr dirty="0" sz="3100" spc="65">
                <a:solidFill>
                  <a:srgbClr val="181818"/>
                </a:solidFill>
                <a:latin typeface="Arial"/>
                <a:cs typeface="Arial"/>
              </a:rPr>
              <a:t>u</a:t>
            </a:r>
            <a:r>
              <a:rPr dirty="0" sz="3100" spc="40">
                <a:solidFill>
                  <a:srgbClr val="181818"/>
                </a:solidFill>
                <a:latin typeface="Arial"/>
                <a:cs typeface="Arial"/>
              </a:rPr>
              <a:t>l</a:t>
            </a:r>
            <a:r>
              <a:rPr dirty="0" sz="3100" spc="85">
                <a:solidFill>
                  <a:srgbClr val="181818"/>
                </a:solidFill>
                <a:latin typeface="Arial"/>
                <a:cs typeface="Arial"/>
              </a:rPr>
              <a:t>um</a:t>
            </a:r>
            <a:endParaRPr sz="3100">
              <a:latin typeface="Arial"/>
              <a:cs typeface="Arial"/>
            </a:endParaRPr>
          </a:p>
          <a:p>
            <a:pPr marL="12700">
              <a:lnSpc>
                <a:spcPts val="3270"/>
              </a:lnSpc>
            </a:pPr>
            <a:r>
              <a:rPr dirty="0" sz="3100" spc="-869" u="sng">
                <a:solidFill>
                  <a:srgbClr val="181818"/>
                </a:solidFill>
                <a:latin typeface="Arial"/>
                <a:cs typeface="Arial"/>
              </a:rPr>
              <a:t> </a:t>
            </a:r>
            <a:r>
              <a:rPr dirty="0" sz="3100" spc="-110" u="sng">
                <a:solidFill>
                  <a:srgbClr val="181818"/>
                </a:solidFill>
                <a:latin typeface="Arial"/>
                <a:cs typeface="Arial"/>
              </a:rPr>
              <a:t>P</a:t>
            </a:r>
            <a:r>
              <a:rPr dirty="0" sz="3100" spc="150" u="sng">
                <a:solidFill>
                  <a:srgbClr val="181818"/>
                </a:solidFill>
                <a:latin typeface="Arial"/>
                <a:cs typeface="Arial"/>
              </a:rPr>
              <a:t>r</a:t>
            </a:r>
            <a:r>
              <a:rPr dirty="0" sz="3100" spc="65" u="sng">
                <a:solidFill>
                  <a:srgbClr val="181818"/>
                </a:solidFill>
                <a:latin typeface="Arial"/>
                <a:cs typeface="Arial"/>
              </a:rPr>
              <a:t>e</a:t>
            </a:r>
            <a:r>
              <a:rPr dirty="0" sz="3100" spc="390" u="sng">
                <a:solidFill>
                  <a:srgbClr val="181818"/>
                </a:solidFill>
                <a:latin typeface="Arial"/>
                <a:cs typeface="Arial"/>
              </a:rPr>
              <a:t>-</a:t>
            </a:r>
            <a:r>
              <a:rPr dirty="0" sz="3100" spc="-65" u="sng">
                <a:solidFill>
                  <a:srgbClr val="181818"/>
                </a:solidFill>
                <a:latin typeface="Arial"/>
                <a:cs typeface="Arial"/>
              </a:rPr>
              <a:t>K</a:t>
            </a:r>
            <a:r>
              <a:rPr dirty="0" sz="3100" u="sng">
                <a:solidFill>
                  <a:srgbClr val="181818"/>
                </a:solidFill>
                <a:latin typeface="Arial"/>
                <a:cs typeface="Arial"/>
              </a:rPr>
              <a:t> </a:t>
            </a:r>
            <a:r>
              <a:rPr dirty="0" sz="3100" spc="254" u="sng">
                <a:solidFill>
                  <a:srgbClr val="181818"/>
                </a:solidFill>
                <a:latin typeface="Arial"/>
                <a:cs typeface="Arial"/>
              </a:rPr>
              <a:t>t</a:t>
            </a:r>
            <a:r>
              <a:rPr dirty="0" sz="3100" spc="120" u="sng">
                <a:solidFill>
                  <a:srgbClr val="181818"/>
                </a:solidFill>
                <a:latin typeface="Arial"/>
                <a:cs typeface="Arial"/>
              </a:rPr>
              <a:t>o</a:t>
            </a:r>
            <a:r>
              <a:rPr dirty="0" sz="3100" u="sng">
                <a:solidFill>
                  <a:srgbClr val="181818"/>
                </a:solidFill>
                <a:latin typeface="Arial"/>
                <a:cs typeface="Arial"/>
              </a:rPr>
              <a:t> </a:t>
            </a:r>
            <a:r>
              <a:rPr dirty="0" sz="3100" spc="155" u="sng">
                <a:solidFill>
                  <a:srgbClr val="181818"/>
                </a:solidFill>
                <a:latin typeface="Arial"/>
                <a:cs typeface="Arial"/>
              </a:rPr>
              <a:t>5</a:t>
            </a:r>
            <a:r>
              <a:rPr dirty="0" sz="3100" spc="254" u="sng">
                <a:solidFill>
                  <a:srgbClr val="181818"/>
                </a:solidFill>
                <a:latin typeface="Arial"/>
                <a:cs typeface="Arial"/>
              </a:rPr>
              <a:t>t</a:t>
            </a:r>
            <a:r>
              <a:rPr dirty="0" sz="3100" spc="100" u="sng">
                <a:solidFill>
                  <a:srgbClr val="181818"/>
                </a:solidFill>
                <a:latin typeface="Arial"/>
                <a:cs typeface="Arial"/>
              </a:rPr>
              <a:t>h</a:t>
            </a:r>
            <a:r>
              <a:rPr dirty="0" sz="3100" u="sng">
                <a:solidFill>
                  <a:srgbClr val="181818"/>
                </a:solidFill>
                <a:latin typeface="Arial"/>
                <a:cs typeface="Arial"/>
              </a:rPr>
              <a:t> </a:t>
            </a:r>
            <a:r>
              <a:rPr dirty="0" sz="3100" spc="-130" u="sng">
                <a:solidFill>
                  <a:srgbClr val="181818"/>
                </a:solidFill>
                <a:latin typeface="Arial"/>
                <a:cs typeface="Arial"/>
              </a:rPr>
              <a:t>G</a:t>
            </a:r>
            <a:r>
              <a:rPr dirty="0" sz="3100" spc="150" u="sng">
                <a:solidFill>
                  <a:srgbClr val="181818"/>
                </a:solidFill>
                <a:latin typeface="Arial"/>
                <a:cs typeface="Arial"/>
              </a:rPr>
              <a:t>r</a:t>
            </a:r>
            <a:r>
              <a:rPr dirty="0" sz="3100" spc="15" u="sng">
                <a:solidFill>
                  <a:srgbClr val="181818"/>
                </a:solidFill>
                <a:latin typeface="Arial"/>
                <a:cs typeface="Arial"/>
              </a:rPr>
              <a:t>a</a:t>
            </a:r>
            <a:r>
              <a:rPr dirty="0" sz="3100" spc="180" u="sng">
                <a:solidFill>
                  <a:srgbClr val="181818"/>
                </a:solidFill>
                <a:latin typeface="Arial"/>
                <a:cs typeface="Arial"/>
              </a:rPr>
              <a:t>d</a:t>
            </a:r>
            <a:r>
              <a:rPr dirty="0" sz="3100" spc="65" u="sng">
                <a:solidFill>
                  <a:srgbClr val="181818"/>
                </a:solidFill>
                <a:latin typeface="Arial"/>
                <a:cs typeface="Arial"/>
              </a:rPr>
              <a:t>e</a:t>
            </a:r>
            <a:r>
              <a:rPr dirty="0" sz="3100" spc="5" u="sng">
                <a:solidFill>
                  <a:srgbClr val="181818"/>
                </a:solidFill>
                <a:latin typeface="Arial"/>
                <a:cs typeface="Arial"/>
              </a:rPr>
              <a:t> </a:t>
            </a:r>
            <a:endParaRPr sz="310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0" y="3274828"/>
            <a:ext cx="7556500" cy="7412990"/>
          </a:xfrm>
          <a:custGeom>
            <a:avLst/>
            <a:gdLst/>
            <a:ahLst/>
            <a:cxnLst/>
            <a:rect l="l" t="t" r="r" b="b"/>
            <a:pathLst>
              <a:path w="7556500" h="7412990">
                <a:moveTo>
                  <a:pt x="0" y="7412479"/>
                </a:moveTo>
                <a:lnTo>
                  <a:pt x="0" y="0"/>
                </a:lnTo>
                <a:lnTo>
                  <a:pt x="7555991" y="0"/>
                </a:lnTo>
                <a:lnTo>
                  <a:pt x="7555991" y="7412479"/>
                </a:lnTo>
                <a:lnTo>
                  <a:pt x="0" y="7412479"/>
                </a:lnTo>
              </a:path>
            </a:pathLst>
          </a:custGeom>
          <a:solidFill>
            <a:srgbClr val="534949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755345" y="6600770"/>
            <a:ext cx="6043295" cy="0"/>
          </a:xfrm>
          <a:custGeom>
            <a:avLst/>
            <a:gdLst/>
            <a:ahLst/>
            <a:cxnLst/>
            <a:rect l="l" t="t" r="r" b="b"/>
            <a:pathLst>
              <a:path w="6043295" h="0">
                <a:moveTo>
                  <a:pt x="0" y="0"/>
                </a:moveTo>
                <a:lnTo>
                  <a:pt x="6042760" y="0"/>
                </a:lnTo>
              </a:path>
            </a:pathLst>
          </a:custGeom>
          <a:ln w="9516">
            <a:solidFill>
              <a:srgbClr val="CCCCCC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358338" y="4178690"/>
            <a:ext cx="1920714" cy="181133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5631198" y="7113599"/>
            <a:ext cx="1223365" cy="309172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2581139" y="4180917"/>
            <a:ext cx="57150" cy="57150"/>
          </a:xfrm>
          <a:custGeom>
            <a:avLst/>
            <a:gdLst/>
            <a:ahLst/>
            <a:cxnLst/>
            <a:rect l="l" t="t" r="r" b="b"/>
            <a:pathLst>
              <a:path w="57150" h="57150">
                <a:moveTo>
                  <a:pt x="32336" y="57100"/>
                </a:moveTo>
                <a:lnTo>
                  <a:pt x="24764" y="57100"/>
                </a:lnTo>
                <a:lnTo>
                  <a:pt x="21122" y="56376"/>
                </a:lnTo>
                <a:lnTo>
                  <a:pt x="0" y="32336"/>
                </a:lnTo>
                <a:lnTo>
                  <a:pt x="0" y="24764"/>
                </a:lnTo>
                <a:lnTo>
                  <a:pt x="24764" y="0"/>
                </a:lnTo>
                <a:lnTo>
                  <a:pt x="32336" y="0"/>
                </a:lnTo>
                <a:lnTo>
                  <a:pt x="57100" y="24764"/>
                </a:lnTo>
                <a:lnTo>
                  <a:pt x="57100" y="32336"/>
                </a:lnTo>
                <a:lnTo>
                  <a:pt x="32336" y="5710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2581139" y="4390285"/>
            <a:ext cx="57150" cy="57150"/>
          </a:xfrm>
          <a:custGeom>
            <a:avLst/>
            <a:gdLst/>
            <a:ahLst/>
            <a:cxnLst/>
            <a:rect l="l" t="t" r="r" b="b"/>
            <a:pathLst>
              <a:path w="57150" h="57150">
                <a:moveTo>
                  <a:pt x="32336" y="57100"/>
                </a:moveTo>
                <a:lnTo>
                  <a:pt x="24764" y="57100"/>
                </a:lnTo>
                <a:lnTo>
                  <a:pt x="21122" y="56376"/>
                </a:lnTo>
                <a:lnTo>
                  <a:pt x="0" y="32336"/>
                </a:lnTo>
                <a:lnTo>
                  <a:pt x="0" y="24764"/>
                </a:lnTo>
                <a:lnTo>
                  <a:pt x="24764" y="0"/>
                </a:lnTo>
                <a:lnTo>
                  <a:pt x="32336" y="0"/>
                </a:lnTo>
                <a:lnTo>
                  <a:pt x="57100" y="24764"/>
                </a:lnTo>
                <a:lnTo>
                  <a:pt x="57100" y="32336"/>
                </a:lnTo>
                <a:lnTo>
                  <a:pt x="32336" y="5710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2581139" y="4599654"/>
            <a:ext cx="57150" cy="57150"/>
          </a:xfrm>
          <a:custGeom>
            <a:avLst/>
            <a:gdLst/>
            <a:ahLst/>
            <a:cxnLst/>
            <a:rect l="l" t="t" r="r" b="b"/>
            <a:pathLst>
              <a:path w="57150" h="57150">
                <a:moveTo>
                  <a:pt x="32336" y="57100"/>
                </a:moveTo>
                <a:lnTo>
                  <a:pt x="24764" y="57100"/>
                </a:lnTo>
                <a:lnTo>
                  <a:pt x="21122" y="56375"/>
                </a:lnTo>
                <a:lnTo>
                  <a:pt x="0" y="32336"/>
                </a:lnTo>
                <a:lnTo>
                  <a:pt x="0" y="24764"/>
                </a:lnTo>
                <a:lnTo>
                  <a:pt x="24764" y="0"/>
                </a:lnTo>
                <a:lnTo>
                  <a:pt x="32336" y="0"/>
                </a:lnTo>
                <a:lnTo>
                  <a:pt x="57100" y="24764"/>
                </a:lnTo>
                <a:lnTo>
                  <a:pt x="57100" y="32336"/>
                </a:lnTo>
                <a:lnTo>
                  <a:pt x="32336" y="5710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2581139" y="4809022"/>
            <a:ext cx="57150" cy="57150"/>
          </a:xfrm>
          <a:custGeom>
            <a:avLst/>
            <a:gdLst/>
            <a:ahLst/>
            <a:cxnLst/>
            <a:rect l="l" t="t" r="r" b="b"/>
            <a:pathLst>
              <a:path w="57150" h="57150">
                <a:moveTo>
                  <a:pt x="32336" y="57100"/>
                </a:moveTo>
                <a:lnTo>
                  <a:pt x="24764" y="57100"/>
                </a:lnTo>
                <a:lnTo>
                  <a:pt x="21122" y="56375"/>
                </a:lnTo>
                <a:lnTo>
                  <a:pt x="0" y="32336"/>
                </a:lnTo>
                <a:lnTo>
                  <a:pt x="0" y="24764"/>
                </a:lnTo>
                <a:lnTo>
                  <a:pt x="24764" y="0"/>
                </a:lnTo>
                <a:lnTo>
                  <a:pt x="32336" y="0"/>
                </a:lnTo>
                <a:lnTo>
                  <a:pt x="57100" y="24764"/>
                </a:lnTo>
                <a:lnTo>
                  <a:pt x="57100" y="32336"/>
                </a:lnTo>
                <a:lnTo>
                  <a:pt x="32336" y="5710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2581139" y="5018390"/>
            <a:ext cx="57150" cy="57150"/>
          </a:xfrm>
          <a:custGeom>
            <a:avLst/>
            <a:gdLst/>
            <a:ahLst/>
            <a:cxnLst/>
            <a:rect l="l" t="t" r="r" b="b"/>
            <a:pathLst>
              <a:path w="57150" h="57150">
                <a:moveTo>
                  <a:pt x="32336" y="57100"/>
                </a:moveTo>
                <a:lnTo>
                  <a:pt x="24764" y="57100"/>
                </a:lnTo>
                <a:lnTo>
                  <a:pt x="21122" y="56375"/>
                </a:lnTo>
                <a:lnTo>
                  <a:pt x="0" y="32336"/>
                </a:lnTo>
                <a:lnTo>
                  <a:pt x="0" y="24764"/>
                </a:lnTo>
                <a:lnTo>
                  <a:pt x="24764" y="0"/>
                </a:lnTo>
                <a:lnTo>
                  <a:pt x="32336" y="0"/>
                </a:lnTo>
                <a:lnTo>
                  <a:pt x="57100" y="24764"/>
                </a:lnTo>
                <a:lnTo>
                  <a:pt x="57100" y="32336"/>
                </a:lnTo>
                <a:lnTo>
                  <a:pt x="32336" y="5710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2581139" y="5227759"/>
            <a:ext cx="57150" cy="57150"/>
          </a:xfrm>
          <a:custGeom>
            <a:avLst/>
            <a:gdLst/>
            <a:ahLst/>
            <a:cxnLst/>
            <a:rect l="l" t="t" r="r" b="b"/>
            <a:pathLst>
              <a:path w="57150" h="57150">
                <a:moveTo>
                  <a:pt x="32336" y="57100"/>
                </a:moveTo>
                <a:lnTo>
                  <a:pt x="24764" y="57100"/>
                </a:lnTo>
                <a:lnTo>
                  <a:pt x="21122" y="56375"/>
                </a:lnTo>
                <a:lnTo>
                  <a:pt x="0" y="32336"/>
                </a:lnTo>
                <a:lnTo>
                  <a:pt x="0" y="24764"/>
                </a:lnTo>
                <a:lnTo>
                  <a:pt x="24764" y="0"/>
                </a:lnTo>
                <a:lnTo>
                  <a:pt x="32336" y="0"/>
                </a:lnTo>
                <a:lnTo>
                  <a:pt x="57100" y="24764"/>
                </a:lnTo>
                <a:lnTo>
                  <a:pt x="57100" y="32336"/>
                </a:lnTo>
                <a:lnTo>
                  <a:pt x="32336" y="5710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2581139" y="5646496"/>
            <a:ext cx="57150" cy="57150"/>
          </a:xfrm>
          <a:custGeom>
            <a:avLst/>
            <a:gdLst/>
            <a:ahLst/>
            <a:cxnLst/>
            <a:rect l="l" t="t" r="r" b="b"/>
            <a:pathLst>
              <a:path w="57150" h="57150">
                <a:moveTo>
                  <a:pt x="32336" y="57100"/>
                </a:moveTo>
                <a:lnTo>
                  <a:pt x="24764" y="57100"/>
                </a:lnTo>
                <a:lnTo>
                  <a:pt x="21122" y="56375"/>
                </a:lnTo>
                <a:lnTo>
                  <a:pt x="0" y="32336"/>
                </a:lnTo>
                <a:lnTo>
                  <a:pt x="0" y="24764"/>
                </a:lnTo>
                <a:lnTo>
                  <a:pt x="24764" y="0"/>
                </a:lnTo>
                <a:lnTo>
                  <a:pt x="32336" y="0"/>
                </a:lnTo>
                <a:lnTo>
                  <a:pt x="57100" y="24764"/>
                </a:lnTo>
                <a:lnTo>
                  <a:pt x="57100" y="32336"/>
                </a:lnTo>
                <a:lnTo>
                  <a:pt x="32336" y="5710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2581139" y="5855865"/>
            <a:ext cx="57150" cy="57150"/>
          </a:xfrm>
          <a:custGeom>
            <a:avLst/>
            <a:gdLst/>
            <a:ahLst/>
            <a:cxnLst/>
            <a:rect l="l" t="t" r="r" b="b"/>
            <a:pathLst>
              <a:path w="57150" h="57150">
                <a:moveTo>
                  <a:pt x="32336" y="57100"/>
                </a:moveTo>
                <a:lnTo>
                  <a:pt x="24764" y="57100"/>
                </a:lnTo>
                <a:lnTo>
                  <a:pt x="21122" y="56375"/>
                </a:lnTo>
                <a:lnTo>
                  <a:pt x="0" y="32336"/>
                </a:lnTo>
                <a:lnTo>
                  <a:pt x="0" y="24764"/>
                </a:lnTo>
                <a:lnTo>
                  <a:pt x="24764" y="0"/>
                </a:lnTo>
                <a:lnTo>
                  <a:pt x="32336" y="0"/>
                </a:lnTo>
                <a:lnTo>
                  <a:pt x="57100" y="24764"/>
                </a:lnTo>
                <a:lnTo>
                  <a:pt x="57100" y="32336"/>
                </a:lnTo>
                <a:lnTo>
                  <a:pt x="32336" y="5710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 txBox="1">
            <a:spLocks noGrp="1"/>
          </p:cNvSpPr>
          <p:nvPr>
            <p:ph type="body" idx="1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951989">
              <a:lnSpc>
                <a:spcPct val="100000"/>
              </a:lnSpc>
            </a:pPr>
            <a:r>
              <a:rPr dirty="0" spc="10"/>
              <a:t>P</a:t>
            </a:r>
            <a:r>
              <a:rPr dirty="0" spc="20"/>
              <a:t>r</a:t>
            </a:r>
            <a:r>
              <a:rPr dirty="0" spc="-95"/>
              <a:t>e</a:t>
            </a:r>
            <a:r>
              <a:rPr dirty="0" spc="-185"/>
              <a:t>-</a:t>
            </a:r>
            <a:r>
              <a:rPr dirty="0" spc="-229"/>
              <a:t>K</a:t>
            </a:r>
          </a:p>
          <a:p>
            <a:pPr marL="1939289">
              <a:lnSpc>
                <a:spcPct val="100000"/>
              </a:lnSpc>
              <a:spcBef>
                <a:spcPts val="12"/>
              </a:spcBef>
            </a:pPr>
            <a:endParaRPr sz="1500">
              <a:latin typeface="Times New Roman"/>
              <a:cs typeface="Times New Roman"/>
            </a:endParaRPr>
          </a:p>
          <a:p>
            <a:pPr marL="2234565">
              <a:lnSpc>
                <a:spcPct val="100000"/>
              </a:lnSpc>
            </a:pPr>
            <a:r>
              <a:rPr dirty="0" spc="-905" u="sng"/>
              <a:t>A</a:t>
            </a:r>
            <a:r>
              <a:rPr dirty="0" spc="-120" u="sng"/>
              <a:t> </a:t>
            </a:r>
            <a:r>
              <a:rPr dirty="0" spc="40"/>
              <a:t> </a:t>
            </a:r>
            <a:r>
              <a:rPr dirty="0" spc="-120"/>
              <a:t>l</a:t>
            </a:r>
            <a:r>
              <a:rPr dirty="0" spc="-160" u="sng"/>
              <a:t>p</a:t>
            </a:r>
            <a:r>
              <a:rPr dirty="0" spc="-195" u="sng"/>
              <a:t>h</a:t>
            </a:r>
            <a:r>
              <a:rPr dirty="0" spc="-75" u="sng"/>
              <a:t>a</a:t>
            </a:r>
            <a:r>
              <a:rPr dirty="0" spc="-160" u="sng"/>
              <a:t>b</a:t>
            </a:r>
            <a:r>
              <a:rPr dirty="0" spc="-95" u="sng"/>
              <a:t>e</a:t>
            </a:r>
            <a:r>
              <a:rPr dirty="0" spc="80" u="sng"/>
              <a:t>t</a:t>
            </a:r>
            <a:r>
              <a:rPr dirty="0" spc="-120" u="sng"/>
              <a:t> </a:t>
            </a:r>
            <a:r>
              <a:rPr dirty="0" spc="-30" u="sng"/>
              <a:t>S</a:t>
            </a:r>
            <a:r>
              <a:rPr dirty="0" spc="80" u="sng"/>
              <a:t>t</a:t>
            </a:r>
            <a:r>
              <a:rPr dirty="0" spc="-229" u="sng"/>
              <a:t>u</a:t>
            </a:r>
            <a:r>
              <a:rPr dirty="0" spc="-160" u="sng"/>
              <a:t>d</a:t>
            </a:r>
            <a:r>
              <a:rPr dirty="0" spc="-125" u="sng"/>
              <a:t>i</a:t>
            </a:r>
            <a:r>
              <a:rPr dirty="0" spc="-95" u="sng"/>
              <a:t>e</a:t>
            </a:r>
            <a:r>
              <a:rPr dirty="0" spc="-95" u="sng"/>
              <a:t>s</a:t>
            </a:r>
            <a:r>
              <a:rPr dirty="0" spc="-415" u="sng"/>
              <a:t> </a:t>
            </a:r>
            <a:r>
              <a:rPr dirty="0" spc="-90"/>
              <a:t>:</a:t>
            </a:r>
            <a:r>
              <a:rPr dirty="0" spc="-120"/>
              <a:t> </a:t>
            </a:r>
            <a:r>
              <a:rPr dirty="0" spc="-40"/>
              <a:t>E</a:t>
            </a:r>
            <a:r>
              <a:rPr dirty="0" spc="-254"/>
              <a:t>n</a:t>
            </a:r>
            <a:r>
              <a:rPr dirty="0" spc="-175"/>
              <a:t>g</a:t>
            </a:r>
            <a:r>
              <a:rPr dirty="0" spc="-120"/>
              <a:t>l</a:t>
            </a:r>
            <a:r>
              <a:rPr dirty="0" spc="-125"/>
              <a:t>i</a:t>
            </a:r>
            <a:r>
              <a:rPr dirty="0" spc="-95"/>
              <a:t>s</a:t>
            </a:r>
            <a:r>
              <a:rPr dirty="0" spc="-195"/>
              <a:t>h</a:t>
            </a:r>
            <a:r>
              <a:rPr dirty="0" spc="-120"/>
              <a:t> </a:t>
            </a:r>
            <a:r>
              <a:rPr dirty="0" spc="-75"/>
              <a:t>a</a:t>
            </a:r>
            <a:r>
              <a:rPr dirty="0" spc="-254"/>
              <a:t>n</a:t>
            </a:r>
            <a:r>
              <a:rPr dirty="0" spc="-160"/>
              <a:t>d</a:t>
            </a:r>
            <a:r>
              <a:rPr dirty="0" spc="-120"/>
              <a:t> </a:t>
            </a:r>
            <a:r>
              <a:rPr dirty="0" spc="-155"/>
              <a:t>A</a:t>
            </a:r>
            <a:r>
              <a:rPr dirty="0" spc="20"/>
              <a:t>r</a:t>
            </a:r>
            <a:r>
              <a:rPr dirty="0" spc="-75"/>
              <a:t>a</a:t>
            </a:r>
            <a:r>
              <a:rPr dirty="0" spc="-160"/>
              <a:t>b</a:t>
            </a:r>
            <a:r>
              <a:rPr dirty="0" spc="-125"/>
              <a:t>i</a:t>
            </a:r>
            <a:r>
              <a:rPr dirty="0" spc="-75"/>
              <a:t>c</a:t>
            </a:r>
          </a:p>
          <a:p>
            <a:pPr marL="2234565">
              <a:lnSpc>
                <a:spcPct val="100000"/>
              </a:lnSpc>
              <a:spcBef>
                <a:spcPts val="85"/>
              </a:spcBef>
            </a:pPr>
            <a:r>
              <a:rPr dirty="0" spc="-700" u="sng"/>
              <a:t>L</a:t>
            </a:r>
            <a:r>
              <a:rPr dirty="0" spc="-120" u="sng"/>
              <a:t> </a:t>
            </a:r>
            <a:r>
              <a:rPr dirty="0" spc="-55"/>
              <a:t> </a:t>
            </a:r>
            <a:r>
              <a:rPr dirty="0" spc="-95" u="sng"/>
              <a:t>e</a:t>
            </a:r>
            <a:r>
              <a:rPr dirty="0" spc="80" u="sng"/>
              <a:t>tt</a:t>
            </a:r>
            <a:r>
              <a:rPr dirty="0" spc="-95" u="sng"/>
              <a:t>e</a:t>
            </a:r>
            <a:r>
              <a:rPr dirty="0" spc="20" u="sng"/>
              <a:t>r</a:t>
            </a:r>
            <a:r>
              <a:rPr dirty="0" spc="-95" u="sng"/>
              <a:t>s</a:t>
            </a:r>
            <a:r>
              <a:rPr dirty="0" spc="-120" u="sng"/>
              <a:t> </a:t>
            </a:r>
            <a:r>
              <a:rPr dirty="0" spc="-75" u="sng"/>
              <a:t>a</a:t>
            </a:r>
            <a:r>
              <a:rPr dirty="0" spc="-254" u="sng"/>
              <a:t>n</a:t>
            </a:r>
            <a:r>
              <a:rPr dirty="0" spc="-160" u="sng"/>
              <a:t>d</a:t>
            </a:r>
            <a:r>
              <a:rPr dirty="0" spc="-120" u="sng"/>
              <a:t> </a:t>
            </a:r>
            <a:r>
              <a:rPr dirty="0" spc="-30" u="sng"/>
              <a:t>S</a:t>
            </a:r>
            <a:r>
              <a:rPr dirty="0" spc="-170" u="sng"/>
              <a:t>o</a:t>
            </a:r>
            <a:r>
              <a:rPr dirty="0" spc="-229" u="sng"/>
              <a:t>u</a:t>
            </a:r>
            <a:r>
              <a:rPr dirty="0" spc="-254" u="sng"/>
              <a:t>n</a:t>
            </a:r>
            <a:r>
              <a:rPr dirty="0" spc="-160" u="sng"/>
              <a:t>d</a:t>
            </a:r>
            <a:r>
              <a:rPr dirty="0" spc="-95" u="sng"/>
              <a:t>s</a:t>
            </a:r>
            <a:r>
              <a:rPr dirty="0" spc="-415" u="sng"/>
              <a:t> </a:t>
            </a:r>
            <a:r>
              <a:rPr dirty="0" spc="-90"/>
              <a:t>:</a:t>
            </a:r>
            <a:r>
              <a:rPr dirty="0" spc="-120"/>
              <a:t> </a:t>
            </a:r>
            <a:r>
              <a:rPr dirty="0" spc="10"/>
              <a:t>P</a:t>
            </a:r>
            <a:r>
              <a:rPr dirty="0" spc="-195"/>
              <a:t>h</a:t>
            </a:r>
            <a:r>
              <a:rPr dirty="0" spc="-170"/>
              <a:t>o</a:t>
            </a:r>
            <a:r>
              <a:rPr dirty="0" spc="-254"/>
              <a:t>n</a:t>
            </a:r>
            <a:r>
              <a:rPr dirty="0" spc="-125"/>
              <a:t>i</a:t>
            </a:r>
            <a:r>
              <a:rPr dirty="0" spc="-75"/>
              <a:t>c</a:t>
            </a:r>
            <a:r>
              <a:rPr dirty="0" spc="-95"/>
              <a:t>s</a:t>
            </a:r>
            <a:r>
              <a:rPr dirty="0" spc="-185"/>
              <a:t>-</a:t>
            </a:r>
            <a:r>
              <a:rPr dirty="0" spc="-160"/>
              <a:t>b</a:t>
            </a:r>
            <a:r>
              <a:rPr dirty="0" spc="-75"/>
              <a:t>a</a:t>
            </a:r>
            <a:r>
              <a:rPr dirty="0" spc="-95"/>
              <a:t>s</a:t>
            </a:r>
            <a:r>
              <a:rPr dirty="0" spc="-95"/>
              <a:t>e</a:t>
            </a:r>
            <a:r>
              <a:rPr dirty="0" spc="-160"/>
              <a:t>d</a:t>
            </a:r>
            <a:r>
              <a:rPr dirty="0" spc="-120"/>
              <a:t> </a:t>
            </a:r>
            <a:r>
              <a:rPr dirty="0" spc="-75"/>
              <a:t>a</a:t>
            </a:r>
            <a:r>
              <a:rPr dirty="0" spc="-160"/>
              <a:t>pp</a:t>
            </a:r>
            <a:r>
              <a:rPr dirty="0" spc="20"/>
              <a:t>r</a:t>
            </a:r>
            <a:r>
              <a:rPr dirty="0" spc="-170"/>
              <a:t>o</a:t>
            </a:r>
            <a:r>
              <a:rPr dirty="0" spc="-75"/>
              <a:t>a</a:t>
            </a:r>
            <a:r>
              <a:rPr dirty="0" spc="-75"/>
              <a:t>c</a:t>
            </a:r>
            <a:r>
              <a:rPr dirty="0" spc="-195"/>
              <a:t>h</a:t>
            </a:r>
            <a:r>
              <a:rPr dirty="0" spc="-160"/>
              <a:t>.</a:t>
            </a:r>
          </a:p>
          <a:p>
            <a:pPr marL="2234565">
              <a:lnSpc>
                <a:spcPct val="100000"/>
              </a:lnSpc>
              <a:spcBef>
                <a:spcPts val="85"/>
              </a:spcBef>
            </a:pPr>
            <a:r>
              <a:rPr dirty="0" spc="-725" u="sng"/>
              <a:t>P</a:t>
            </a:r>
            <a:r>
              <a:rPr dirty="0" spc="-120" u="sng"/>
              <a:t> </a:t>
            </a:r>
            <a:r>
              <a:rPr dirty="0" spc="25"/>
              <a:t> </a:t>
            </a:r>
            <a:r>
              <a:rPr dirty="0" spc="-195" u="sng"/>
              <a:t>h</a:t>
            </a:r>
            <a:r>
              <a:rPr dirty="0" spc="-90"/>
              <a:t>y</a:t>
            </a:r>
            <a:r>
              <a:rPr dirty="0" spc="-95" u="sng"/>
              <a:t>s</a:t>
            </a:r>
            <a:r>
              <a:rPr dirty="0" spc="-125" u="sng"/>
              <a:t>i</a:t>
            </a:r>
            <a:r>
              <a:rPr dirty="0" spc="-75" u="sng"/>
              <a:t>c</a:t>
            </a:r>
            <a:r>
              <a:rPr dirty="0" spc="-75" u="sng"/>
              <a:t>a</a:t>
            </a:r>
            <a:r>
              <a:rPr dirty="0" spc="-120" u="sng"/>
              <a:t>l</a:t>
            </a:r>
            <a:r>
              <a:rPr dirty="0" spc="-120" u="sng"/>
              <a:t> </a:t>
            </a:r>
            <a:r>
              <a:rPr dirty="0" spc="-40" u="sng"/>
              <a:t>E</a:t>
            </a:r>
            <a:r>
              <a:rPr dirty="0" spc="-160" u="sng"/>
              <a:t>d</a:t>
            </a:r>
            <a:r>
              <a:rPr dirty="0" spc="-229" u="sng"/>
              <a:t>u</a:t>
            </a:r>
            <a:r>
              <a:rPr dirty="0" spc="-75" u="sng"/>
              <a:t>c</a:t>
            </a:r>
            <a:r>
              <a:rPr dirty="0" spc="-75" u="sng"/>
              <a:t>a</a:t>
            </a:r>
            <a:r>
              <a:rPr dirty="0" spc="80" u="sng"/>
              <a:t>t</a:t>
            </a:r>
            <a:r>
              <a:rPr dirty="0" spc="-125" u="sng"/>
              <a:t>i</a:t>
            </a:r>
            <a:r>
              <a:rPr dirty="0" spc="-170" u="sng"/>
              <a:t>o</a:t>
            </a:r>
            <a:r>
              <a:rPr dirty="0" spc="-254" u="sng"/>
              <a:t>n</a:t>
            </a:r>
            <a:r>
              <a:rPr dirty="0" spc="-415" u="sng"/>
              <a:t> </a:t>
            </a:r>
            <a:r>
              <a:rPr dirty="0" spc="-90"/>
              <a:t>:</a:t>
            </a:r>
            <a:r>
              <a:rPr dirty="0" spc="-120"/>
              <a:t> </a:t>
            </a:r>
            <a:r>
              <a:rPr dirty="0" spc="-70"/>
              <a:t>B</a:t>
            </a:r>
            <a:r>
              <a:rPr dirty="0" spc="-75"/>
              <a:t>a</a:t>
            </a:r>
            <a:r>
              <a:rPr dirty="0" spc="-95"/>
              <a:t>s</a:t>
            </a:r>
            <a:r>
              <a:rPr dirty="0" spc="-125"/>
              <a:t>i</a:t>
            </a:r>
            <a:r>
              <a:rPr dirty="0" spc="-75"/>
              <a:t>c</a:t>
            </a:r>
            <a:r>
              <a:rPr dirty="0" spc="-120"/>
              <a:t> </a:t>
            </a:r>
            <a:r>
              <a:rPr dirty="0" spc="-365"/>
              <a:t>m</a:t>
            </a:r>
            <a:r>
              <a:rPr dirty="0" spc="-170"/>
              <a:t>o</a:t>
            </a:r>
            <a:r>
              <a:rPr dirty="0" spc="80"/>
              <a:t>t</a:t>
            </a:r>
            <a:r>
              <a:rPr dirty="0" spc="-170"/>
              <a:t>o</a:t>
            </a:r>
            <a:r>
              <a:rPr dirty="0" spc="20"/>
              <a:t>r</a:t>
            </a:r>
            <a:r>
              <a:rPr dirty="0" spc="-120"/>
              <a:t> </a:t>
            </a:r>
            <a:r>
              <a:rPr dirty="0" spc="-95"/>
              <a:t>s</a:t>
            </a:r>
            <a:r>
              <a:rPr dirty="0" spc="-160"/>
              <a:t>k</a:t>
            </a:r>
            <a:r>
              <a:rPr dirty="0" spc="-125"/>
              <a:t>i</a:t>
            </a:r>
            <a:r>
              <a:rPr dirty="0" spc="-120"/>
              <a:t>ll</a:t>
            </a:r>
            <a:r>
              <a:rPr dirty="0" spc="-120"/>
              <a:t> </a:t>
            </a:r>
            <a:r>
              <a:rPr dirty="0" spc="-75"/>
              <a:t>a</a:t>
            </a:r>
            <a:r>
              <a:rPr dirty="0" spc="-75"/>
              <a:t>c</a:t>
            </a:r>
            <a:r>
              <a:rPr dirty="0" spc="80"/>
              <a:t>t</a:t>
            </a:r>
            <a:r>
              <a:rPr dirty="0" spc="-125"/>
              <a:t>i</a:t>
            </a:r>
            <a:r>
              <a:rPr dirty="0" spc="-150"/>
              <a:t>v</a:t>
            </a:r>
            <a:r>
              <a:rPr dirty="0" spc="-125"/>
              <a:t>i</a:t>
            </a:r>
            <a:r>
              <a:rPr dirty="0" spc="80"/>
              <a:t>t</a:t>
            </a:r>
            <a:r>
              <a:rPr dirty="0" spc="-125"/>
              <a:t>i</a:t>
            </a:r>
            <a:r>
              <a:rPr dirty="0" spc="-95"/>
              <a:t>e</a:t>
            </a:r>
            <a:r>
              <a:rPr dirty="0" spc="-95"/>
              <a:t>s</a:t>
            </a:r>
            <a:r>
              <a:rPr dirty="0" spc="-160"/>
              <a:t>.</a:t>
            </a:r>
          </a:p>
          <a:p>
            <a:pPr marL="2234565">
              <a:lnSpc>
                <a:spcPct val="100000"/>
              </a:lnSpc>
              <a:spcBef>
                <a:spcPts val="85"/>
              </a:spcBef>
            </a:pPr>
            <a:r>
              <a:rPr dirty="0" spc="-705" u="sng"/>
              <a:t>S</a:t>
            </a:r>
            <a:r>
              <a:rPr dirty="0" spc="-120" u="sng"/>
              <a:t> </a:t>
            </a:r>
            <a:r>
              <a:rPr dirty="0" spc="-35"/>
              <a:t> </a:t>
            </a:r>
            <a:r>
              <a:rPr dirty="0" spc="80" u="sng"/>
              <a:t>t</a:t>
            </a:r>
            <a:r>
              <a:rPr dirty="0" spc="-170" u="sng"/>
              <a:t>o</a:t>
            </a:r>
            <a:r>
              <a:rPr dirty="0" spc="20" u="sng"/>
              <a:t>r</a:t>
            </a:r>
            <a:r>
              <a:rPr dirty="0" spc="-80"/>
              <a:t>y</a:t>
            </a:r>
            <a:r>
              <a:rPr dirty="0" spc="-135" u="sng"/>
              <a:t> </a:t>
            </a:r>
            <a:r>
              <a:rPr dirty="0" spc="-60" u="sng"/>
              <a:t>T</a:t>
            </a:r>
            <a:r>
              <a:rPr dirty="0" spc="-125" u="sng"/>
              <a:t>i</a:t>
            </a:r>
            <a:r>
              <a:rPr dirty="0" spc="-365" u="sng"/>
              <a:t>m</a:t>
            </a:r>
            <a:r>
              <a:rPr dirty="0" spc="-95" u="sng"/>
              <a:t>e</a:t>
            </a:r>
            <a:r>
              <a:rPr dirty="0" spc="-415" u="sng"/>
              <a:t> </a:t>
            </a:r>
            <a:r>
              <a:rPr dirty="0" spc="-90"/>
              <a:t>:</a:t>
            </a:r>
            <a:r>
              <a:rPr dirty="0" spc="-120"/>
              <a:t> </a:t>
            </a:r>
            <a:r>
              <a:rPr dirty="0" spc="120"/>
              <a:t>I</a:t>
            </a:r>
            <a:r>
              <a:rPr dirty="0" spc="-95"/>
              <a:t>s</a:t>
            </a:r>
            <a:r>
              <a:rPr dirty="0" spc="-120"/>
              <a:t>l</a:t>
            </a:r>
            <a:r>
              <a:rPr dirty="0" spc="-75"/>
              <a:t>a</a:t>
            </a:r>
            <a:r>
              <a:rPr dirty="0" spc="-365"/>
              <a:t>m</a:t>
            </a:r>
            <a:r>
              <a:rPr dirty="0" spc="-125"/>
              <a:t>i</a:t>
            </a:r>
            <a:r>
              <a:rPr dirty="0" spc="-75"/>
              <a:t>c</a:t>
            </a:r>
            <a:r>
              <a:rPr dirty="0" spc="-120"/>
              <a:t> </a:t>
            </a:r>
            <a:r>
              <a:rPr dirty="0" spc="-75"/>
              <a:t>a</a:t>
            </a:r>
            <a:r>
              <a:rPr dirty="0" spc="-254"/>
              <a:t>n</a:t>
            </a:r>
            <a:r>
              <a:rPr dirty="0" spc="-160"/>
              <a:t>d</a:t>
            </a:r>
            <a:r>
              <a:rPr dirty="0" spc="-120"/>
              <a:t> </a:t>
            </a:r>
            <a:r>
              <a:rPr dirty="0" spc="-229"/>
              <a:t>u</a:t>
            </a:r>
            <a:r>
              <a:rPr dirty="0" spc="-254"/>
              <a:t>n</a:t>
            </a:r>
            <a:r>
              <a:rPr dirty="0" spc="-125"/>
              <a:t>i</a:t>
            </a:r>
            <a:r>
              <a:rPr dirty="0" spc="-150"/>
              <a:t>v</a:t>
            </a:r>
            <a:r>
              <a:rPr dirty="0" spc="-95"/>
              <a:t>e</a:t>
            </a:r>
            <a:r>
              <a:rPr dirty="0" spc="20"/>
              <a:t>r</a:t>
            </a:r>
            <a:r>
              <a:rPr dirty="0" spc="-95"/>
              <a:t>s</a:t>
            </a:r>
            <a:r>
              <a:rPr dirty="0" spc="-75"/>
              <a:t>a</a:t>
            </a:r>
            <a:r>
              <a:rPr dirty="0" spc="-120"/>
              <a:t>l</a:t>
            </a:r>
            <a:r>
              <a:rPr dirty="0" spc="-120"/>
              <a:t> </a:t>
            </a:r>
            <a:r>
              <a:rPr dirty="0" spc="-365"/>
              <a:t>m</a:t>
            </a:r>
            <a:r>
              <a:rPr dirty="0" spc="-170"/>
              <a:t>o</a:t>
            </a:r>
            <a:r>
              <a:rPr dirty="0" spc="20"/>
              <a:t>r</a:t>
            </a:r>
            <a:r>
              <a:rPr dirty="0" spc="-75"/>
              <a:t>a</a:t>
            </a:r>
            <a:r>
              <a:rPr dirty="0" spc="-120"/>
              <a:t>l</a:t>
            </a:r>
            <a:r>
              <a:rPr dirty="0" spc="-120"/>
              <a:t> </a:t>
            </a:r>
            <a:r>
              <a:rPr dirty="0" spc="-95"/>
              <a:t>s</a:t>
            </a:r>
            <a:r>
              <a:rPr dirty="0" spc="80"/>
              <a:t>t</a:t>
            </a:r>
            <a:r>
              <a:rPr dirty="0" spc="-170"/>
              <a:t>o</a:t>
            </a:r>
            <a:r>
              <a:rPr dirty="0" spc="20"/>
              <a:t>r</a:t>
            </a:r>
            <a:r>
              <a:rPr dirty="0" spc="-125"/>
              <a:t>i</a:t>
            </a:r>
            <a:r>
              <a:rPr dirty="0" spc="-95"/>
              <a:t>e</a:t>
            </a:r>
            <a:r>
              <a:rPr dirty="0" spc="-95"/>
              <a:t>s</a:t>
            </a:r>
            <a:r>
              <a:rPr dirty="0" spc="-160"/>
              <a:t>.</a:t>
            </a:r>
          </a:p>
          <a:p>
            <a:pPr marL="2234565">
              <a:lnSpc>
                <a:spcPct val="100000"/>
              </a:lnSpc>
              <a:spcBef>
                <a:spcPts val="85"/>
              </a:spcBef>
            </a:pPr>
            <a:r>
              <a:rPr dirty="0" spc="-910" u="sng"/>
              <a:t>C</a:t>
            </a:r>
            <a:r>
              <a:rPr dirty="0" spc="-120" u="sng"/>
              <a:t> </a:t>
            </a:r>
            <a:r>
              <a:rPr dirty="0" spc="-10"/>
              <a:t> </a:t>
            </a:r>
            <a:r>
              <a:rPr dirty="0" spc="20" u="sng"/>
              <a:t>r</a:t>
            </a:r>
            <a:r>
              <a:rPr dirty="0" spc="-95" u="sng"/>
              <a:t>e</a:t>
            </a:r>
            <a:r>
              <a:rPr dirty="0" spc="-95" u="sng"/>
              <a:t>w</a:t>
            </a:r>
            <a:r>
              <a:rPr dirty="0" spc="-120" u="sng"/>
              <a:t> </a:t>
            </a:r>
            <a:r>
              <a:rPr dirty="0" spc="-125" u="sng"/>
              <a:t>W</a:t>
            </a:r>
            <a:r>
              <a:rPr dirty="0" spc="-170" u="sng"/>
              <a:t>o</a:t>
            </a:r>
            <a:r>
              <a:rPr dirty="0" spc="20" u="sng"/>
              <a:t>r</a:t>
            </a:r>
            <a:r>
              <a:rPr dirty="0" spc="-160" u="sng"/>
              <a:t>k</a:t>
            </a:r>
            <a:r>
              <a:rPr dirty="0" spc="-415" u="sng"/>
              <a:t> </a:t>
            </a:r>
            <a:r>
              <a:rPr dirty="0" spc="-90"/>
              <a:t>:</a:t>
            </a:r>
            <a:r>
              <a:rPr dirty="0" spc="-120"/>
              <a:t> </a:t>
            </a:r>
            <a:r>
              <a:rPr dirty="0" spc="-30"/>
              <a:t>S</a:t>
            </a:r>
            <a:r>
              <a:rPr dirty="0" spc="-365"/>
              <a:t>m</a:t>
            </a:r>
            <a:r>
              <a:rPr dirty="0" spc="-75"/>
              <a:t>a</a:t>
            </a:r>
            <a:r>
              <a:rPr dirty="0" spc="-120"/>
              <a:t>ll</a:t>
            </a:r>
            <a:r>
              <a:rPr dirty="0" spc="-120"/>
              <a:t> </a:t>
            </a:r>
            <a:r>
              <a:rPr dirty="0" spc="-175"/>
              <a:t>g</a:t>
            </a:r>
            <a:r>
              <a:rPr dirty="0" spc="20"/>
              <a:t>r</a:t>
            </a:r>
            <a:r>
              <a:rPr dirty="0" spc="-170"/>
              <a:t>o</a:t>
            </a:r>
            <a:r>
              <a:rPr dirty="0" spc="-229"/>
              <a:t>u</a:t>
            </a:r>
            <a:r>
              <a:rPr dirty="0" spc="-160"/>
              <a:t>p</a:t>
            </a:r>
            <a:r>
              <a:rPr dirty="0" spc="-120"/>
              <a:t> </a:t>
            </a:r>
            <a:r>
              <a:rPr dirty="0" spc="-95"/>
              <a:t>s</a:t>
            </a:r>
            <a:r>
              <a:rPr dirty="0" spc="-95"/>
              <a:t>e</a:t>
            </a:r>
            <a:r>
              <a:rPr dirty="0" spc="-95"/>
              <a:t>ss</a:t>
            </a:r>
            <a:r>
              <a:rPr dirty="0" spc="-125"/>
              <a:t>i</a:t>
            </a:r>
            <a:r>
              <a:rPr dirty="0" spc="-170"/>
              <a:t>o</a:t>
            </a:r>
            <a:r>
              <a:rPr dirty="0" spc="-254"/>
              <a:t>n</a:t>
            </a:r>
            <a:r>
              <a:rPr dirty="0" spc="-95"/>
              <a:t>s</a:t>
            </a:r>
            <a:r>
              <a:rPr dirty="0" spc="-120"/>
              <a:t> </a:t>
            </a:r>
            <a:r>
              <a:rPr dirty="0" spc="45"/>
              <a:t>f</a:t>
            </a:r>
            <a:r>
              <a:rPr dirty="0" spc="-170"/>
              <a:t>o</a:t>
            </a:r>
            <a:r>
              <a:rPr dirty="0" spc="-75"/>
              <a:t>c</a:t>
            </a:r>
            <a:r>
              <a:rPr dirty="0" spc="-229"/>
              <a:t>u</a:t>
            </a:r>
            <a:r>
              <a:rPr dirty="0" spc="-95"/>
              <a:t>s</a:t>
            </a:r>
            <a:r>
              <a:rPr dirty="0" spc="-125"/>
              <a:t>i</a:t>
            </a:r>
            <a:r>
              <a:rPr dirty="0" spc="-254"/>
              <a:t>n</a:t>
            </a:r>
            <a:r>
              <a:rPr dirty="0" spc="-175"/>
              <a:t>g</a:t>
            </a:r>
            <a:r>
              <a:rPr dirty="0" spc="-120"/>
              <a:t> </a:t>
            </a:r>
            <a:r>
              <a:rPr dirty="0" spc="-170"/>
              <a:t>o</a:t>
            </a:r>
            <a:r>
              <a:rPr dirty="0" spc="-254"/>
              <a:t>n</a:t>
            </a:r>
            <a:r>
              <a:rPr dirty="0" spc="-120"/>
              <a:t> </a:t>
            </a:r>
            <a:r>
              <a:rPr dirty="0" spc="-365"/>
              <a:t>m</a:t>
            </a:r>
            <a:r>
              <a:rPr dirty="0" spc="-75"/>
              <a:t>a</a:t>
            </a:r>
            <a:r>
              <a:rPr dirty="0" spc="80"/>
              <a:t>t</a:t>
            </a:r>
            <a:r>
              <a:rPr dirty="0" spc="-195"/>
              <a:t>h</a:t>
            </a:r>
            <a:r>
              <a:rPr dirty="0" spc="-145"/>
              <a:t>,</a:t>
            </a:r>
            <a:r>
              <a:rPr dirty="0" spc="-120"/>
              <a:t> </a:t>
            </a:r>
            <a:r>
              <a:rPr dirty="0" spc="20"/>
              <a:t>r</a:t>
            </a:r>
            <a:r>
              <a:rPr dirty="0" spc="-95"/>
              <a:t>e</a:t>
            </a:r>
            <a:r>
              <a:rPr dirty="0" spc="-75"/>
              <a:t>a</a:t>
            </a:r>
            <a:r>
              <a:rPr dirty="0" spc="-160"/>
              <a:t>d</a:t>
            </a:r>
            <a:r>
              <a:rPr dirty="0" spc="-125"/>
              <a:t>i</a:t>
            </a:r>
            <a:r>
              <a:rPr dirty="0" spc="-254"/>
              <a:t>n</a:t>
            </a:r>
            <a:r>
              <a:rPr dirty="0" spc="-175"/>
              <a:t>g</a:t>
            </a:r>
            <a:r>
              <a:rPr dirty="0" spc="-145"/>
              <a:t>,</a:t>
            </a:r>
            <a:r>
              <a:rPr dirty="0" spc="-120"/>
              <a:t> </a:t>
            </a:r>
            <a:r>
              <a:rPr dirty="0" spc="-95"/>
              <a:t>e</a:t>
            </a:r>
            <a:r>
              <a:rPr dirty="0" spc="80"/>
              <a:t>t</a:t>
            </a:r>
            <a:r>
              <a:rPr dirty="0" spc="-75"/>
              <a:t>c</a:t>
            </a:r>
            <a:r>
              <a:rPr dirty="0" spc="-160"/>
              <a:t>.</a:t>
            </a:r>
          </a:p>
          <a:p>
            <a:pPr marL="2234565" marR="98425">
              <a:lnSpc>
                <a:spcPct val="105700"/>
              </a:lnSpc>
            </a:pPr>
            <a:r>
              <a:rPr dirty="0" spc="-705" u="sng"/>
              <a:t>S</a:t>
            </a:r>
            <a:r>
              <a:rPr dirty="0" spc="-120" u="sng"/>
              <a:t> </a:t>
            </a:r>
            <a:r>
              <a:rPr dirty="0" spc="-35"/>
              <a:t> </a:t>
            </a:r>
            <a:r>
              <a:rPr dirty="0" spc="-170" u="sng"/>
              <a:t>o</a:t>
            </a:r>
            <a:r>
              <a:rPr dirty="0" spc="-75" u="sng"/>
              <a:t>c</a:t>
            </a:r>
            <a:r>
              <a:rPr dirty="0" spc="-125" u="sng"/>
              <a:t>i</a:t>
            </a:r>
            <a:r>
              <a:rPr dirty="0" spc="-75" u="sng"/>
              <a:t>a</a:t>
            </a:r>
            <a:r>
              <a:rPr dirty="0" spc="-120" u="sng"/>
              <a:t>l</a:t>
            </a:r>
            <a:r>
              <a:rPr dirty="0" spc="-120" u="sng"/>
              <a:t> </a:t>
            </a:r>
            <a:r>
              <a:rPr dirty="0" spc="-75" u="sng"/>
              <a:t>a</a:t>
            </a:r>
            <a:r>
              <a:rPr dirty="0" spc="-254" u="sng"/>
              <a:t>n</a:t>
            </a:r>
            <a:r>
              <a:rPr dirty="0" spc="-160" u="sng"/>
              <a:t>d</a:t>
            </a:r>
            <a:r>
              <a:rPr dirty="0" spc="-120" u="sng"/>
              <a:t> </a:t>
            </a:r>
            <a:r>
              <a:rPr dirty="0" spc="-40" u="sng"/>
              <a:t>E</a:t>
            </a:r>
            <a:r>
              <a:rPr dirty="0" spc="-365" u="sng"/>
              <a:t>m</a:t>
            </a:r>
            <a:r>
              <a:rPr dirty="0" spc="-170" u="sng"/>
              <a:t>o</a:t>
            </a:r>
            <a:r>
              <a:rPr dirty="0" spc="80" u="sng"/>
              <a:t>t</a:t>
            </a:r>
            <a:r>
              <a:rPr dirty="0" spc="-125" u="sng"/>
              <a:t>i</a:t>
            </a:r>
            <a:r>
              <a:rPr dirty="0" spc="-170" u="sng"/>
              <a:t>o</a:t>
            </a:r>
            <a:r>
              <a:rPr dirty="0" spc="-254" u="sng"/>
              <a:t>n</a:t>
            </a:r>
            <a:r>
              <a:rPr dirty="0" spc="-75" u="sng"/>
              <a:t>a</a:t>
            </a:r>
            <a:r>
              <a:rPr dirty="0" spc="-120" u="sng"/>
              <a:t>l</a:t>
            </a:r>
            <a:r>
              <a:rPr dirty="0" spc="-120" u="sng"/>
              <a:t> </a:t>
            </a:r>
            <a:r>
              <a:rPr dirty="0" spc="-45" u="sng"/>
              <a:t>L</a:t>
            </a:r>
            <a:r>
              <a:rPr dirty="0" spc="-95" u="sng"/>
              <a:t>e</a:t>
            </a:r>
            <a:r>
              <a:rPr dirty="0" spc="-75" u="sng"/>
              <a:t>a</a:t>
            </a:r>
            <a:r>
              <a:rPr dirty="0" spc="20" u="sng"/>
              <a:t>r</a:t>
            </a:r>
            <a:r>
              <a:rPr dirty="0" spc="-254" u="sng"/>
              <a:t>n</a:t>
            </a:r>
            <a:r>
              <a:rPr dirty="0" spc="-125" u="sng"/>
              <a:t>i</a:t>
            </a:r>
            <a:r>
              <a:rPr dirty="0" spc="-254" u="sng"/>
              <a:t>n</a:t>
            </a:r>
            <a:r>
              <a:rPr dirty="0" spc="-130"/>
              <a:t>g:</a:t>
            </a:r>
            <a:r>
              <a:rPr dirty="0" spc="-120"/>
              <a:t> </a:t>
            </a:r>
            <a:r>
              <a:rPr dirty="0" spc="10"/>
              <a:t>P</a:t>
            </a:r>
            <a:r>
              <a:rPr dirty="0" spc="-229"/>
              <a:t>u</a:t>
            </a:r>
            <a:r>
              <a:rPr dirty="0" spc="-160"/>
              <a:t>pp</a:t>
            </a:r>
            <a:r>
              <a:rPr dirty="0" spc="-95"/>
              <a:t>e</a:t>
            </a:r>
            <a:r>
              <a:rPr dirty="0" spc="80"/>
              <a:t>t</a:t>
            </a:r>
            <a:r>
              <a:rPr dirty="0" spc="-120"/>
              <a:t> </a:t>
            </a:r>
            <a:r>
              <a:rPr dirty="0" spc="-95"/>
              <a:t>s</a:t>
            </a:r>
            <a:r>
              <a:rPr dirty="0" spc="-195"/>
              <a:t>h</a:t>
            </a:r>
            <a:r>
              <a:rPr dirty="0" spc="-170"/>
              <a:t>o</a:t>
            </a:r>
            <a:r>
              <a:rPr dirty="0" spc="-95"/>
              <a:t>w</a:t>
            </a:r>
            <a:r>
              <a:rPr dirty="0" spc="-95"/>
              <a:t>s</a:t>
            </a:r>
            <a:r>
              <a:rPr dirty="0" spc="-145"/>
              <a:t>,</a:t>
            </a:r>
            <a:r>
              <a:rPr dirty="0" spc="-120"/>
              <a:t> </a:t>
            </a:r>
            <a:r>
              <a:rPr dirty="0" spc="20"/>
              <a:t>r</a:t>
            </a:r>
            <a:r>
              <a:rPr dirty="0" spc="-170"/>
              <a:t>o</a:t>
            </a:r>
            <a:r>
              <a:rPr dirty="0" spc="-120"/>
              <a:t>l</a:t>
            </a:r>
            <a:r>
              <a:rPr dirty="0" spc="-95"/>
              <a:t>e</a:t>
            </a:r>
            <a:r>
              <a:rPr dirty="0" spc="-185"/>
              <a:t>-</a:t>
            </a:r>
            <a:r>
              <a:rPr dirty="0" spc="-160"/>
              <a:t>p</a:t>
            </a:r>
            <a:r>
              <a:rPr dirty="0" spc="-120"/>
              <a:t>l</a:t>
            </a:r>
            <a:r>
              <a:rPr dirty="0" spc="-75"/>
              <a:t>a</a:t>
            </a:r>
            <a:r>
              <a:rPr dirty="0" spc="-90"/>
              <a:t>y</a:t>
            </a:r>
            <a:r>
              <a:rPr dirty="0" spc="-125"/>
              <a:t>i</a:t>
            </a:r>
            <a:r>
              <a:rPr dirty="0" spc="-254"/>
              <a:t>n</a:t>
            </a:r>
            <a:r>
              <a:rPr dirty="0" spc="-175"/>
              <a:t>g</a:t>
            </a:r>
            <a:r>
              <a:rPr dirty="0" spc="-145"/>
              <a:t>,</a:t>
            </a:r>
            <a:r>
              <a:rPr dirty="0" spc="-120"/>
              <a:t> </a:t>
            </a:r>
            <a:r>
              <a:rPr dirty="0" spc="-75"/>
              <a:t>a</a:t>
            </a:r>
            <a:r>
              <a:rPr dirty="0" spc="-254"/>
              <a:t>n</a:t>
            </a:r>
            <a:r>
              <a:rPr dirty="0" spc="-160"/>
              <a:t>d</a:t>
            </a:r>
            <a:r>
              <a:rPr dirty="0" spc="-120"/>
              <a:t> d</a:t>
            </a:r>
            <a:r>
              <a:rPr dirty="0" spc="-125"/>
              <a:t>i</a:t>
            </a:r>
            <a:r>
              <a:rPr dirty="0" spc="-95"/>
              <a:t>s</a:t>
            </a:r>
            <a:r>
              <a:rPr dirty="0" spc="-75"/>
              <a:t>c</a:t>
            </a:r>
            <a:r>
              <a:rPr dirty="0" spc="-229"/>
              <a:t>u</a:t>
            </a:r>
            <a:r>
              <a:rPr dirty="0" spc="-95"/>
              <a:t>ss</a:t>
            </a:r>
            <a:r>
              <a:rPr dirty="0" spc="-125"/>
              <a:t>i</a:t>
            </a:r>
            <a:r>
              <a:rPr dirty="0" spc="-170"/>
              <a:t>o</a:t>
            </a:r>
            <a:r>
              <a:rPr dirty="0" spc="-254"/>
              <a:t>n</a:t>
            </a:r>
            <a:r>
              <a:rPr dirty="0" spc="-95"/>
              <a:t>s</a:t>
            </a:r>
            <a:r>
              <a:rPr dirty="0" spc="-160"/>
              <a:t>.</a:t>
            </a:r>
          </a:p>
          <a:p>
            <a:pPr marL="2234565">
              <a:lnSpc>
                <a:spcPct val="100000"/>
              </a:lnSpc>
              <a:spcBef>
                <a:spcPts val="85"/>
              </a:spcBef>
            </a:pPr>
            <a:r>
              <a:rPr dirty="0" spc="-905" u="sng"/>
              <a:t>A</a:t>
            </a:r>
            <a:r>
              <a:rPr dirty="0" spc="-120" u="sng"/>
              <a:t> </a:t>
            </a:r>
            <a:r>
              <a:rPr dirty="0" spc="40"/>
              <a:t> </a:t>
            </a:r>
            <a:r>
              <a:rPr dirty="0" spc="20" u="sng"/>
              <a:t>r</a:t>
            </a:r>
            <a:r>
              <a:rPr dirty="0" spc="80" u="sng"/>
              <a:t>t</a:t>
            </a:r>
            <a:r>
              <a:rPr dirty="0" spc="-420"/>
              <a:t>:</a:t>
            </a:r>
            <a:r>
              <a:rPr dirty="0" spc="-120" u="sng"/>
              <a:t> </a:t>
            </a:r>
            <a:r>
              <a:rPr dirty="0" spc="-85"/>
              <a:t> </a:t>
            </a:r>
            <a:r>
              <a:rPr dirty="0" spc="-70"/>
              <a:t>B</a:t>
            </a:r>
            <a:r>
              <a:rPr dirty="0" spc="-75"/>
              <a:t>a</a:t>
            </a:r>
            <a:r>
              <a:rPr dirty="0" spc="-95"/>
              <a:t>s</a:t>
            </a:r>
            <a:r>
              <a:rPr dirty="0" spc="-125"/>
              <a:t>i</a:t>
            </a:r>
            <a:r>
              <a:rPr dirty="0" spc="-75"/>
              <a:t>c</a:t>
            </a:r>
            <a:r>
              <a:rPr dirty="0" spc="-120"/>
              <a:t> </a:t>
            </a:r>
            <a:r>
              <a:rPr dirty="0" spc="-75"/>
              <a:t>c</a:t>
            </a:r>
            <a:r>
              <a:rPr dirty="0" spc="20"/>
              <a:t>r</a:t>
            </a:r>
            <a:r>
              <a:rPr dirty="0" spc="-75"/>
              <a:t>a</a:t>
            </a:r>
            <a:r>
              <a:rPr dirty="0" spc="45"/>
              <a:t>f</a:t>
            </a:r>
            <a:r>
              <a:rPr dirty="0" spc="80"/>
              <a:t>t</a:t>
            </a:r>
            <a:r>
              <a:rPr dirty="0" spc="-120"/>
              <a:t> </a:t>
            </a:r>
            <a:r>
              <a:rPr dirty="0" spc="-75"/>
              <a:t>a</a:t>
            </a:r>
            <a:r>
              <a:rPr dirty="0" spc="-254"/>
              <a:t>n</a:t>
            </a:r>
            <a:r>
              <a:rPr dirty="0" spc="-160"/>
              <a:t>d</a:t>
            </a:r>
            <a:r>
              <a:rPr dirty="0" spc="-120"/>
              <a:t> </a:t>
            </a:r>
            <a:r>
              <a:rPr dirty="0" spc="-75"/>
              <a:t>c</a:t>
            </a:r>
            <a:r>
              <a:rPr dirty="0" spc="-170"/>
              <a:t>o</a:t>
            </a:r>
            <a:r>
              <a:rPr dirty="0" spc="-120"/>
              <a:t>l</a:t>
            </a:r>
            <a:r>
              <a:rPr dirty="0" spc="-170"/>
              <a:t>o</a:t>
            </a:r>
            <a:r>
              <a:rPr dirty="0" spc="20"/>
              <a:t>r</a:t>
            </a:r>
            <a:r>
              <a:rPr dirty="0" spc="-125"/>
              <a:t>i</a:t>
            </a:r>
            <a:r>
              <a:rPr dirty="0" spc="-254"/>
              <a:t>n</a:t>
            </a:r>
            <a:r>
              <a:rPr dirty="0" spc="-175"/>
              <a:t>g</a:t>
            </a:r>
            <a:r>
              <a:rPr dirty="0" spc="-120"/>
              <a:t> </a:t>
            </a:r>
            <a:r>
              <a:rPr dirty="0" spc="-95"/>
              <a:t>s</a:t>
            </a:r>
            <a:r>
              <a:rPr dirty="0" spc="-95"/>
              <a:t>e</a:t>
            </a:r>
            <a:r>
              <a:rPr dirty="0" spc="-95"/>
              <a:t>ss</a:t>
            </a:r>
            <a:r>
              <a:rPr dirty="0" spc="-125"/>
              <a:t>i</a:t>
            </a:r>
            <a:r>
              <a:rPr dirty="0" spc="-170"/>
              <a:t>o</a:t>
            </a:r>
            <a:r>
              <a:rPr dirty="0" spc="-254"/>
              <a:t>n</a:t>
            </a:r>
            <a:r>
              <a:rPr dirty="0" spc="-95"/>
              <a:t>s</a:t>
            </a:r>
            <a:r>
              <a:rPr dirty="0" spc="-160"/>
              <a:t>.</a:t>
            </a:r>
          </a:p>
          <a:p>
            <a:pPr marL="2234565">
              <a:lnSpc>
                <a:spcPct val="100000"/>
              </a:lnSpc>
              <a:spcBef>
                <a:spcPts val="85"/>
              </a:spcBef>
            </a:pPr>
            <a:r>
              <a:rPr dirty="0" spc="-825" u="sng"/>
              <a:t>T</a:t>
            </a:r>
            <a:r>
              <a:rPr dirty="0" spc="-120" u="sng"/>
              <a:t> </a:t>
            </a:r>
            <a:r>
              <a:rPr dirty="0" spc="55"/>
              <a:t> </a:t>
            </a:r>
            <a:r>
              <a:rPr dirty="0" spc="-75" u="sng"/>
              <a:t>a</a:t>
            </a:r>
            <a:r>
              <a:rPr dirty="0" spc="-5"/>
              <a:t>j</a:t>
            </a:r>
            <a:r>
              <a:rPr dirty="0" spc="-95" u="sng"/>
              <a:t>w</a:t>
            </a:r>
            <a:r>
              <a:rPr dirty="0" spc="-95" u="sng"/>
              <a:t>ee</a:t>
            </a:r>
            <a:r>
              <a:rPr dirty="0" spc="-160" u="sng"/>
              <a:t>d</a:t>
            </a:r>
            <a:r>
              <a:rPr dirty="0" spc="-415" u="sng"/>
              <a:t> </a:t>
            </a:r>
            <a:r>
              <a:rPr dirty="0" spc="-90"/>
              <a:t>:</a:t>
            </a:r>
            <a:r>
              <a:rPr dirty="0" spc="-120"/>
              <a:t> </a:t>
            </a:r>
            <a:r>
              <a:rPr dirty="0" spc="120"/>
              <a:t>I</a:t>
            </a:r>
            <a:r>
              <a:rPr dirty="0" spc="-254"/>
              <a:t>n</a:t>
            </a:r>
            <a:r>
              <a:rPr dirty="0" spc="80"/>
              <a:t>t</a:t>
            </a:r>
            <a:r>
              <a:rPr dirty="0" spc="20"/>
              <a:t>r</a:t>
            </a:r>
            <a:r>
              <a:rPr dirty="0" spc="-170"/>
              <a:t>o</a:t>
            </a:r>
            <a:r>
              <a:rPr dirty="0" spc="-160"/>
              <a:t>d</a:t>
            </a:r>
            <a:r>
              <a:rPr dirty="0" spc="-229"/>
              <a:t>u</a:t>
            </a:r>
            <a:r>
              <a:rPr dirty="0" spc="-75"/>
              <a:t>c</a:t>
            </a:r>
            <a:r>
              <a:rPr dirty="0" spc="80"/>
              <a:t>t</a:t>
            </a:r>
            <a:r>
              <a:rPr dirty="0" spc="-125"/>
              <a:t>i</a:t>
            </a:r>
            <a:r>
              <a:rPr dirty="0" spc="-170"/>
              <a:t>o</a:t>
            </a:r>
            <a:r>
              <a:rPr dirty="0" spc="-254"/>
              <a:t>n</a:t>
            </a:r>
            <a:r>
              <a:rPr dirty="0" spc="-120"/>
              <a:t> </a:t>
            </a:r>
            <a:r>
              <a:rPr dirty="0" spc="80"/>
              <a:t>t</a:t>
            </a:r>
            <a:r>
              <a:rPr dirty="0" spc="-170"/>
              <a:t>o</a:t>
            </a:r>
            <a:r>
              <a:rPr dirty="0" spc="-120"/>
              <a:t> </a:t>
            </a:r>
            <a:r>
              <a:rPr dirty="0" spc="-245"/>
              <a:t>Q</a:t>
            </a:r>
            <a:r>
              <a:rPr dirty="0" spc="-229"/>
              <a:t>u</a:t>
            </a:r>
            <a:r>
              <a:rPr dirty="0" spc="20"/>
              <a:t>r</a:t>
            </a:r>
            <a:r>
              <a:rPr dirty="0" spc="-75"/>
              <a:t>a</a:t>
            </a:r>
            <a:r>
              <a:rPr dirty="0" spc="-254"/>
              <a:t>n</a:t>
            </a:r>
            <a:r>
              <a:rPr dirty="0" spc="-125"/>
              <a:t>i</a:t>
            </a:r>
            <a:r>
              <a:rPr dirty="0" spc="-75"/>
              <a:t>c</a:t>
            </a:r>
            <a:r>
              <a:rPr dirty="0" spc="-120"/>
              <a:t> </a:t>
            </a:r>
            <a:r>
              <a:rPr dirty="0" spc="20"/>
              <a:t>r</a:t>
            </a:r>
            <a:r>
              <a:rPr dirty="0" spc="-95"/>
              <a:t>e</a:t>
            </a:r>
            <a:r>
              <a:rPr dirty="0" spc="-75"/>
              <a:t>c</a:t>
            </a:r>
            <a:r>
              <a:rPr dirty="0" spc="-125"/>
              <a:t>i</a:t>
            </a:r>
            <a:r>
              <a:rPr dirty="0" spc="80"/>
              <a:t>t</a:t>
            </a:r>
            <a:r>
              <a:rPr dirty="0" spc="-75"/>
              <a:t>a</a:t>
            </a:r>
            <a:r>
              <a:rPr dirty="0" spc="80"/>
              <a:t>t</a:t>
            </a:r>
            <a:r>
              <a:rPr dirty="0" spc="-125"/>
              <a:t>i</a:t>
            </a:r>
            <a:r>
              <a:rPr dirty="0" spc="-170"/>
              <a:t>o</a:t>
            </a:r>
            <a:r>
              <a:rPr dirty="0" spc="-254"/>
              <a:t>n</a:t>
            </a:r>
            <a:r>
              <a:rPr dirty="0" spc="-160"/>
              <a:t>.</a:t>
            </a:r>
          </a:p>
        </p:txBody>
      </p:sp>
      <p:sp>
        <p:nvSpPr>
          <p:cNvPr id="16" name="object 16"/>
          <p:cNvSpPr txBox="1"/>
          <p:nvPr/>
        </p:nvSpPr>
        <p:spPr>
          <a:xfrm>
            <a:off x="183057" y="1311276"/>
            <a:ext cx="7172325" cy="167513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 marR="5080">
              <a:lnSpc>
                <a:spcPct val="104099"/>
              </a:lnSpc>
            </a:pPr>
            <a:r>
              <a:rPr dirty="0" sz="1200" spc="25">
                <a:solidFill>
                  <a:srgbClr val="181818"/>
                </a:solidFill>
                <a:latin typeface="Arial"/>
                <a:cs typeface="Arial"/>
              </a:rPr>
              <a:t>T</a:t>
            </a:r>
            <a:r>
              <a:rPr dirty="0" sz="1200" spc="40">
                <a:solidFill>
                  <a:srgbClr val="181818"/>
                </a:solidFill>
                <a:latin typeface="Arial"/>
                <a:cs typeface="Arial"/>
              </a:rPr>
              <a:t>h</a:t>
            </a:r>
            <a:r>
              <a:rPr dirty="0" sz="1200" spc="25">
                <a:solidFill>
                  <a:srgbClr val="181818"/>
                </a:solidFill>
                <a:latin typeface="Arial"/>
                <a:cs typeface="Arial"/>
              </a:rPr>
              <a:t>e</a:t>
            </a:r>
            <a:r>
              <a:rPr dirty="0" sz="1200" spc="25">
                <a:solidFill>
                  <a:srgbClr val="181818"/>
                </a:solidFill>
                <a:latin typeface="Arial"/>
                <a:cs typeface="Arial"/>
              </a:rPr>
              <a:t> </a:t>
            </a:r>
            <a:r>
              <a:rPr dirty="0" sz="1200" spc="-40">
                <a:solidFill>
                  <a:srgbClr val="181818"/>
                </a:solidFill>
                <a:latin typeface="Arial"/>
                <a:cs typeface="Arial"/>
              </a:rPr>
              <a:t>P</a:t>
            </a:r>
            <a:r>
              <a:rPr dirty="0" sz="1200" spc="60">
                <a:solidFill>
                  <a:srgbClr val="181818"/>
                </a:solidFill>
                <a:latin typeface="Arial"/>
                <a:cs typeface="Arial"/>
              </a:rPr>
              <a:t>r</a:t>
            </a:r>
            <a:r>
              <a:rPr dirty="0" sz="1200" spc="25">
                <a:solidFill>
                  <a:srgbClr val="181818"/>
                </a:solidFill>
                <a:latin typeface="Arial"/>
                <a:cs typeface="Arial"/>
              </a:rPr>
              <a:t>e</a:t>
            </a:r>
            <a:r>
              <a:rPr dirty="0" sz="1200" spc="150">
                <a:solidFill>
                  <a:srgbClr val="181818"/>
                </a:solidFill>
                <a:latin typeface="Arial"/>
                <a:cs typeface="Arial"/>
              </a:rPr>
              <a:t>-</a:t>
            </a:r>
            <a:r>
              <a:rPr dirty="0" sz="1200" spc="-25">
                <a:solidFill>
                  <a:srgbClr val="181818"/>
                </a:solidFill>
                <a:latin typeface="Arial"/>
                <a:cs typeface="Arial"/>
              </a:rPr>
              <a:t>K</a:t>
            </a:r>
            <a:r>
              <a:rPr dirty="0" sz="1200" spc="-25">
                <a:solidFill>
                  <a:srgbClr val="181818"/>
                </a:solidFill>
                <a:latin typeface="Arial"/>
                <a:cs typeface="Arial"/>
              </a:rPr>
              <a:t> </a:t>
            </a:r>
            <a:r>
              <a:rPr dirty="0" sz="1200" spc="100">
                <a:solidFill>
                  <a:srgbClr val="181818"/>
                </a:solidFill>
                <a:latin typeface="Arial"/>
                <a:cs typeface="Arial"/>
              </a:rPr>
              <a:t>t</a:t>
            </a:r>
            <a:r>
              <a:rPr dirty="0" sz="1200" spc="40">
                <a:solidFill>
                  <a:srgbClr val="181818"/>
                </a:solidFill>
                <a:latin typeface="Arial"/>
                <a:cs typeface="Arial"/>
              </a:rPr>
              <a:t>h</a:t>
            </a:r>
            <a:r>
              <a:rPr dirty="0" sz="1200" spc="60">
                <a:solidFill>
                  <a:srgbClr val="181818"/>
                </a:solidFill>
                <a:latin typeface="Arial"/>
                <a:cs typeface="Arial"/>
              </a:rPr>
              <a:t>r</a:t>
            </a:r>
            <a:r>
              <a:rPr dirty="0" sz="1200" spc="45">
                <a:solidFill>
                  <a:srgbClr val="181818"/>
                </a:solidFill>
                <a:latin typeface="Arial"/>
                <a:cs typeface="Arial"/>
              </a:rPr>
              <a:t>o</a:t>
            </a:r>
            <a:r>
              <a:rPr dirty="0" sz="1200" spc="25">
                <a:solidFill>
                  <a:srgbClr val="181818"/>
                </a:solidFill>
                <a:latin typeface="Arial"/>
                <a:cs typeface="Arial"/>
              </a:rPr>
              <a:t>u</a:t>
            </a:r>
            <a:r>
              <a:rPr dirty="0" sz="1200" spc="60">
                <a:solidFill>
                  <a:srgbClr val="181818"/>
                </a:solidFill>
                <a:latin typeface="Arial"/>
                <a:cs typeface="Arial"/>
              </a:rPr>
              <a:t>g</a:t>
            </a:r>
            <a:r>
              <a:rPr dirty="0" sz="1200" spc="40">
                <a:solidFill>
                  <a:srgbClr val="181818"/>
                </a:solidFill>
                <a:latin typeface="Arial"/>
                <a:cs typeface="Arial"/>
              </a:rPr>
              <a:t>h</a:t>
            </a:r>
            <a:r>
              <a:rPr dirty="0" sz="1200" spc="40">
                <a:solidFill>
                  <a:srgbClr val="181818"/>
                </a:solidFill>
                <a:latin typeface="Arial"/>
                <a:cs typeface="Arial"/>
              </a:rPr>
              <a:t> </a:t>
            </a:r>
            <a:r>
              <a:rPr dirty="0" sz="1200" spc="60">
                <a:solidFill>
                  <a:srgbClr val="181818"/>
                </a:solidFill>
                <a:latin typeface="Arial"/>
                <a:cs typeface="Arial"/>
              </a:rPr>
              <a:t>5</a:t>
            </a:r>
            <a:r>
              <a:rPr dirty="0" sz="1200" spc="100">
                <a:solidFill>
                  <a:srgbClr val="181818"/>
                </a:solidFill>
                <a:latin typeface="Arial"/>
                <a:cs typeface="Arial"/>
              </a:rPr>
              <a:t>t</a:t>
            </a:r>
            <a:r>
              <a:rPr dirty="0" sz="1200" spc="40">
                <a:solidFill>
                  <a:srgbClr val="181818"/>
                </a:solidFill>
                <a:latin typeface="Arial"/>
                <a:cs typeface="Arial"/>
              </a:rPr>
              <a:t>h</a:t>
            </a:r>
            <a:r>
              <a:rPr dirty="0" sz="1200" spc="40">
                <a:solidFill>
                  <a:srgbClr val="181818"/>
                </a:solidFill>
                <a:latin typeface="Arial"/>
                <a:cs typeface="Arial"/>
              </a:rPr>
              <a:t> </a:t>
            </a:r>
            <a:r>
              <a:rPr dirty="0" sz="1200" spc="60">
                <a:solidFill>
                  <a:srgbClr val="181818"/>
                </a:solidFill>
                <a:latin typeface="Arial"/>
                <a:cs typeface="Arial"/>
              </a:rPr>
              <a:t>g</a:t>
            </a:r>
            <a:r>
              <a:rPr dirty="0" sz="1200" spc="60">
                <a:solidFill>
                  <a:srgbClr val="181818"/>
                </a:solidFill>
                <a:latin typeface="Arial"/>
                <a:cs typeface="Arial"/>
              </a:rPr>
              <a:t>r</a:t>
            </a:r>
            <a:r>
              <a:rPr dirty="0" sz="1200" spc="5">
                <a:solidFill>
                  <a:srgbClr val="181818"/>
                </a:solidFill>
                <a:latin typeface="Arial"/>
                <a:cs typeface="Arial"/>
              </a:rPr>
              <a:t>a</a:t>
            </a:r>
            <a:r>
              <a:rPr dirty="0" sz="1200" spc="70">
                <a:solidFill>
                  <a:srgbClr val="181818"/>
                </a:solidFill>
                <a:latin typeface="Arial"/>
                <a:cs typeface="Arial"/>
              </a:rPr>
              <a:t>d</a:t>
            </a:r>
            <a:r>
              <a:rPr dirty="0" sz="1200" spc="25">
                <a:solidFill>
                  <a:srgbClr val="181818"/>
                </a:solidFill>
                <a:latin typeface="Arial"/>
                <a:cs typeface="Arial"/>
              </a:rPr>
              <a:t>e</a:t>
            </a:r>
            <a:r>
              <a:rPr dirty="0" sz="1200" spc="25">
                <a:solidFill>
                  <a:srgbClr val="181818"/>
                </a:solidFill>
                <a:latin typeface="Arial"/>
                <a:cs typeface="Arial"/>
              </a:rPr>
              <a:t> </a:t>
            </a:r>
            <a:r>
              <a:rPr dirty="0" sz="1200" spc="65">
                <a:solidFill>
                  <a:srgbClr val="181818"/>
                </a:solidFill>
                <a:latin typeface="Arial"/>
                <a:cs typeface="Arial"/>
              </a:rPr>
              <a:t>c</a:t>
            </a:r>
            <a:r>
              <a:rPr dirty="0" sz="1200" spc="25">
                <a:solidFill>
                  <a:srgbClr val="181818"/>
                </a:solidFill>
                <a:latin typeface="Arial"/>
                <a:cs typeface="Arial"/>
              </a:rPr>
              <a:t>u</a:t>
            </a:r>
            <a:r>
              <a:rPr dirty="0" sz="1200" spc="60">
                <a:solidFill>
                  <a:srgbClr val="181818"/>
                </a:solidFill>
                <a:latin typeface="Arial"/>
                <a:cs typeface="Arial"/>
              </a:rPr>
              <a:t>rr</a:t>
            </a:r>
            <a:r>
              <a:rPr dirty="0" sz="1200" spc="15">
                <a:solidFill>
                  <a:srgbClr val="181818"/>
                </a:solidFill>
                <a:latin typeface="Arial"/>
                <a:cs typeface="Arial"/>
              </a:rPr>
              <a:t>i</a:t>
            </a:r>
            <a:r>
              <a:rPr dirty="0" sz="1200" spc="65">
                <a:solidFill>
                  <a:srgbClr val="181818"/>
                </a:solidFill>
                <a:latin typeface="Arial"/>
                <a:cs typeface="Arial"/>
              </a:rPr>
              <a:t>c</a:t>
            </a:r>
            <a:r>
              <a:rPr dirty="0" sz="1200" spc="25">
                <a:solidFill>
                  <a:srgbClr val="181818"/>
                </a:solidFill>
                <a:latin typeface="Arial"/>
                <a:cs typeface="Arial"/>
              </a:rPr>
              <a:t>u</a:t>
            </a:r>
            <a:r>
              <a:rPr dirty="0" sz="1200" spc="15">
                <a:solidFill>
                  <a:srgbClr val="181818"/>
                </a:solidFill>
                <a:latin typeface="Arial"/>
                <a:cs typeface="Arial"/>
              </a:rPr>
              <a:t>l</a:t>
            </a:r>
            <a:r>
              <a:rPr dirty="0" sz="1200" spc="30">
                <a:solidFill>
                  <a:srgbClr val="181818"/>
                </a:solidFill>
                <a:latin typeface="Arial"/>
                <a:cs typeface="Arial"/>
              </a:rPr>
              <a:t>um</a:t>
            </a:r>
            <a:r>
              <a:rPr dirty="0" sz="1200" spc="30">
                <a:solidFill>
                  <a:srgbClr val="181818"/>
                </a:solidFill>
                <a:latin typeface="Arial"/>
                <a:cs typeface="Arial"/>
              </a:rPr>
              <a:t> </a:t>
            </a:r>
            <a:r>
              <a:rPr dirty="0" sz="1200" spc="5">
                <a:solidFill>
                  <a:srgbClr val="181818"/>
                </a:solidFill>
                <a:latin typeface="Arial"/>
                <a:cs typeface="Arial"/>
              </a:rPr>
              <a:t>a</a:t>
            </a:r>
            <a:r>
              <a:rPr dirty="0" sz="1200" spc="100">
                <a:solidFill>
                  <a:srgbClr val="181818"/>
                </a:solidFill>
                <a:latin typeface="Arial"/>
                <a:cs typeface="Arial"/>
              </a:rPr>
              <a:t>t</a:t>
            </a:r>
            <a:r>
              <a:rPr dirty="0" sz="1200" spc="100">
                <a:solidFill>
                  <a:srgbClr val="181818"/>
                </a:solidFill>
                <a:latin typeface="Arial"/>
                <a:cs typeface="Arial"/>
              </a:rPr>
              <a:t> </a:t>
            </a:r>
            <a:r>
              <a:rPr dirty="0" sz="1200" spc="5">
                <a:solidFill>
                  <a:srgbClr val="181818"/>
                </a:solidFill>
                <a:latin typeface="Arial"/>
                <a:cs typeface="Arial"/>
              </a:rPr>
              <a:t>A</a:t>
            </a:r>
            <a:r>
              <a:rPr dirty="0" sz="1200" spc="15">
                <a:solidFill>
                  <a:srgbClr val="181818"/>
                </a:solidFill>
                <a:latin typeface="Arial"/>
                <a:cs typeface="Arial"/>
              </a:rPr>
              <a:t>l</a:t>
            </a:r>
            <a:r>
              <a:rPr dirty="0" sz="1200" spc="15">
                <a:solidFill>
                  <a:srgbClr val="181818"/>
                </a:solidFill>
                <a:latin typeface="Arial"/>
                <a:cs typeface="Arial"/>
              </a:rPr>
              <a:t> W</a:t>
            </a:r>
            <a:r>
              <a:rPr dirty="0" sz="1200" spc="5">
                <a:solidFill>
                  <a:srgbClr val="181818"/>
                </a:solidFill>
                <a:latin typeface="Arial"/>
                <a:cs typeface="Arial"/>
              </a:rPr>
              <a:t>a</a:t>
            </a:r>
            <a:r>
              <a:rPr dirty="0" sz="1200" spc="70">
                <a:solidFill>
                  <a:srgbClr val="181818"/>
                </a:solidFill>
                <a:latin typeface="Arial"/>
                <a:cs typeface="Arial"/>
              </a:rPr>
              <a:t>d</a:t>
            </a:r>
            <a:r>
              <a:rPr dirty="0" sz="1200" spc="45">
                <a:solidFill>
                  <a:srgbClr val="181818"/>
                </a:solidFill>
                <a:latin typeface="Arial"/>
                <a:cs typeface="Arial"/>
              </a:rPr>
              <a:t>oo</a:t>
            </a:r>
            <a:r>
              <a:rPr dirty="0" sz="1200" spc="70">
                <a:solidFill>
                  <a:srgbClr val="181818"/>
                </a:solidFill>
                <a:latin typeface="Arial"/>
                <a:cs typeface="Arial"/>
              </a:rPr>
              <a:t>d</a:t>
            </a:r>
            <a:r>
              <a:rPr dirty="0" sz="1200" spc="70">
                <a:solidFill>
                  <a:srgbClr val="181818"/>
                </a:solidFill>
                <a:latin typeface="Arial"/>
                <a:cs typeface="Arial"/>
              </a:rPr>
              <a:t> </a:t>
            </a:r>
            <a:r>
              <a:rPr dirty="0" sz="1200" spc="5">
                <a:solidFill>
                  <a:srgbClr val="181818"/>
                </a:solidFill>
                <a:latin typeface="Arial"/>
                <a:cs typeface="Arial"/>
              </a:rPr>
              <a:t>A</a:t>
            </a:r>
            <a:r>
              <a:rPr dirty="0" sz="1200" spc="65">
                <a:solidFill>
                  <a:srgbClr val="181818"/>
                </a:solidFill>
                <a:latin typeface="Arial"/>
                <a:cs typeface="Arial"/>
              </a:rPr>
              <a:t>c</a:t>
            </a:r>
            <a:r>
              <a:rPr dirty="0" sz="1200" spc="5">
                <a:solidFill>
                  <a:srgbClr val="181818"/>
                </a:solidFill>
                <a:latin typeface="Arial"/>
                <a:cs typeface="Arial"/>
              </a:rPr>
              <a:t>a</a:t>
            </a:r>
            <a:r>
              <a:rPr dirty="0" sz="1200" spc="70">
                <a:solidFill>
                  <a:srgbClr val="181818"/>
                </a:solidFill>
                <a:latin typeface="Arial"/>
                <a:cs typeface="Arial"/>
              </a:rPr>
              <a:t>d</a:t>
            </a:r>
            <a:r>
              <a:rPr dirty="0" sz="1200" spc="30">
                <a:solidFill>
                  <a:srgbClr val="181818"/>
                </a:solidFill>
                <a:latin typeface="Arial"/>
                <a:cs typeface="Arial"/>
              </a:rPr>
              <a:t>em</a:t>
            </a:r>
            <a:r>
              <a:rPr dirty="0" sz="1200" spc="65">
                <a:solidFill>
                  <a:srgbClr val="181818"/>
                </a:solidFill>
                <a:latin typeface="Arial"/>
                <a:cs typeface="Arial"/>
              </a:rPr>
              <a:t>y</a:t>
            </a:r>
            <a:r>
              <a:rPr dirty="0" sz="1200" spc="65">
                <a:solidFill>
                  <a:srgbClr val="181818"/>
                </a:solidFill>
                <a:latin typeface="Arial"/>
                <a:cs typeface="Arial"/>
              </a:rPr>
              <a:t> </a:t>
            </a:r>
            <a:r>
              <a:rPr dirty="0" sz="1200" spc="15">
                <a:solidFill>
                  <a:srgbClr val="181818"/>
                </a:solidFill>
                <a:latin typeface="Arial"/>
                <a:cs typeface="Arial"/>
              </a:rPr>
              <a:t>i</a:t>
            </a:r>
            <a:r>
              <a:rPr dirty="0" sz="1200" spc="20">
                <a:solidFill>
                  <a:srgbClr val="181818"/>
                </a:solidFill>
                <a:latin typeface="Arial"/>
                <a:cs typeface="Arial"/>
              </a:rPr>
              <a:t>s</a:t>
            </a:r>
            <a:r>
              <a:rPr dirty="0" sz="1200" spc="20">
                <a:solidFill>
                  <a:srgbClr val="181818"/>
                </a:solidFill>
                <a:latin typeface="Arial"/>
                <a:cs typeface="Arial"/>
              </a:rPr>
              <a:t> </a:t>
            </a:r>
            <a:r>
              <a:rPr dirty="0" sz="1200" spc="30">
                <a:solidFill>
                  <a:srgbClr val="181818"/>
                </a:solidFill>
                <a:latin typeface="Arial"/>
                <a:cs typeface="Arial"/>
              </a:rPr>
              <a:t>me</a:t>
            </a:r>
            <a:r>
              <a:rPr dirty="0" sz="1200" spc="100">
                <a:solidFill>
                  <a:srgbClr val="181818"/>
                </a:solidFill>
                <a:latin typeface="Arial"/>
                <a:cs typeface="Arial"/>
              </a:rPr>
              <a:t>t</a:t>
            </a:r>
            <a:r>
              <a:rPr dirty="0" sz="1200" spc="15">
                <a:solidFill>
                  <a:srgbClr val="181818"/>
                </a:solidFill>
                <a:latin typeface="Arial"/>
                <a:cs typeface="Arial"/>
              </a:rPr>
              <a:t>i</a:t>
            </a:r>
            <a:r>
              <a:rPr dirty="0" sz="1200" spc="65">
                <a:solidFill>
                  <a:srgbClr val="181818"/>
                </a:solidFill>
                <a:latin typeface="Arial"/>
                <a:cs typeface="Arial"/>
              </a:rPr>
              <a:t>c</a:t>
            </a:r>
            <a:r>
              <a:rPr dirty="0" sz="1200" spc="25">
                <a:solidFill>
                  <a:srgbClr val="181818"/>
                </a:solidFill>
                <a:latin typeface="Arial"/>
                <a:cs typeface="Arial"/>
              </a:rPr>
              <a:t>u</a:t>
            </a:r>
            <a:r>
              <a:rPr dirty="0" sz="1200" spc="15">
                <a:solidFill>
                  <a:srgbClr val="181818"/>
                </a:solidFill>
                <a:latin typeface="Arial"/>
                <a:cs typeface="Arial"/>
              </a:rPr>
              <a:t>l</a:t>
            </a:r>
            <a:r>
              <a:rPr dirty="0" sz="1200" spc="45">
                <a:solidFill>
                  <a:srgbClr val="181818"/>
                </a:solidFill>
                <a:latin typeface="Arial"/>
                <a:cs typeface="Arial"/>
              </a:rPr>
              <a:t>o</a:t>
            </a:r>
            <a:r>
              <a:rPr dirty="0" sz="1200" spc="25">
                <a:solidFill>
                  <a:srgbClr val="181818"/>
                </a:solidFill>
                <a:latin typeface="Arial"/>
                <a:cs typeface="Arial"/>
              </a:rPr>
              <a:t>us</a:t>
            </a:r>
            <a:r>
              <a:rPr dirty="0" sz="1200" spc="15">
                <a:solidFill>
                  <a:srgbClr val="181818"/>
                </a:solidFill>
                <a:latin typeface="Arial"/>
                <a:cs typeface="Arial"/>
              </a:rPr>
              <a:t>l</a:t>
            </a:r>
            <a:r>
              <a:rPr dirty="0" sz="1200" spc="65">
                <a:solidFill>
                  <a:srgbClr val="181818"/>
                </a:solidFill>
                <a:latin typeface="Arial"/>
                <a:cs typeface="Arial"/>
              </a:rPr>
              <a:t>y</a:t>
            </a:r>
            <a:r>
              <a:rPr dirty="0" sz="1200" spc="65">
                <a:solidFill>
                  <a:srgbClr val="181818"/>
                </a:solidFill>
                <a:latin typeface="Arial"/>
                <a:cs typeface="Arial"/>
              </a:rPr>
              <a:t> </a:t>
            </a:r>
            <a:r>
              <a:rPr dirty="0" sz="1200" spc="70">
                <a:solidFill>
                  <a:srgbClr val="181818"/>
                </a:solidFill>
                <a:latin typeface="Arial"/>
                <a:cs typeface="Arial"/>
              </a:rPr>
              <a:t>d</a:t>
            </a:r>
            <a:r>
              <a:rPr dirty="0" sz="1200" spc="25">
                <a:solidFill>
                  <a:srgbClr val="181818"/>
                </a:solidFill>
                <a:latin typeface="Arial"/>
                <a:cs typeface="Arial"/>
              </a:rPr>
              <a:t>es</a:t>
            </a:r>
            <a:r>
              <a:rPr dirty="0" sz="1200" spc="15">
                <a:solidFill>
                  <a:srgbClr val="181818"/>
                </a:solidFill>
                <a:latin typeface="Arial"/>
                <a:cs typeface="Arial"/>
              </a:rPr>
              <a:t>i</a:t>
            </a:r>
            <a:r>
              <a:rPr dirty="0" sz="1200" spc="60">
                <a:solidFill>
                  <a:srgbClr val="181818"/>
                </a:solidFill>
                <a:latin typeface="Arial"/>
                <a:cs typeface="Arial"/>
              </a:rPr>
              <a:t>g</a:t>
            </a:r>
            <a:r>
              <a:rPr dirty="0" sz="1200" spc="30">
                <a:solidFill>
                  <a:srgbClr val="181818"/>
                </a:solidFill>
                <a:latin typeface="Arial"/>
                <a:cs typeface="Arial"/>
              </a:rPr>
              <a:t>n</a:t>
            </a:r>
            <a:r>
              <a:rPr dirty="0" sz="1200" spc="25">
                <a:solidFill>
                  <a:srgbClr val="181818"/>
                </a:solidFill>
                <a:latin typeface="Arial"/>
                <a:cs typeface="Arial"/>
              </a:rPr>
              <a:t>e</a:t>
            </a:r>
            <a:r>
              <a:rPr dirty="0" sz="1200" spc="70">
                <a:solidFill>
                  <a:srgbClr val="181818"/>
                </a:solidFill>
                <a:latin typeface="Arial"/>
                <a:cs typeface="Arial"/>
              </a:rPr>
              <a:t>d</a:t>
            </a:r>
            <a:r>
              <a:rPr dirty="0" sz="1200" spc="70">
                <a:solidFill>
                  <a:srgbClr val="181818"/>
                </a:solidFill>
                <a:latin typeface="Arial"/>
                <a:cs typeface="Arial"/>
              </a:rPr>
              <a:t> </a:t>
            </a:r>
            <a:r>
              <a:rPr dirty="0" sz="1200" spc="100">
                <a:solidFill>
                  <a:srgbClr val="181818"/>
                </a:solidFill>
                <a:latin typeface="Arial"/>
                <a:cs typeface="Arial"/>
              </a:rPr>
              <a:t>t</a:t>
            </a:r>
            <a:r>
              <a:rPr dirty="0" sz="1200" spc="45">
                <a:solidFill>
                  <a:srgbClr val="181818"/>
                </a:solidFill>
                <a:latin typeface="Arial"/>
                <a:cs typeface="Arial"/>
              </a:rPr>
              <a:t>o</a:t>
            </a:r>
            <a:r>
              <a:rPr dirty="0" sz="1200" spc="20">
                <a:solidFill>
                  <a:srgbClr val="181818"/>
                </a:solidFill>
                <a:latin typeface="Arial"/>
                <a:cs typeface="Arial"/>
              </a:rPr>
              <a:t> </a:t>
            </a:r>
            <a:r>
              <a:rPr dirty="0" sz="1200" spc="60">
                <a:solidFill>
                  <a:srgbClr val="181818"/>
                </a:solidFill>
                <a:latin typeface="Arial"/>
                <a:cs typeface="Arial"/>
              </a:rPr>
              <a:t>p</a:t>
            </a:r>
            <a:r>
              <a:rPr dirty="0" sz="1200" spc="60">
                <a:solidFill>
                  <a:srgbClr val="181818"/>
                </a:solidFill>
                <a:latin typeface="Arial"/>
                <a:cs typeface="Arial"/>
              </a:rPr>
              <a:t>r</a:t>
            </a:r>
            <a:r>
              <a:rPr dirty="0" sz="1200" spc="45">
                <a:solidFill>
                  <a:srgbClr val="181818"/>
                </a:solidFill>
                <a:latin typeface="Arial"/>
                <a:cs typeface="Arial"/>
              </a:rPr>
              <a:t>o</a:t>
            </a:r>
            <a:r>
              <a:rPr dirty="0" sz="1200" spc="65">
                <a:solidFill>
                  <a:srgbClr val="181818"/>
                </a:solidFill>
                <a:latin typeface="Arial"/>
                <a:cs typeface="Arial"/>
              </a:rPr>
              <a:t>v</a:t>
            </a:r>
            <a:r>
              <a:rPr dirty="0" sz="1200" spc="15">
                <a:solidFill>
                  <a:srgbClr val="181818"/>
                </a:solidFill>
                <a:latin typeface="Arial"/>
                <a:cs typeface="Arial"/>
              </a:rPr>
              <a:t>i</a:t>
            </a:r>
            <a:r>
              <a:rPr dirty="0" sz="1200" spc="70">
                <a:solidFill>
                  <a:srgbClr val="181818"/>
                </a:solidFill>
                <a:latin typeface="Arial"/>
                <a:cs typeface="Arial"/>
              </a:rPr>
              <a:t>d</a:t>
            </a:r>
            <a:r>
              <a:rPr dirty="0" sz="1200" spc="25">
                <a:solidFill>
                  <a:srgbClr val="181818"/>
                </a:solidFill>
                <a:latin typeface="Arial"/>
                <a:cs typeface="Arial"/>
              </a:rPr>
              <a:t>e</a:t>
            </a:r>
            <a:r>
              <a:rPr dirty="0" sz="1200" spc="25">
                <a:solidFill>
                  <a:srgbClr val="181818"/>
                </a:solidFill>
                <a:latin typeface="Arial"/>
                <a:cs typeface="Arial"/>
              </a:rPr>
              <a:t> </a:t>
            </a:r>
            <a:r>
              <a:rPr dirty="0" sz="1200" spc="20">
                <a:solidFill>
                  <a:srgbClr val="181818"/>
                </a:solidFill>
                <a:latin typeface="Arial"/>
                <a:cs typeface="Arial"/>
              </a:rPr>
              <a:t>s</a:t>
            </a:r>
            <a:r>
              <a:rPr dirty="0" sz="1200" spc="100">
                <a:solidFill>
                  <a:srgbClr val="181818"/>
                </a:solidFill>
                <a:latin typeface="Arial"/>
                <a:cs typeface="Arial"/>
              </a:rPr>
              <a:t>t</a:t>
            </a:r>
            <a:r>
              <a:rPr dirty="0" sz="1200" spc="25">
                <a:solidFill>
                  <a:srgbClr val="181818"/>
                </a:solidFill>
                <a:latin typeface="Arial"/>
                <a:cs typeface="Arial"/>
              </a:rPr>
              <a:t>u</a:t>
            </a:r>
            <a:r>
              <a:rPr dirty="0" sz="1200" spc="70">
                <a:solidFill>
                  <a:srgbClr val="181818"/>
                </a:solidFill>
                <a:latin typeface="Arial"/>
                <a:cs typeface="Arial"/>
              </a:rPr>
              <a:t>d</a:t>
            </a:r>
            <a:r>
              <a:rPr dirty="0" sz="1200" spc="25">
                <a:solidFill>
                  <a:srgbClr val="181818"/>
                </a:solidFill>
                <a:latin typeface="Arial"/>
                <a:cs typeface="Arial"/>
              </a:rPr>
              <a:t>e</a:t>
            </a:r>
            <a:r>
              <a:rPr dirty="0" sz="1200" spc="30">
                <a:solidFill>
                  <a:srgbClr val="181818"/>
                </a:solidFill>
                <a:latin typeface="Arial"/>
                <a:cs typeface="Arial"/>
              </a:rPr>
              <a:t>n</a:t>
            </a:r>
            <a:r>
              <a:rPr dirty="0" sz="1200" spc="100">
                <a:solidFill>
                  <a:srgbClr val="181818"/>
                </a:solidFill>
                <a:latin typeface="Arial"/>
                <a:cs typeface="Arial"/>
              </a:rPr>
              <a:t>t</a:t>
            </a:r>
            <a:r>
              <a:rPr dirty="0" sz="1200" spc="20">
                <a:solidFill>
                  <a:srgbClr val="181818"/>
                </a:solidFill>
                <a:latin typeface="Arial"/>
                <a:cs typeface="Arial"/>
              </a:rPr>
              <a:t>s</a:t>
            </a:r>
            <a:r>
              <a:rPr dirty="0" sz="1200" spc="20">
                <a:solidFill>
                  <a:srgbClr val="181818"/>
                </a:solidFill>
                <a:latin typeface="Arial"/>
                <a:cs typeface="Arial"/>
              </a:rPr>
              <a:t> </a:t>
            </a:r>
            <a:r>
              <a:rPr dirty="0" sz="1200" spc="100">
                <a:solidFill>
                  <a:srgbClr val="181818"/>
                </a:solidFill>
                <a:latin typeface="Arial"/>
                <a:cs typeface="Arial"/>
              </a:rPr>
              <a:t>w</a:t>
            </a:r>
            <a:r>
              <a:rPr dirty="0" sz="1200" spc="15">
                <a:solidFill>
                  <a:srgbClr val="181818"/>
                </a:solidFill>
                <a:latin typeface="Arial"/>
                <a:cs typeface="Arial"/>
              </a:rPr>
              <a:t>i</a:t>
            </a:r>
            <a:r>
              <a:rPr dirty="0" sz="1200" spc="100">
                <a:solidFill>
                  <a:srgbClr val="181818"/>
                </a:solidFill>
                <a:latin typeface="Arial"/>
                <a:cs typeface="Arial"/>
              </a:rPr>
              <a:t>t</a:t>
            </a:r>
            <a:r>
              <a:rPr dirty="0" sz="1200" spc="40">
                <a:solidFill>
                  <a:srgbClr val="181818"/>
                </a:solidFill>
                <a:latin typeface="Arial"/>
                <a:cs typeface="Arial"/>
              </a:rPr>
              <a:t>h</a:t>
            </a:r>
            <a:r>
              <a:rPr dirty="0" sz="1200" spc="40">
                <a:solidFill>
                  <a:srgbClr val="181818"/>
                </a:solidFill>
                <a:latin typeface="Arial"/>
                <a:cs typeface="Arial"/>
              </a:rPr>
              <a:t> </a:t>
            </a:r>
            <a:r>
              <a:rPr dirty="0" sz="1200" spc="5">
                <a:solidFill>
                  <a:srgbClr val="181818"/>
                </a:solidFill>
                <a:latin typeface="Arial"/>
                <a:cs typeface="Arial"/>
              </a:rPr>
              <a:t>a</a:t>
            </a:r>
            <a:r>
              <a:rPr dirty="0" sz="1200" spc="30">
                <a:solidFill>
                  <a:srgbClr val="181818"/>
                </a:solidFill>
                <a:latin typeface="Arial"/>
                <a:cs typeface="Arial"/>
              </a:rPr>
              <a:t>n</a:t>
            </a:r>
            <a:r>
              <a:rPr dirty="0" sz="1200" spc="30">
                <a:solidFill>
                  <a:srgbClr val="181818"/>
                </a:solidFill>
                <a:latin typeface="Arial"/>
                <a:cs typeface="Arial"/>
              </a:rPr>
              <a:t> </a:t>
            </a:r>
            <a:r>
              <a:rPr dirty="0" sz="1200" spc="25">
                <a:solidFill>
                  <a:srgbClr val="181818"/>
                </a:solidFill>
                <a:latin typeface="Arial"/>
                <a:cs typeface="Arial"/>
              </a:rPr>
              <a:t>e</a:t>
            </a:r>
            <a:r>
              <a:rPr dirty="0" sz="1200" spc="70">
                <a:solidFill>
                  <a:srgbClr val="181818"/>
                </a:solidFill>
                <a:latin typeface="Arial"/>
                <a:cs typeface="Arial"/>
              </a:rPr>
              <a:t>d</a:t>
            </a:r>
            <a:r>
              <a:rPr dirty="0" sz="1200" spc="25">
                <a:solidFill>
                  <a:srgbClr val="181818"/>
                </a:solidFill>
                <a:latin typeface="Arial"/>
                <a:cs typeface="Arial"/>
              </a:rPr>
              <a:t>u</a:t>
            </a:r>
            <a:r>
              <a:rPr dirty="0" sz="1200" spc="65">
                <a:solidFill>
                  <a:srgbClr val="181818"/>
                </a:solidFill>
                <a:latin typeface="Arial"/>
                <a:cs typeface="Arial"/>
              </a:rPr>
              <a:t>c</a:t>
            </a:r>
            <a:r>
              <a:rPr dirty="0" sz="1200" spc="5">
                <a:solidFill>
                  <a:srgbClr val="181818"/>
                </a:solidFill>
                <a:latin typeface="Arial"/>
                <a:cs typeface="Arial"/>
              </a:rPr>
              <a:t>a</a:t>
            </a:r>
            <a:r>
              <a:rPr dirty="0" sz="1200" spc="100">
                <a:solidFill>
                  <a:srgbClr val="181818"/>
                </a:solidFill>
                <a:latin typeface="Arial"/>
                <a:cs typeface="Arial"/>
              </a:rPr>
              <a:t>t</a:t>
            </a:r>
            <a:r>
              <a:rPr dirty="0" sz="1200" spc="15">
                <a:solidFill>
                  <a:srgbClr val="181818"/>
                </a:solidFill>
                <a:latin typeface="Arial"/>
                <a:cs typeface="Arial"/>
              </a:rPr>
              <a:t>i</a:t>
            </a:r>
            <a:r>
              <a:rPr dirty="0" sz="1200" spc="45">
                <a:solidFill>
                  <a:srgbClr val="181818"/>
                </a:solidFill>
                <a:latin typeface="Arial"/>
                <a:cs typeface="Arial"/>
              </a:rPr>
              <a:t>o</a:t>
            </a:r>
            <a:r>
              <a:rPr dirty="0" sz="1200" spc="30">
                <a:solidFill>
                  <a:srgbClr val="181818"/>
                </a:solidFill>
                <a:latin typeface="Arial"/>
                <a:cs typeface="Arial"/>
              </a:rPr>
              <a:t>n</a:t>
            </a:r>
            <a:r>
              <a:rPr dirty="0" sz="1200" spc="5">
                <a:solidFill>
                  <a:srgbClr val="181818"/>
                </a:solidFill>
                <a:latin typeface="Arial"/>
                <a:cs typeface="Arial"/>
              </a:rPr>
              <a:t>a</a:t>
            </a:r>
            <a:r>
              <a:rPr dirty="0" sz="1200" spc="15">
                <a:solidFill>
                  <a:srgbClr val="181818"/>
                </a:solidFill>
                <a:latin typeface="Arial"/>
                <a:cs typeface="Arial"/>
              </a:rPr>
              <a:t>l</a:t>
            </a:r>
            <a:r>
              <a:rPr dirty="0" sz="1200" spc="15">
                <a:solidFill>
                  <a:srgbClr val="181818"/>
                </a:solidFill>
                <a:latin typeface="Arial"/>
                <a:cs typeface="Arial"/>
              </a:rPr>
              <a:t> </a:t>
            </a:r>
            <a:r>
              <a:rPr dirty="0" sz="1200" spc="95">
                <a:solidFill>
                  <a:srgbClr val="181818"/>
                </a:solidFill>
                <a:latin typeface="Arial"/>
                <a:cs typeface="Arial"/>
              </a:rPr>
              <a:t>f</a:t>
            </a:r>
            <a:r>
              <a:rPr dirty="0" sz="1200" spc="45">
                <a:solidFill>
                  <a:srgbClr val="181818"/>
                </a:solidFill>
                <a:latin typeface="Arial"/>
                <a:cs typeface="Arial"/>
              </a:rPr>
              <a:t>o</a:t>
            </a:r>
            <a:r>
              <a:rPr dirty="0" sz="1200" spc="25">
                <a:solidFill>
                  <a:srgbClr val="181818"/>
                </a:solidFill>
                <a:latin typeface="Arial"/>
                <a:cs typeface="Arial"/>
              </a:rPr>
              <a:t>u</a:t>
            </a:r>
            <a:r>
              <a:rPr dirty="0" sz="1200" spc="30">
                <a:solidFill>
                  <a:srgbClr val="181818"/>
                </a:solidFill>
                <a:latin typeface="Arial"/>
                <a:cs typeface="Arial"/>
              </a:rPr>
              <a:t>n</a:t>
            </a:r>
            <a:r>
              <a:rPr dirty="0" sz="1200" spc="70">
                <a:solidFill>
                  <a:srgbClr val="181818"/>
                </a:solidFill>
                <a:latin typeface="Arial"/>
                <a:cs typeface="Arial"/>
              </a:rPr>
              <a:t>d</a:t>
            </a:r>
            <a:r>
              <a:rPr dirty="0" sz="1200" spc="5">
                <a:solidFill>
                  <a:srgbClr val="181818"/>
                </a:solidFill>
                <a:latin typeface="Arial"/>
                <a:cs typeface="Arial"/>
              </a:rPr>
              <a:t>a</a:t>
            </a:r>
            <a:r>
              <a:rPr dirty="0" sz="1200" spc="100">
                <a:solidFill>
                  <a:srgbClr val="181818"/>
                </a:solidFill>
                <a:latin typeface="Arial"/>
                <a:cs typeface="Arial"/>
              </a:rPr>
              <a:t>t</a:t>
            </a:r>
            <a:r>
              <a:rPr dirty="0" sz="1200" spc="15">
                <a:solidFill>
                  <a:srgbClr val="181818"/>
                </a:solidFill>
                <a:latin typeface="Arial"/>
                <a:cs typeface="Arial"/>
              </a:rPr>
              <a:t>i</a:t>
            </a:r>
            <a:r>
              <a:rPr dirty="0" sz="1200" spc="45">
                <a:solidFill>
                  <a:srgbClr val="181818"/>
                </a:solidFill>
                <a:latin typeface="Arial"/>
                <a:cs typeface="Arial"/>
              </a:rPr>
              <a:t>o</a:t>
            </a:r>
            <a:r>
              <a:rPr dirty="0" sz="1200" spc="30">
                <a:solidFill>
                  <a:srgbClr val="181818"/>
                </a:solidFill>
                <a:latin typeface="Arial"/>
                <a:cs typeface="Arial"/>
              </a:rPr>
              <a:t>n</a:t>
            </a:r>
            <a:r>
              <a:rPr dirty="0" sz="1200" spc="30">
                <a:solidFill>
                  <a:srgbClr val="181818"/>
                </a:solidFill>
                <a:latin typeface="Arial"/>
                <a:cs typeface="Arial"/>
              </a:rPr>
              <a:t> </a:t>
            </a:r>
            <a:r>
              <a:rPr dirty="0" sz="1200" spc="100">
                <a:solidFill>
                  <a:srgbClr val="181818"/>
                </a:solidFill>
                <a:latin typeface="Arial"/>
                <a:cs typeface="Arial"/>
              </a:rPr>
              <a:t>t</a:t>
            </a:r>
            <a:r>
              <a:rPr dirty="0" sz="1200" spc="40">
                <a:solidFill>
                  <a:srgbClr val="181818"/>
                </a:solidFill>
                <a:latin typeface="Arial"/>
                <a:cs typeface="Arial"/>
              </a:rPr>
              <a:t>h</a:t>
            </a:r>
            <a:r>
              <a:rPr dirty="0" sz="1200" spc="5">
                <a:solidFill>
                  <a:srgbClr val="181818"/>
                </a:solidFill>
                <a:latin typeface="Arial"/>
                <a:cs typeface="Arial"/>
              </a:rPr>
              <a:t>a</a:t>
            </a:r>
            <a:r>
              <a:rPr dirty="0" sz="1200" spc="100">
                <a:solidFill>
                  <a:srgbClr val="181818"/>
                </a:solidFill>
                <a:latin typeface="Arial"/>
                <a:cs typeface="Arial"/>
              </a:rPr>
              <a:t>t</a:t>
            </a:r>
            <a:r>
              <a:rPr dirty="0" sz="1200" spc="20">
                <a:solidFill>
                  <a:srgbClr val="181818"/>
                </a:solidFill>
                <a:latin typeface="Arial"/>
                <a:cs typeface="Arial"/>
              </a:rPr>
              <a:t>s</a:t>
            </a:r>
            <a:r>
              <a:rPr dirty="0" sz="1200" spc="20">
                <a:solidFill>
                  <a:srgbClr val="181818"/>
                </a:solidFill>
                <a:latin typeface="Arial"/>
                <a:cs typeface="Arial"/>
              </a:rPr>
              <a:t> </a:t>
            </a:r>
            <a:r>
              <a:rPr dirty="0" sz="1200" spc="40">
                <a:solidFill>
                  <a:srgbClr val="181818"/>
                </a:solidFill>
                <a:latin typeface="Arial"/>
                <a:cs typeface="Arial"/>
              </a:rPr>
              <a:t>h</a:t>
            </a:r>
            <a:r>
              <a:rPr dirty="0" sz="1200" spc="45">
                <a:solidFill>
                  <a:srgbClr val="181818"/>
                </a:solidFill>
                <a:latin typeface="Arial"/>
                <a:cs typeface="Arial"/>
              </a:rPr>
              <a:t>o</a:t>
            </a:r>
            <a:r>
              <a:rPr dirty="0" sz="1200" spc="15">
                <a:solidFill>
                  <a:srgbClr val="181818"/>
                </a:solidFill>
                <a:latin typeface="Arial"/>
                <a:cs typeface="Arial"/>
              </a:rPr>
              <a:t>li</a:t>
            </a:r>
            <a:r>
              <a:rPr dirty="0" sz="1200" spc="20">
                <a:solidFill>
                  <a:srgbClr val="181818"/>
                </a:solidFill>
                <a:latin typeface="Arial"/>
                <a:cs typeface="Arial"/>
              </a:rPr>
              <a:t>s</a:t>
            </a:r>
            <a:r>
              <a:rPr dirty="0" sz="1200" spc="100">
                <a:solidFill>
                  <a:srgbClr val="181818"/>
                </a:solidFill>
                <a:latin typeface="Arial"/>
                <a:cs typeface="Arial"/>
              </a:rPr>
              <a:t>t</a:t>
            </a:r>
            <a:r>
              <a:rPr dirty="0" sz="1200" spc="15">
                <a:solidFill>
                  <a:srgbClr val="181818"/>
                </a:solidFill>
                <a:latin typeface="Arial"/>
                <a:cs typeface="Arial"/>
              </a:rPr>
              <a:t>i</a:t>
            </a:r>
            <a:r>
              <a:rPr dirty="0" sz="1200" spc="65">
                <a:solidFill>
                  <a:srgbClr val="181818"/>
                </a:solidFill>
                <a:latin typeface="Arial"/>
                <a:cs typeface="Arial"/>
              </a:rPr>
              <a:t>c</a:t>
            </a:r>
            <a:r>
              <a:rPr dirty="0" sz="1200" spc="-5">
                <a:solidFill>
                  <a:srgbClr val="181818"/>
                </a:solidFill>
                <a:latin typeface="Arial"/>
                <a:cs typeface="Arial"/>
              </a:rPr>
              <a:t>.</a:t>
            </a:r>
            <a:r>
              <a:rPr dirty="0" sz="1200" spc="-5">
                <a:solidFill>
                  <a:srgbClr val="181818"/>
                </a:solidFill>
                <a:latin typeface="Arial"/>
                <a:cs typeface="Arial"/>
              </a:rPr>
              <a:t> </a:t>
            </a:r>
            <a:r>
              <a:rPr dirty="0" sz="1200" spc="-40">
                <a:solidFill>
                  <a:srgbClr val="181818"/>
                </a:solidFill>
                <a:latin typeface="Arial"/>
                <a:cs typeface="Arial"/>
              </a:rPr>
              <a:t>F</a:t>
            </a:r>
            <a:r>
              <a:rPr dirty="0" sz="1200" spc="25">
                <a:solidFill>
                  <a:srgbClr val="181818"/>
                </a:solidFill>
                <a:latin typeface="Arial"/>
                <a:cs typeface="Arial"/>
              </a:rPr>
              <a:t>us</a:t>
            </a:r>
            <a:r>
              <a:rPr dirty="0" sz="1200" spc="15">
                <a:solidFill>
                  <a:srgbClr val="181818"/>
                </a:solidFill>
                <a:latin typeface="Arial"/>
                <a:cs typeface="Arial"/>
              </a:rPr>
              <a:t>i</a:t>
            </a:r>
            <a:r>
              <a:rPr dirty="0" sz="1200" spc="30">
                <a:solidFill>
                  <a:srgbClr val="181818"/>
                </a:solidFill>
                <a:latin typeface="Arial"/>
                <a:cs typeface="Arial"/>
              </a:rPr>
              <a:t>n</a:t>
            </a:r>
            <a:r>
              <a:rPr dirty="0" sz="1200" spc="60">
                <a:solidFill>
                  <a:srgbClr val="181818"/>
                </a:solidFill>
                <a:latin typeface="Arial"/>
                <a:cs typeface="Arial"/>
              </a:rPr>
              <a:t>g</a:t>
            </a:r>
            <a:r>
              <a:rPr dirty="0" sz="1200" spc="60">
                <a:solidFill>
                  <a:srgbClr val="181818"/>
                </a:solidFill>
                <a:latin typeface="Arial"/>
                <a:cs typeface="Arial"/>
              </a:rPr>
              <a:t> </a:t>
            </a:r>
            <a:r>
              <a:rPr dirty="0" sz="1200" spc="60">
                <a:solidFill>
                  <a:srgbClr val="181818"/>
                </a:solidFill>
                <a:latin typeface="Arial"/>
                <a:cs typeface="Arial"/>
              </a:rPr>
              <a:t>r</a:t>
            </a:r>
            <a:r>
              <a:rPr dirty="0" sz="1200" spc="15">
                <a:solidFill>
                  <a:srgbClr val="181818"/>
                </a:solidFill>
                <a:latin typeface="Arial"/>
                <a:cs typeface="Arial"/>
              </a:rPr>
              <a:t>i</a:t>
            </a:r>
            <a:r>
              <a:rPr dirty="0" sz="1200" spc="60">
                <a:solidFill>
                  <a:srgbClr val="181818"/>
                </a:solidFill>
                <a:latin typeface="Arial"/>
                <a:cs typeface="Arial"/>
              </a:rPr>
              <a:t>g</a:t>
            </a:r>
            <a:r>
              <a:rPr dirty="0" sz="1200" spc="45">
                <a:solidFill>
                  <a:srgbClr val="181818"/>
                </a:solidFill>
                <a:latin typeface="Arial"/>
                <a:cs typeface="Arial"/>
              </a:rPr>
              <a:t>o</a:t>
            </a:r>
            <a:r>
              <a:rPr dirty="0" sz="1200" spc="60">
                <a:solidFill>
                  <a:srgbClr val="181818"/>
                </a:solidFill>
                <a:latin typeface="Arial"/>
                <a:cs typeface="Arial"/>
              </a:rPr>
              <a:t>r</a:t>
            </a:r>
            <a:r>
              <a:rPr dirty="0" sz="1200" spc="45">
                <a:solidFill>
                  <a:srgbClr val="181818"/>
                </a:solidFill>
                <a:latin typeface="Arial"/>
                <a:cs typeface="Arial"/>
              </a:rPr>
              <a:t>o</a:t>
            </a:r>
            <a:r>
              <a:rPr dirty="0" sz="1200" spc="25">
                <a:solidFill>
                  <a:srgbClr val="181818"/>
                </a:solidFill>
                <a:latin typeface="Arial"/>
                <a:cs typeface="Arial"/>
              </a:rPr>
              <a:t>us</a:t>
            </a:r>
            <a:r>
              <a:rPr dirty="0" sz="1200" spc="25">
                <a:solidFill>
                  <a:srgbClr val="181818"/>
                </a:solidFill>
                <a:latin typeface="Arial"/>
                <a:cs typeface="Arial"/>
              </a:rPr>
              <a:t> </a:t>
            </a:r>
            <a:r>
              <a:rPr dirty="0" sz="1200" spc="5">
                <a:solidFill>
                  <a:srgbClr val="181818"/>
                </a:solidFill>
                <a:latin typeface="Arial"/>
                <a:cs typeface="Arial"/>
              </a:rPr>
              <a:t>a</a:t>
            </a:r>
            <a:r>
              <a:rPr dirty="0" sz="1200" spc="65">
                <a:solidFill>
                  <a:srgbClr val="181818"/>
                </a:solidFill>
                <a:latin typeface="Arial"/>
                <a:cs typeface="Arial"/>
              </a:rPr>
              <a:t>c</a:t>
            </a:r>
            <a:r>
              <a:rPr dirty="0" sz="1200" spc="5">
                <a:solidFill>
                  <a:srgbClr val="181818"/>
                </a:solidFill>
                <a:latin typeface="Arial"/>
                <a:cs typeface="Arial"/>
              </a:rPr>
              <a:t>a</a:t>
            </a:r>
            <a:r>
              <a:rPr dirty="0" sz="1200" spc="70">
                <a:solidFill>
                  <a:srgbClr val="181818"/>
                </a:solidFill>
                <a:latin typeface="Arial"/>
                <a:cs typeface="Arial"/>
              </a:rPr>
              <a:t>d</a:t>
            </a:r>
            <a:r>
              <a:rPr dirty="0" sz="1200" spc="30">
                <a:solidFill>
                  <a:srgbClr val="181818"/>
                </a:solidFill>
                <a:latin typeface="Arial"/>
                <a:cs typeface="Arial"/>
              </a:rPr>
              <a:t>em</a:t>
            </a:r>
            <a:r>
              <a:rPr dirty="0" sz="1200" spc="15">
                <a:solidFill>
                  <a:srgbClr val="181818"/>
                </a:solidFill>
                <a:latin typeface="Arial"/>
                <a:cs typeface="Arial"/>
              </a:rPr>
              <a:t>i</a:t>
            </a:r>
            <a:r>
              <a:rPr dirty="0" sz="1200" spc="65">
                <a:solidFill>
                  <a:srgbClr val="181818"/>
                </a:solidFill>
                <a:latin typeface="Arial"/>
                <a:cs typeface="Arial"/>
              </a:rPr>
              <a:t>c</a:t>
            </a:r>
            <a:r>
              <a:rPr dirty="0" sz="1200" spc="65">
                <a:solidFill>
                  <a:srgbClr val="181818"/>
                </a:solidFill>
                <a:latin typeface="Arial"/>
                <a:cs typeface="Arial"/>
              </a:rPr>
              <a:t> </a:t>
            </a:r>
            <a:r>
              <a:rPr dirty="0" sz="1200" spc="20">
                <a:solidFill>
                  <a:srgbClr val="181818"/>
                </a:solidFill>
                <a:latin typeface="Arial"/>
                <a:cs typeface="Arial"/>
              </a:rPr>
              <a:t>s</a:t>
            </a:r>
            <a:r>
              <a:rPr dirty="0" sz="1200" spc="100">
                <a:solidFill>
                  <a:srgbClr val="181818"/>
                </a:solidFill>
                <a:latin typeface="Arial"/>
                <a:cs typeface="Arial"/>
              </a:rPr>
              <a:t>t</a:t>
            </a:r>
            <a:r>
              <a:rPr dirty="0" sz="1200" spc="5">
                <a:solidFill>
                  <a:srgbClr val="181818"/>
                </a:solidFill>
                <a:latin typeface="Arial"/>
                <a:cs typeface="Arial"/>
              </a:rPr>
              <a:t>a</a:t>
            </a:r>
            <a:r>
              <a:rPr dirty="0" sz="1200" spc="30">
                <a:solidFill>
                  <a:srgbClr val="181818"/>
                </a:solidFill>
                <a:latin typeface="Arial"/>
                <a:cs typeface="Arial"/>
              </a:rPr>
              <a:t>n</a:t>
            </a:r>
            <a:r>
              <a:rPr dirty="0" sz="1200" spc="70">
                <a:solidFill>
                  <a:srgbClr val="181818"/>
                </a:solidFill>
                <a:latin typeface="Arial"/>
                <a:cs typeface="Arial"/>
              </a:rPr>
              <a:t>d</a:t>
            </a:r>
            <a:r>
              <a:rPr dirty="0" sz="1200" spc="5">
                <a:solidFill>
                  <a:srgbClr val="181818"/>
                </a:solidFill>
                <a:latin typeface="Arial"/>
                <a:cs typeface="Arial"/>
              </a:rPr>
              <a:t>a</a:t>
            </a:r>
            <a:r>
              <a:rPr dirty="0" sz="1200" spc="60">
                <a:solidFill>
                  <a:srgbClr val="181818"/>
                </a:solidFill>
                <a:latin typeface="Arial"/>
                <a:cs typeface="Arial"/>
              </a:rPr>
              <a:t>r</a:t>
            </a:r>
            <a:r>
              <a:rPr dirty="0" sz="1200" spc="70">
                <a:solidFill>
                  <a:srgbClr val="181818"/>
                </a:solidFill>
                <a:latin typeface="Arial"/>
                <a:cs typeface="Arial"/>
              </a:rPr>
              <a:t>d</a:t>
            </a:r>
            <a:r>
              <a:rPr dirty="0" sz="1200" spc="20">
                <a:solidFill>
                  <a:srgbClr val="181818"/>
                </a:solidFill>
                <a:latin typeface="Arial"/>
                <a:cs typeface="Arial"/>
              </a:rPr>
              <a:t>s</a:t>
            </a:r>
            <a:r>
              <a:rPr dirty="0" sz="1200" spc="10">
                <a:solidFill>
                  <a:srgbClr val="181818"/>
                </a:solidFill>
                <a:latin typeface="Arial"/>
                <a:cs typeface="Arial"/>
              </a:rPr>
              <a:t> </a:t>
            </a:r>
            <a:r>
              <a:rPr dirty="0" sz="1200" spc="100">
                <a:solidFill>
                  <a:srgbClr val="181818"/>
                </a:solidFill>
                <a:latin typeface="Arial"/>
                <a:cs typeface="Arial"/>
              </a:rPr>
              <a:t>w</a:t>
            </a:r>
            <a:r>
              <a:rPr dirty="0" sz="1200" spc="15">
                <a:solidFill>
                  <a:srgbClr val="181818"/>
                </a:solidFill>
                <a:latin typeface="Arial"/>
                <a:cs typeface="Arial"/>
              </a:rPr>
              <a:t>i</a:t>
            </a:r>
            <a:r>
              <a:rPr dirty="0" sz="1200" spc="100">
                <a:solidFill>
                  <a:srgbClr val="181818"/>
                </a:solidFill>
                <a:latin typeface="Arial"/>
                <a:cs typeface="Arial"/>
              </a:rPr>
              <a:t>t</a:t>
            </a:r>
            <a:r>
              <a:rPr dirty="0" sz="1200" spc="40">
                <a:solidFill>
                  <a:srgbClr val="181818"/>
                </a:solidFill>
                <a:latin typeface="Arial"/>
                <a:cs typeface="Arial"/>
              </a:rPr>
              <a:t>h</a:t>
            </a:r>
            <a:r>
              <a:rPr dirty="0" sz="1200" spc="40">
                <a:solidFill>
                  <a:srgbClr val="181818"/>
                </a:solidFill>
                <a:latin typeface="Arial"/>
                <a:cs typeface="Arial"/>
              </a:rPr>
              <a:t> </a:t>
            </a:r>
            <a:r>
              <a:rPr dirty="0" sz="1200" spc="60">
                <a:solidFill>
                  <a:srgbClr val="181818"/>
                </a:solidFill>
                <a:latin typeface="Arial"/>
                <a:cs typeface="Arial"/>
              </a:rPr>
              <a:t>r</a:t>
            </a:r>
            <a:r>
              <a:rPr dirty="0" sz="1200" spc="15">
                <a:solidFill>
                  <a:srgbClr val="181818"/>
                </a:solidFill>
                <a:latin typeface="Arial"/>
                <a:cs typeface="Arial"/>
              </a:rPr>
              <a:t>i</a:t>
            </a:r>
            <a:r>
              <a:rPr dirty="0" sz="1200" spc="65">
                <a:solidFill>
                  <a:srgbClr val="181818"/>
                </a:solidFill>
                <a:latin typeface="Arial"/>
                <a:cs typeface="Arial"/>
              </a:rPr>
              <a:t>c</a:t>
            </a:r>
            <a:r>
              <a:rPr dirty="0" sz="1200" spc="40">
                <a:solidFill>
                  <a:srgbClr val="181818"/>
                </a:solidFill>
                <a:latin typeface="Arial"/>
                <a:cs typeface="Arial"/>
              </a:rPr>
              <a:t>h</a:t>
            </a:r>
            <a:r>
              <a:rPr dirty="0" sz="1200" spc="40">
                <a:solidFill>
                  <a:srgbClr val="181818"/>
                </a:solidFill>
                <a:latin typeface="Arial"/>
                <a:cs typeface="Arial"/>
              </a:rPr>
              <a:t> </a:t>
            </a:r>
            <a:r>
              <a:rPr dirty="0" sz="1200" spc="40">
                <a:solidFill>
                  <a:srgbClr val="181818"/>
                </a:solidFill>
                <a:latin typeface="Arial"/>
                <a:cs typeface="Arial"/>
              </a:rPr>
              <a:t>m</a:t>
            </a:r>
            <a:r>
              <a:rPr dirty="0" sz="1200" spc="45">
                <a:solidFill>
                  <a:srgbClr val="181818"/>
                </a:solidFill>
                <a:latin typeface="Arial"/>
                <a:cs typeface="Arial"/>
              </a:rPr>
              <a:t>o</a:t>
            </a:r>
            <a:r>
              <a:rPr dirty="0" sz="1200" spc="60">
                <a:solidFill>
                  <a:srgbClr val="181818"/>
                </a:solidFill>
                <a:latin typeface="Arial"/>
                <a:cs typeface="Arial"/>
              </a:rPr>
              <a:t>r</a:t>
            </a:r>
            <a:r>
              <a:rPr dirty="0" sz="1200" spc="5">
                <a:solidFill>
                  <a:srgbClr val="181818"/>
                </a:solidFill>
                <a:latin typeface="Arial"/>
                <a:cs typeface="Arial"/>
              </a:rPr>
              <a:t>a</a:t>
            </a:r>
            <a:r>
              <a:rPr dirty="0" sz="1200" spc="15">
                <a:solidFill>
                  <a:srgbClr val="181818"/>
                </a:solidFill>
                <a:latin typeface="Arial"/>
                <a:cs typeface="Arial"/>
              </a:rPr>
              <a:t>l</a:t>
            </a:r>
            <a:r>
              <a:rPr dirty="0" sz="1200" spc="15">
                <a:solidFill>
                  <a:srgbClr val="181818"/>
                </a:solidFill>
                <a:latin typeface="Arial"/>
                <a:cs typeface="Arial"/>
              </a:rPr>
              <a:t> </a:t>
            </a:r>
            <a:r>
              <a:rPr dirty="0" sz="1200" spc="100">
                <a:solidFill>
                  <a:srgbClr val="181818"/>
                </a:solidFill>
                <a:latin typeface="Arial"/>
                <a:cs typeface="Arial"/>
              </a:rPr>
              <a:t>t</a:t>
            </a:r>
            <a:r>
              <a:rPr dirty="0" sz="1200" spc="25">
                <a:solidFill>
                  <a:srgbClr val="181818"/>
                </a:solidFill>
                <a:latin typeface="Arial"/>
                <a:cs typeface="Arial"/>
              </a:rPr>
              <a:t>e</a:t>
            </a:r>
            <a:r>
              <a:rPr dirty="0" sz="1200" spc="5">
                <a:solidFill>
                  <a:srgbClr val="181818"/>
                </a:solidFill>
                <a:latin typeface="Arial"/>
                <a:cs typeface="Arial"/>
              </a:rPr>
              <a:t>a</a:t>
            </a:r>
            <a:r>
              <a:rPr dirty="0" sz="1200" spc="65">
                <a:solidFill>
                  <a:srgbClr val="181818"/>
                </a:solidFill>
                <a:latin typeface="Arial"/>
                <a:cs typeface="Arial"/>
              </a:rPr>
              <a:t>c</a:t>
            </a:r>
            <a:r>
              <a:rPr dirty="0" sz="1200" spc="25">
                <a:solidFill>
                  <a:srgbClr val="181818"/>
                </a:solidFill>
                <a:latin typeface="Arial"/>
                <a:cs typeface="Arial"/>
              </a:rPr>
              <a:t>hi</a:t>
            </a:r>
            <a:r>
              <a:rPr dirty="0" sz="1200" spc="30">
                <a:solidFill>
                  <a:srgbClr val="181818"/>
                </a:solidFill>
                <a:latin typeface="Arial"/>
                <a:cs typeface="Arial"/>
              </a:rPr>
              <a:t>n</a:t>
            </a:r>
            <a:r>
              <a:rPr dirty="0" sz="1200" spc="60">
                <a:solidFill>
                  <a:srgbClr val="181818"/>
                </a:solidFill>
                <a:latin typeface="Arial"/>
                <a:cs typeface="Arial"/>
              </a:rPr>
              <a:t>g</a:t>
            </a:r>
            <a:r>
              <a:rPr dirty="0" sz="1200" spc="20">
                <a:solidFill>
                  <a:srgbClr val="181818"/>
                </a:solidFill>
                <a:latin typeface="Arial"/>
                <a:cs typeface="Arial"/>
              </a:rPr>
              <a:t>s</a:t>
            </a:r>
            <a:r>
              <a:rPr dirty="0" sz="1200" spc="20">
                <a:solidFill>
                  <a:srgbClr val="181818"/>
                </a:solidFill>
                <a:latin typeface="Arial"/>
                <a:cs typeface="Arial"/>
              </a:rPr>
              <a:t>, </a:t>
            </a:r>
            <a:r>
              <a:rPr dirty="0" sz="1200" spc="45">
                <a:solidFill>
                  <a:srgbClr val="181818"/>
                </a:solidFill>
                <a:latin typeface="Arial"/>
                <a:cs typeface="Arial"/>
              </a:rPr>
              <a:t>o</a:t>
            </a:r>
            <a:r>
              <a:rPr dirty="0" sz="1200" spc="25">
                <a:solidFill>
                  <a:srgbClr val="181818"/>
                </a:solidFill>
                <a:latin typeface="Arial"/>
                <a:cs typeface="Arial"/>
              </a:rPr>
              <a:t>u</a:t>
            </a:r>
            <a:r>
              <a:rPr dirty="0" sz="1200" spc="60">
                <a:solidFill>
                  <a:srgbClr val="181818"/>
                </a:solidFill>
                <a:latin typeface="Arial"/>
                <a:cs typeface="Arial"/>
              </a:rPr>
              <a:t>r</a:t>
            </a:r>
            <a:r>
              <a:rPr dirty="0" sz="1200" spc="60">
                <a:solidFill>
                  <a:srgbClr val="181818"/>
                </a:solidFill>
                <a:latin typeface="Arial"/>
                <a:cs typeface="Arial"/>
              </a:rPr>
              <a:t> </a:t>
            </a:r>
            <a:r>
              <a:rPr dirty="0" sz="1200" spc="60">
                <a:solidFill>
                  <a:srgbClr val="181818"/>
                </a:solidFill>
                <a:latin typeface="Arial"/>
                <a:cs typeface="Arial"/>
              </a:rPr>
              <a:t>p</a:t>
            </a:r>
            <a:r>
              <a:rPr dirty="0" sz="1200" spc="60">
                <a:solidFill>
                  <a:srgbClr val="181818"/>
                </a:solidFill>
                <a:latin typeface="Arial"/>
                <a:cs typeface="Arial"/>
              </a:rPr>
              <a:t>r</a:t>
            </a:r>
            <a:r>
              <a:rPr dirty="0" sz="1200" spc="45">
                <a:solidFill>
                  <a:srgbClr val="181818"/>
                </a:solidFill>
                <a:latin typeface="Arial"/>
                <a:cs typeface="Arial"/>
              </a:rPr>
              <a:t>o</a:t>
            </a:r>
            <a:r>
              <a:rPr dirty="0" sz="1200" spc="60">
                <a:solidFill>
                  <a:srgbClr val="181818"/>
                </a:solidFill>
                <a:latin typeface="Arial"/>
                <a:cs typeface="Arial"/>
              </a:rPr>
              <a:t>g</a:t>
            </a:r>
            <a:r>
              <a:rPr dirty="0" sz="1200" spc="60">
                <a:solidFill>
                  <a:srgbClr val="181818"/>
                </a:solidFill>
                <a:latin typeface="Arial"/>
                <a:cs typeface="Arial"/>
              </a:rPr>
              <a:t>r</a:t>
            </a:r>
            <a:r>
              <a:rPr dirty="0" sz="1200" spc="5">
                <a:solidFill>
                  <a:srgbClr val="181818"/>
                </a:solidFill>
                <a:latin typeface="Arial"/>
                <a:cs typeface="Arial"/>
              </a:rPr>
              <a:t>a</a:t>
            </a:r>
            <a:r>
              <a:rPr dirty="0" sz="1200" spc="40">
                <a:solidFill>
                  <a:srgbClr val="181818"/>
                </a:solidFill>
                <a:latin typeface="Arial"/>
                <a:cs typeface="Arial"/>
              </a:rPr>
              <a:t>m</a:t>
            </a:r>
            <a:r>
              <a:rPr dirty="0" sz="1200" spc="40">
                <a:solidFill>
                  <a:srgbClr val="181818"/>
                </a:solidFill>
                <a:latin typeface="Arial"/>
                <a:cs typeface="Arial"/>
              </a:rPr>
              <a:t> </a:t>
            </a:r>
            <a:r>
              <a:rPr dirty="0" sz="1200" spc="60">
                <a:solidFill>
                  <a:srgbClr val="181818"/>
                </a:solidFill>
                <a:latin typeface="Arial"/>
                <a:cs typeface="Arial"/>
              </a:rPr>
              <a:t>p</a:t>
            </a:r>
            <a:r>
              <a:rPr dirty="0" sz="1200" spc="15">
                <a:solidFill>
                  <a:srgbClr val="181818"/>
                </a:solidFill>
                <a:latin typeface="Arial"/>
                <a:cs typeface="Arial"/>
              </a:rPr>
              <a:t>l</a:t>
            </a:r>
            <a:r>
              <a:rPr dirty="0" sz="1200" spc="5">
                <a:solidFill>
                  <a:srgbClr val="181818"/>
                </a:solidFill>
                <a:latin typeface="Arial"/>
                <a:cs typeface="Arial"/>
              </a:rPr>
              <a:t>a</a:t>
            </a:r>
            <a:r>
              <a:rPr dirty="0" sz="1200" spc="65">
                <a:solidFill>
                  <a:srgbClr val="181818"/>
                </a:solidFill>
                <a:latin typeface="Arial"/>
                <a:cs typeface="Arial"/>
              </a:rPr>
              <a:t>c</a:t>
            </a:r>
            <a:r>
              <a:rPr dirty="0" sz="1200" spc="25">
                <a:solidFill>
                  <a:srgbClr val="181818"/>
                </a:solidFill>
                <a:latin typeface="Arial"/>
                <a:cs typeface="Arial"/>
              </a:rPr>
              <a:t>es</a:t>
            </a:r>
            <a:r>
              <a:rPr dirty="0" sz="1200" spc="25">
                <a:solidFill>
                  <a:srgbClr val="181818"/>
                </a:solidFill>
                <a:latin typeface="Arial"/>
                <a:cs typeface="Arial"/>
              </a:rPr>
              <a:t> </a:t>
            </a:r>
            <a:r>
              <a:rPr dirty="0" sz="1200" spc="25">
                <a:solidFill>
                  <a:srgbClr val="181818"/>
                </a:solidFill>
                <a:latin typeface="Arial"/>
                <a:cs typeface="Arial"/>
              </a:rPr>
              <a:t>e</a:t>
            </a:r>
            <a:r>
              <a:rPr dirty="0" sz="1200" spc="60">
                <a:solidFill>
                  <a:srgbClr val="181818"/>
                </a:solidFill>
                <a:latin typeface="Arial"/>
                <a:cs typeface="Arial"/>
              </a:rPr>
              <a:t>q</a:t>
            </a:r>
            <a:r>
              <a:rPr dirty="0" sz="1200" spc="25">
                <a:solidFill>
                  <a:srgbClr val="181818"/>
                </a:solidFill>
                <a:latin typeface="Arial"/>
                <a:cs typeface="Arial"/>
              </a:rPr>
              <a:t>u</a:t>
            </a:r>
            <a:r>
              <a:rPr dirty="0" sz="1200" spc="5">
                <a:solidFill>
                  <a:srgbClr val="181818"/>
                </a:solidFill>
                <a:latin typeface="Arial"/>
                <a:cs typeface="Arial"/>
              </a:rPr>
              <a:t>a</a:t>
            </a:r>
            <a:r>
              <a:rPr dirty="0" sz="1200" spc="15">
                <a:solidFill>
                  <a:srgbClr val="181818"/>
                </a:solidFill>
                <a:latin typeface="Arial"/>
                <a:cs typeface="Arial"/>
              </a:rPr>
              <a:t>l</a:t>
            </a:r>
            <a:r>
              <a:rPr dirty="0" sz="1200" spc="15">
                <a:solidFill>
                  <a:srgbClr val="181818"/>
                </a:solidFill>
                <a:latin typeface="Arial"/>
                <a:cs typeface="Arial"/>
              </a:rPr>
              <a:t> </a:t>
            </a:r>
            <a:r>
              <a:rPr dirty="0" sz="1200" spc="30">
                <a:solidFill>
                  <a:srgbClr val="181818"/>
                </a:solidFill>
                <a:latin typeface="Arial"/>
                <a:cs typeface="Arial"/>
              </a:rPr>
              <a:t>em</a:t>
            </a:r>
            <a:r>
              <a:rPr dirty="0" sz="1200" spc="60">
                <a:solidFill>
                  <a:srgbClr val="181818"/>
                </a:solidFill>
                <a:latin typeface="Arial"/>
                <a:cs typeface="Arial"/>
              </a:rPr>
              <a:t>p</a:t>
            </a:r>
            <a:r>
              <a:rPr dirty="0" sz="1200" spc="40">
                <a:solidFill>
                  <a:srgbClr val="181818"/>
                </a:solidFill>
                <a:latin typeface="Arial"/>
                <a:cs typeface="Arial"/>
              </a:rPr>
              <a:t>h</a:t>
            </a:r>
            <a:r>
              <a:rPr dirty="0" sz="1200" spc="5">
                <a:solidFill>
                  <a:srgbClr val="181818"/>
                </a:solidFill>
                <a:latin typeface="Arial"/>
                <a:cs typeface="Arial"/>
              </a:rPr>
              <a:t>a</a:t>
            </a:r>
            <a:r>
              <a:rPr dirty="0" sz="1200" spc="20">
                <a:solidFill>
                  <a:srgbClr val="181818"/>
                </a:solidFill>
                <a:latin typeface="Arial"/>
                <a:cs typeface="Arial"/>
              </a:rPr>
              <a:t>s</a:t>
            </a:r>
            <a:r>
              <a:rPr dirty="0" sz="1200" spc="15">
                <a:solidFill>
                  <a:srgbClr val="181818"/>
                </a:solidFill>
                <a:latin typeface="Arial"/>
                <a:cs typeface="Arial"/>
              </a:rPr>
              <a:t>i</a:t>
            </a:r>
            <a:r>
              <a:rPr dirty="0" sz="1200" spc="20">
                <a:solidFill>
                  <a:srgbClr val="181818"/>
                </a:solidFill>
                <a:latin typeface="Arial"/>
                <a:cs typeface="Arial"/>
              </a:rPr>
              <a:t>s</a:t>
            </a:r>
            <a:r>
              <a:rPr dirty="0" sz="1200" spc="20">
                <a:solidFill>
                  <a:srgbClr val="181818"/>
                </a:solidFill>
                <a:latin typeface="Arial"/>
                <a:cs typeface="Arial"/>
              </a:rPr>
              <a:t> </a:t>
            </a:r>
            <a:r>
              <a:rPr dirty="0" sz="1200" spc="45">
                <a:solidFill>
                  <a:srgbClr val="181818"/>
                </a:solidFill>
                <a:latin typeface="Arial"/>
                <a:cs typeface="Arial"/>
              </a:rPr>
              <a:t>o</a:t>
            </a:r>
            <a:r>
              <a:rPr dirty="0" sz="1200" spc="30">
                <a:solidFill>
                  <a:srgbClr val="181818"/>
                </a:solidFill>
                <a:latin typeface="Arial"/>
                <a:cs typeface="Arial"/>
              </a:rPr>
              <a:t>n</a:t>
            </a:r>
            <a:r>
              <a:rPr dirty="0" sz="1200" spc="30">
                <a:solidFill>
                  <a:srgbClr val="181818"/>
                </a:solidFill>
                <a:latin typeface="Arial"/>
                <a:cs typeface="Arial"/>
              </a:rPr>
              <a:t> </a:t>
            </a:r>
            <a:r>
              <a:rPr dirty="0" sz="1200" spc="65">
                <a:solidFill>
                  <a:srgbClr val="181818"/>
                </a:solidFill>
                <a:latin typeface="Arial"/>
                <a:cs typeface="Arial"/>
              </a:rPr>
              <a:t>c</a:t>
            </a:r>
            <a:r>
              <a:rPr dirty="0" sz="1200" spc="45">
                <a:solidFill>
                  <a:srgbClr val="181818"/>
                </a:solidFill>
                <a:latin typeface="Arial"/>
                <a:cs typeface="Arial"/>
              </a:rPr>
              <a:t>o</a:t>
            </a:r>
            <a:r>
              <a:rPr dirty="0" sz="1200" spc="60">
                <a:solidFill>
                  <a:srgbClr val="181818"/>
                </a:solidFill>
                <a:latin typeface="Arial"/>
                <a:cs typeface="Arial"/>
              </a:rPr>
              <a:t>g</a:t>
            </a:r>
            <a:r>
              <a:rPr dirty="0" sz="1200" spc="30">
                <a:solidFill>
                  <a:srgbClr val="181818"/>
                </a:solidFill>
                <a:latin typeface="Arial"/>
                <a:cs typeface="Arial"/>
              </a:rPr>
              <a:t>n</a:t>
            </a:r>
            <a:r>
              <a:rPr dirty="0" sz="1200" spc="15">
                <a:solidFill>
                  <a:srgbClr val="181818"/>
                </a:solidFill>
                <a:latin typeface="Arial"/>
                <a:cs typeface="Arial"/>
              </a:rPr>
              <a:t>i</a:t>
            </a:r>
            <a:r>
              <a:rPr dirty="0" sz="1200" spc="100">
                <a:solidFill>
                  <a:srgbClr val="181818"/>
                </a:solidFill>
                <a:latin typeface="Arial"/>
                <a:cs typeface="Arial"/>
              </a:rPr>
              <a:t>t</a:t>
            </a:r>
            <a:r>
              <a:rPr dirty="0" sz="1200" spc="15">
                <a:solidFill>
                  <a:srgbClr val="181818"/>
                </a:solidFill>
                <a:latin typeface="Arial"/>
                <a:cs typeface="Arial"/>
              </a:rPr>
              <a:t>i</a:t>
            </a:r>
            <a:r>
              <a:rPr dirty="0" sz="1200" spc="65">
                <a:solidFill>
                  <a:srgbClr val="181818"/>
                </a:solidFill>
                <a:latin typeface="Arial"/>
                <a:cs typeface="Arial"/>
              </a:rPr>
              <a:t>v</a:t>
            </a:r>
            <a:r>
              <a:rPr dirty="0" sz="1200" spc="25">
                <a:solidFill>
                  <a:srgbClr val="181818"/>
                </a:solidFill>
                <a:latin typeface="Arial"/>
                <a:cs typeface="Arial"/>
              </a:rPr>
              <a:t>e</a:t>
            </a:r>
            <a:r>
              <a:rPr dirty="0" sz="1200" spc="25">
                <a:solidFill>
                  <a:srgbClr val="181818"/>
                </a:solidFill>
                <a:latin typeface="Arial"/>
                <a:cs typeface="Arial"/>
              </a:rPr>
              <a:t> </a:t>
            </a:r>
            <a:r>
              <a:rPr dirty="0" sz="1200" spc="70">
                <a:solidFill>
                  <a:srgbClr val="181818"/>
                </a:solidFill>
                <a:latin typeface="Arial"/>
                <a:cs typeface="Arial"/>
              </a:rPr>
              <a:t>d</a:t>
            </a:r>
            <a:r>
              <a:rPr dirty="0" sz="1200" spc="25">
                <a:solidFill>
                  <a:srgbClr val="181818"/>
                </a:solidFill>
                <a:latin typeface="Arial"/>
                <a:cs typeface="Arial"/>
              </a:rPr>
              <a:t>e</a:t>
            </a:r>
            <a:r>
              <a:rPr dirty="0" sz="1200" spc="65">
                <a:solidFill>
                  <a:srgbClr val="181818"/>
                </a:solidFill>
                <a:latin typeface="Arial"/>
                <a:cs typeface="Arial"/>
              </a:rPr>
              <a:t>v</a:t>
            </a:r>
            <a:r>
              <a:rPr dirty="0" sz="1200" spc="25">
                <a:solidFill>
                  <a:srgbClr val="181818"/>
                </a:solidFill>
                <a:latin typeface="Arial"/>
                <a:cs typeface="Arial"/>
              </a:rPr>
              <a:t>e</a:t>
            </a:r>
            <a:r>
              <a:rPr dirty="0" sz="1200" spc="15">
                <a:solidFill>
                  <a:srgbClr val="181818"/>
                </a:solidFill>
                <a:latin typeface="Arial"/>
                <a:cs typeface="Arial"/>
              </a:rPr>
              <a:t>l</a:t>
            </a:r>
            <a:r>
              <a:rPr dirty="0" sz="1200" spc="45">
                <a:solidFill>
                  <a:srgbClr val="181818"/>
                </a:solidFill>
                <a:latin typeface="Arial"/>
                <a:cs typeface="Arial"/>
              </a:rPr>
              <a:t>o</a:t>
            </a:r>
            <a:r>
              <a:rPr dirty="0" sz="1200" spc="60">
                <a:solidFill>
                  <a:srgbClr val="181818"/>
                </a:solidFill>
                <a:latin typeface="Arial"/>
                <a:cs typeface="Arial"/>
              </a:rPr>
              <a:t>p</a:t>
            </a:r>
            <a:r>
              <a:rPr dirty="0" sz="1200" spc="30">
                <a:solidFill>
                  <a:srgbClr val="181818"/>
                </a:solidFill>
                <a:latin typeface="Arial"/>
                <a:cs typeface="Arial"/>
              </a:rPr>
              <a:t>me</a:t>
            </a:r>
            <a:r>
              <a:rPr dirty="0" sz="1200" spc="30">
                <a:solidFill>
                  <a:srgbClr val="181818"/>
                </a:solidFill>
                <a:latin typeface="Arial"/>
                <a:cs typeface="Arial"/>
              </a:rPr>
              <a:t>n</a:t>
            </a:r>
            <a:r>
              <a:rPr dirty="0" sz="1200" spc="100">
                <a:solidFill>
                  <a:srgbClr val="181818"/>
                </a:solidFill>
                <a:latin typeface="Arial"/>
                <a:cs typeface="Arial"/>
              </a:rPr>
              <a:t>t</a:t>
            </a:r>
            <a:r>
              <a:rPr dirty="0" sz="1200" spc="100">
                <a:solidFill>
                  <a:srgbClr val="181818"/>
                </a:solidFill>
                <a:latin typeface="Arial"/>
                <a:cs typeface="Arial"/>
              </a:rPr>
              <a:t> </a:t>
            </a:r>
            <a:r>
              <a:rPr dirty="0" sz="1200" spc="5">
                <a:solidFill>
                  <a:srgbClr val="181818"/>
                </a:solidFill>
                <a:latin typeface="Arial"/>
                <a:cs typeface="Arial"/>
              </a:rPr>
              <a:t>a</a:t>
            </a:r>
            <a:r>
              <a:rPr dirty="0" sz="1200" spc="30">
                <a:solidFill>
                  <a:srgbClr val="181818"/>
                </a:solidFill>
                <a:latin typeface="Arial"/>
                <a:cs typeface="Arial"/>
              </a:rPr>
              <a:t>n</a:t>
            </a:r>
            <a:r>
              <a:rPr dirty="0" sz="1200" spc="70">
                <a:solidFill>
                  <a:srgbClr val="181818"/>
                </a:solidFill>
                <a:latin typeface="Arial"/>
                <a:cs typeface="Arial"/>
              </a:rPr>
              <a:t>d</a:t>
            </a:r>
            <a:r>
              <a:rPr dirty="0" sz="1200" spc="50">
                <a:solidFill>
                  <a:srgbClr val="181818"/>
                </a:solidFill>
                <a:latin typeface="Arial"/>
                <a:cs typeface="Arial"/>
              </a:rPr>
              <a:t> c</a:t>
            </a:r>
            <a:r>
              <a:rPr dirty="0" sz="1200" spc="40">
                <a:solidFill>
                  <a:srgbClr val="181818"/>
                </a:solidFill>
                <a:latin typeface="Arial"/>
                <a:cs typeface="Arial"/>
              </a:rPr>
              <a:t>h</a:t>
            </a:r>
            <a:r>
              <a:rPr dirty="0" sz="1200" spc="5">
                <a:solidFill>
                  <a:srgbClr val="181818"/>
                </a:solidFill>
                <a:latin typeface="Arial"/>
                <a:cs typeface="Arial"/>
              </a:rPr>
              <a:t>a</a:t>
            </a:r>
            <a:r>
              <a:rPr dirty="0" sz="1200" spc="60">
                <a:solidFill>
                  <a:srgbClr val="181818"/>
                </a:solidFill>
                <a:latin typeface="Arial"/>
                <a:cs typeface="Arial"/>
              </a:rPr>
              <a:t>r</a:t>
            </a:r>
            <a:r>
              <a:rPr dirty="0" sz="1200" spc="5">
                <a:solidFill>
                  <a:srgbClr val="181818"/>
                </a:solidFill>
                <a:latin typeface="Arial"/>
                <a:cs typeface="Arial"/>
              </a:rPr>
              <a:t>a</a:t>
            </a:r>
            <a:r>
              <a:rPr dirty="0" sz="1200" spc="65">
                <a:solidFill>
                  <a:srgbClr val="181818"/>
                </a:solidFill>
                <a:latin typeface="Arial"/>
                <a:cs typeface="Arial"/>
              </a:rPr>
              <a:t>c</a:t>
            </a:r>
            <a:r>
              <a:rPr dirty="0" sz="1200" spc="100">
                <a:solidFill>
                  <a:srgbClr val="181818"/>
                </a:solidFill>
                <a:latin typeface="Arial"/>
                <a:cs typeface="Arial"/>
              </a:rPr>
              <a:t>t</a:t>
            </a:r>
            <a:r>
              <a:rPr dirty="0" sz="1200" spc="25">
                <a:solidFill>
                  <a:srgbClr val="181818"/>
                </a:solidFill>
                <a:latin typeface="Arial"/>
                <a:cs typeface="Arial"/>
              </a:rPr>
              <a:t>e</a:t>
            </a:r>
            <a:r>
              <a:rPr dirty="0" sz="1200" spc="60">
                <a:solidFill>
                  <a:srgbClr val="181818"/>
                </a:solidFill>
                <a:latin typeface="Arial"/>
                <a:cs typeface="Arial"/>
              </a:rPr>
              <a:t>r</a:t>
            </a:r>
            <a:r>
              <a:rPr dirty="0" sz="1200" spc="60">
                <a:solidFill>
                  <a:srgbClr val="181818"/>
                </a:solidFill>
                <a:latin typeface="Arial"/>
                <a:cs typeface="Arial"/>
              </a:rPr>
              <a:t> </a:t>
            </a:r>
            <a:r>
              <a:rPr dirty="0" sz="1200" spc="95">
                <a:solidFill>
                  <a:srgbClr val="181818"/>
                </a:solidFill>
                <a:latin typeface="Arial"/>
                <a:cs typeface="Arial"/>
              </a:rPr>
              <a:t>f</a:t>
            </a:r>
            <a:r>
              <a:rPr dirty="0" sz="1200" spc="45">
                <a:solidFill>
                  <a:srgbClr val="181818"/>
                </a:solidFill>
                <a:latin typeface="Arial"/>
                <a:cs typeface="Arial"/>
              </a:rPr>
              <a:t>o</a:t>
            </a:r>
            <a:r>
              <a:rPr dirty="0" sz="1200" spc="60">
                <a:solidFill>
                  <a:srgbClr val="181818"/>
                </a:solidFill>
                <a:latin typeface="Arial"/>
                <a:cs typeface="Arial"/>
              </a:rPr>
              <a:t>r</a:t>
            </a:r>
            <a:r>
              <a:rPr dirty="0" sz="1200" spc="40">
                <a:solidFill>
                  <a:srgbClr val="181818"/>
                </a:solidFill>
                <a:latin typeface="Arial"/>
                <a:cs typeface="Arial"/>
              </a:rPr>
              <a:t>m</a:t>
            </a:r>
            <a:r>
              <a:rPr dirty="0" sz="1200" spc="5">
                <a:solidFill>
                  <a:srgbClr val="181818"/>
                </a:solidFill>
                <a:latin typeface="Arial"/>
                <a:cs typeface="Arial"/>
              </a:rPr>
              <a:t>a</a:t>
            </a:r>
            <a:r>
              <a:rPr dirty="0" sz="1200" spc="100">
                <a:solidFill>
                  <a:srgbClr val="181818"/>
                </a:solidFill>
                <a:latin typeface="Arial"/>
                <a:cs typeface="Arial"/>
              </a:rPr>
              <a:t>t</a:t>
            </a:r>
            <a:r>
              <a:rPr dirty="0" sz="1200" spc="15">
                <a:solidFill>
                  <a:srgbClr val="181818"/>
                </a:solidFill>
                <a:latin typeface="Arial"/>
                <a:cs typeface="Arial"/>
              </a:rPr>
              <a:t>i</a:t>
            </a:r>
            <a:r>
              <a:rPr dirty="0" sz="1200" spc="45">
                <a:solidFill>
                  <a:srgbClr val="181818"/>
                </a:solidFill>
                <a:latin typeface="Arial"/>
                <a:cs typeface="Arial"/>
              </a:rPr>
              <a:t>o</a:t>
            </a:r>
            <a:r>
              <a:rPr dirty="0" sz="1200" spc="30">
                <a:solidFill>
                  <a:srgbClr val="181818"/>
                </a:solidFill>
                <a:latin typeface="Arial"/>
                <a:cs typeface="Arial"/>
              </a:rPr>
              <a:t>n</a:t>
            </a:r>
            <a:r>
              <a:rPr dirty="0" sz="1200" spc="-5">
                <a:solidFill>
                  <a:srgbClr val="181818"/>
                </a:solidFill>
                <a:latin typeface="Arial"/>
                <a:cs typeface="Arial"/>
              </a:rPr>
              <a:t>.</a:t>
            </a:r>
            <a:r>
              <a:rPr dirty="0" sz="1200" spc="-5">
                <a:solidFill>
                  <a:srgbClr val="181818"/>
                </a:solidFill>
                <a:latin typeface="Arial"/>
                <a:cs typeface="Arial"/>
              </a:rPr>
              <a:t> </a:t>
            </a:r>
            <a:r>
              <a:rPr dirty="0" sz="1200" spc="-40">
                <a:solidFill>
                  <a:srgbClr val="181818"/>
                </a:solidFill>
                <a:latin typeface="Arial"/>
                <a:cs typeface="Arial"/>
              </a:rPr>
              <a:t>F</a:t>
            </a:r>
            <a:r>
              <a:rPr dirty="0" sz="1200" spc="60">
                <a:solidFill>
                  <a:srgbClr val="181818"/>
                </a:solidFill>
                <a:latin typeface="Arial"/>
                <a:cs typeface="Arial"/>
              </a:rPr>
              <a:t>r</a:t>
            </a:r>
            <a:r>
              <a:rPr dirty="0" sz="1200" spc="45">
                <a:solidFill>
                  <a:srgbClr val="181818"/>
                </a:solidFill>
                <a:latin typeface="Arial"/>
                <a:cs typeface="Arial"/>
              </a:rPr>
              <a:t>o</a:t>
            </a:r>
            <a:r>
              <a:rPr dirty="0" sz="1200" spc="40">
                <a:solidFill>
                  <a:srgbClr val="181818"/>
                </a:solidFill>
                <a:latin typeface="Arial"/>
                <a:cs typeface="Arial"/>
              </a:rPr>
              <a:t>m</a:t>
            </a:r>
            <a:r>
              <a:rPr dirty="0" sz="1200" spc="40">
                <a:solidFill>
                  <a:srgbClr val="181818"/>
                </a:solidFill>
                <a:latin typeface="Arial"/>
                <a:cs typeface="Arial"/>
              </a:rPr>
              <a:t> </a:t>
            </a:r>
            <a:r>
              <a:rPr dirty="0" sz="1200" spc="100">
                <a:solidFill>
                  <a:srgbClr val="181818"/>
                </a:solidFill>
                <a:latin typeface="Arial"/>
                <a:cs typeface="Arial"/>
              </a:rPr>
              <a:t>t</a:t>
            </a:r>
            <a:r>
              <a:rPr dirty="0" sz="1200" spc="40">
                <a:solidFill>
                  <a:srgbClr val="181818"/>
                </a:solidFill>
                <a:latin typeface="Arial"/>
                <a:cs typeface="Arial"/>
              </a:rPr>
              <a:t>h</a:t>
            </a:r>
            <a:r>
              <a:rPr dirty="0" sz="1200" spc="25">
                <a:solidFill>
                  <a:srgbClr val="181818"/>
                </a:solidFill>
                <a:latin typeface="Arial"/>
                <a:cs typeface="Arial"/>
              </a:rPr>
              <a:t>e</a:t>
            </a:r>
            <a:r>
              <a:rPr dirty="0" sz="1200" spc="25">
                <a:solidFill>
                  <a:srgbClr val="181818"/>
                </a:solidFill>
                <a:latin typeface="Arial"/>
                <a:cs typeface="Arial"/>
              </a:rPr>
              <a:t> </a:t>
            </a:r>
            <a:r>
              <a:rPr dirty="0" sz="1200" spc="70">
                <a:solidFill>
                  <a:srgbClr val="181818"/>
                </a:solidFill>
                <a:latin typeface="Arial"/>
                <a:cs typeface="Arial"/>
              </a:rPr>
              <a:t>b</a:t>
            </a:r>
            <a:r>
              <a:rPr dirty="0" sz="1200" spc="5">
                <a:solidFill>
                  <a:srgbClr val="181818"/>
                </a:solidFill>
                <a:latin typeface="Arial"/>
                <a:cs typeface="Arial"/>
              </a:rPr>
              <a:t>a</a:t>
            </a:r>
            <a:r>
              <a:rPr dirty="0" sz="1200" spc="20">
                <a:solidFill>
                  <a:srgbClr val="181818"/>
                </a:solidFill>
                <a:latin typeface="Arial"/>
                <a:cs typeface="Arial"/>
              </a:rPr>
              <a:t>s</a:t>
            </a:r>
            <a:r>
              <a:rPr dirty="0" sz="1200" spc="15">
                <a:solidFill>
                  <a:srgbClr val="181818"/>
                </a:solidFill>
                <a:latin typeface="Arial"/>
                <a:cs typeface="Arial"/>
              </a:rPr>
              <a:t>i</a:t>
            </a:r>
            <a:r>
              <a:rPr dirty="0" sz="1200" spc="65">
                <a:solidFill>
                  <a:srgbClr val="181818"/>
                </a:solidFill>
                <a:latin typeface="Arial"/>
                <a:cs typeface="Arial"/>
              </a:rPr>
              <a:t>c</a:t>
            </a:r>
            <a:r>
              <a:rPr dirty="0" sz="1200" spc="20">
                <a:solidFill>
                  <a:srgbClr val="181818"/>
                </a:solidFill>
                <a:latin typeface="Arial"/>
                <a:cs typeface="Arial"/>
              </a:rPr>
              <a:t>s</a:t>
            </a:r>
            <a:r>
              <a:rPr dirty="0" sz="1200" spc="20">
                <a:solidFill>
                  <a:srgbClr val="181818"/>
                </a:solidFill>
                <a:latin typeface="Arial"/>
                <a:cs typeface="Arial"/>
              </a:rPr>
              <a:t> </a:t>
            </a:r>
            <a:r>
              <a:rPr dirty="0" sz="1200" spc="45">
                <a:solidFill>
                  <a:srgbClr val="181818"/>
                </a:solidFill>
                <a:latin typeface="Arial"/>
                <a:cs typeface="Arial"/>
              </a:rPr>
              <a:t>o</a:t>
            </a:r>
            <a:r>
              <a:rPr dirty="0" sz="1200" spc="95">
                <a:solidFill>
                  <a:srgbClr val="181818"/>
                </a:solidFill>
                <a:latin typeface="Arial"/>
                <a:cs typeface="Arial"/>
              </a:rPr>
              <a:t>f</a:t>
            </a:r>
            <a:r>
              <a:rPr dirty="0" sz="1200" spc="95">
                <a:solidFill>
                  <a:srgbClr val="181818"/>
                </a:solidFill>
                <a:latin typeface="Arial"/>
                <a:cs typeface="Arial"/>
              </a:rPr>
              <a:t> </a:t>
            </a:r>
            <a:r>
              <a:rPr dirty="0" sz="1200" spc="-90">
                <a:solidFill>
                  <a:srgbClr val="181818"/>
                </a:solidFill>
                <a:latin typeface="Arial"/>
                <a:cs typeface="Arial"/>
              </a:rPr>
              <a:t>E</a:t>
            </a:r>
            <a:r>
              <a:rPr dirty="0" sz="1200" spc="30">
                <a:solidFill>
                  <a:srgbClr val="181818"/>
                </a:solidFill>
                <a:latin typeface="Arial"/>
                <a:cs typeface="Arial"/>
              </a:rPr>
              <a:t>n</a:t>
            </a:r>
            <a:r>
              <a:rPr dirty="0" sz="1200" spc="60">
                <a:solidFill>
                  <a:srgbClr val="181818"/>
                </a:solidFill>
                <a:latin typeface="Arial"/>
                <a:cs typeface="Arial"/>
              </a:rPr>
              <a:t>g</a:t>
            </a:r>
            <a:r>
              <a:rPr dirty="0" sz="1200" spc="15">
                <a:solidFill>
                  <a:srgbClr val="181818"/>
                </a:solidFill>
                <a:latin typeface="Arial"/>
                <a:cs typeface="Arial"/>
              </a:rPr>
              <a:t>li</a:t>
            </a:r>
            <a:r>
              <a:rPr dirty="0" sz="1200" spc="20">
                <a:solidFill>
                  <a:srgbClr val="181818"/>
                </a:solidFill>
                <a:latin typeface="Arial"/>
                <a:cs typeface="Arial"/>
              </a:rPr>
              <a:t>s</a:t>
            </a:r>
            <a:r>
              <a:rPr dirty="0" sz="1200" spc="40">
                <a:solidFill>
                  <a:srgbClr val="181818"/>
                </a:solidFill>
                <a:latin typeface="Arial"/>
                <a:cs typeface="Arial"/>
              </a:rPr>
              <a:t>h</a:t>
            </a:r>
            <a:r>
              <a:rPr dirty="0" sz="1200" spc="40">
                <a:solidFill>
                  <a:srgbClr val="181818"/>
                </a:solidFill>
                <a:latin typeface="Arial"/>
                <a:cs typeface="Arial"/>
              </a:rPr>
              <a:t> </a:t>
            </a:r>
            <a:r>
              <a:rPr dirty="0" sz="1200" spc="5">
                <a:solidFill>
                  <a:srgbClr val="181818"/>
                </a:solidFill>
                <a:latin typeface="Arial"/>
                <a:cs typeface="Arial"/>
              </a:rPr>
              <a:t>a</a:t>
            </a:r>
            <a:r>
              <a:rPr dirty="0" sz="1200" spc="30">
                <a:solidFill>
                  <a:srgbClr val="181818"/>
                </a:solidFill>
                <a:latin typeface="Arial"/>
                <a:cs typeface="Arial"/>
              </a:rPr>
              <a:t>n</a:t>
            </a:r>
            <a:r>
              <a:rPr dirty="0" sz="1200" spc="70">
                <a:solidFill>
                  <a:srgbClr val="181818"/>
                </a:solidFill>
                <a:latin typeface="Arial"/>
                <a:cs typeface="Arial"/>
              </a:rPr>
              <a:t>d</a:t>
            </a:r>
            <a:r>
              <a:rPr dirty="0" sz="1200" spc="70">
                <a:solidFill>
                  <a:srgbClr val="181818"/>
                </a:solidFill>
                <a:latin typeface="Arial"/>
                <a:cs typeface="Arial"/>
              </a:rPr>
              <a:t> </a:t>
            </a:r>
            <a:r>
              <a:rPr dirty="0" sz="1200" spc="5">
                <a:solidFill>
                  <a:srgbClr val="181818"/>
                </a:solidFill>
                <a:latin typeface="Arial"/>
                <a:cs typeface="Arial"/>
              </a:rPr>
              <a:t>A</a:t>
            </a:r>
            <a:r>
              <a:rPr dirty="0" sz="1200" spc="60">
                <a:solidFill>
                  <a:srgbClr val="181818"/>
                </a:solidFill>
                <a:latin typeface="Arial"/>
                <a:cs typeface="Arial"/>
              </a:rPr>
              <a:t>r</a:t>
            </a:r>
            <a:r>
              <a:rPr dirty="0" sz="1200" spc="5">
                <a:solidFill>
                  <a:srgbClr val="181818"/>
                </a:solidFill>
                <a:latin typeface="Arial"/>
                <a:cs typeface="Arial"/>
              </a:rPr>
              <a:t>a</a:t>
            </a:r>
            <a:r>
              <a:rPr dirty="0" sz="1200" spc="70">
                <a:solidFill>
                  <a:srgbClr val="181818"/>
                </a:solidFill>
                <a:latin typeface="Arial"/>
                <a:cs typeface="Arial"/>
              </a:rPr>
              <a:t>b</a:t>
            </a:r>
            <a:r>
              <a:rPr dirty="0" sz="1200" spc="15">
                <a:solidFill>
                  <a:srgbClr val="181818"/>
                </a:solidFill>
                <a:latin typeface="Arial"/>
                <a:cs typeface="Arial"/>
              </a:rPr>
              <a:t>i</a:t>
            </a:r>
            <a:r>
              <a:rPr dirty="0" sz="1200" spc="65">
                <a:solidFill>
                  <a:srgbClr val="181818"/>
                </a:solidFill>
                <a:latin typeface="Arial"/>
                <a:cs typeface="Arial"/>
              </a:rPr>
              <a:t>c</a:t>
            </a:r>
            <a:r>
              <a:rPr dirty="0" sz="1200" spc="65">
                <a:solidFill>
                  <a:srgbClr val="181818"/>
                </a:solidFill>
                <a:latin typeface="Arial"/>
                <a:cs typeface="Arial"/>
              </a:rPr>
              <a:t> </a:t>
            </a:r>
            <a:r>
              <a:rPr dirty="0" sz="1200" spc="5">
                <a:solidFill>
                  <a:srgbClr val="181818"/>
                </a:solidFill>
                <a:latin typeface="Arial"/>
                <a:cs typeface="Arial"/>
              </a:rPr>
              <a:t>a</a:t>
            </a:r>
            <a:r>
              <a:rPr dirty="0" sz="1200" spc="15">
                <a:solidFill>
                  <a:srgbClr val="181818"/>
                </a:solidFill>
                <a:latin typeface="Arial"/>
                <a:cs typeface="Arial"/>
              </a:rPr>
              <a:t>l</a:t>
            </a:r>
            <a:r>
              <a:rPr dirty="0" sz="1200" spc="60">
                <a:solidFill>
                  <a:srgbClr val="181818"/>
                </a:solidFill>
                <a:latin typeface="Arial"/>
                <a:cs typeface="Arial"/>
              </a:rPr>
              <a:t>p</a:t>
            </a:r>
            <a:r>
              <a:rPr dirty="0" sz="1200" spc="40">
                <a:solidFill>
                  <a:srgbClr val="181818"/>
                </a:solidFill>
                <a:latin typeface="Arial"/>
                <a:cs typeface="Arial"/>
              </a:rPr>
              <a:t>h</a:t>
            </a:r>
            <a:r>
              <a:rPr dirty="0" sz="1200" spc="5">
                <a:solidFill>
                  <a:srgbClr val="181818"/>
                </a:solidFill>
                <a:latin typeface="Arial"/>
                <a:cs typeface="Arial"/>
              </a:rPr>
              <a:t>a</a:t>
            </a:r>
            <a:r>
              <a:rPr dirty="0" sz="1200" spc="70">
                <a:solidFill>
                  <a:srgbClr val="181818"/>
                </a:solidFill>
                <a:latin typeface="Arial"/>
                <a:cs typeface="Arial"/>
              </a:rPr>
              <a:t>b</a:t>
            </a:r>
            <a:r>
              <a:rPr dirty="0" sz="1200" spc="25">
                <a:solidFill>
                  <a:srgbClr val="181818"/>
                </a:solidFill>
                <a:latin typeface="Arial"/>
                <a:cs typeface="Arial"/>
              </a:rPr>
              <a:t>e</a:t>
            </a:r>
            <a:r>
              <a:rPr dirty="0" sz="1200" spc="100">
                <a:solidFill>
                  <a:srgbClr val="181818"/>
                </a:solidFill>
                <a:latin typeface="Arial"/>
                <a:cs typeface="Arial"/>
              </a:rPr>
              <a:t>t</a:t>
            </a:r>
            <a:r>
              <a:rPr dirty="0" sz="1200" spc="20">
                <a:solidFill>
                  <a:srgbClr val="181818"/>
                </a:solidFill>
                <a:latin typeface="Arial"/>
                <a:cs typeface="Arial"/>
              </a:rPr>
              <a:t>s</a:t>
            </a:r>
            <a:r>
              <a:rPr dirty="0" sz="1200" spc="20">
                <a:solidFill>
                  <a:srgbClr val="181818"/>
                </a:solidFill>
                <a:latin typeface="Arial"/>
                <a:cs typeface="Arial"/>
              </a:rPr>
              <a:t> </a:t>
            </a:r>
            <a:r>
              <a:rPr dirty="0" sz="1200" spc="100">
                <a:solidFill>
                  <a:srgbClr val="181818"/>
                </a:solidFill>
                <a:latin typeface="Arial"/>
                <a:cs typeface="Arial"/>
              </a:rPr>
              <a:t>t</a:t>
            </a:r>
            <a:r>
              <a:rPr dirty="0" sz="1200" spc="45">
                <a:solidFill>
                  <a:srgbClr val="181818"/>
                </a:solidFill>
                <a:latin typeface="Arial"/>
                <a:cs typeface="Arial"/>
              </a:rPr>
              <a:t>o</a:t>
            </a:r>
            <a:r>
              <a:rPr dirty="0" sz="1200" spc="45">
                <a:solidFill>
                  <a:srgbClr val="181818"/>
                </a:solidFill>
                <a:latin typeface="Arial"/>
                <a:cs typeface="Arial"/>
              </a:rPr>
              <a:t> </a:t>
            </a:r>
            <a:r>
              <a:rPr dirty="0" sz="1200" spc="100">
                <a:solidFill>
                  <a:srgbClr val="181818"/>
                </a:solidFill>
                <a:latin typeface="Arial"/>
                <a:cs typeface="Arial"/>
              </a:rPr>
              <a:t>t</a:t>
            </a:r>
            <a:r>
              <a:rPr dirty="0" sz="1200" spc="40">
                <a:solidFill>
                  <a:srgbClr val="181818"/>
                </a:solidFill>
                <a:latin typeface="Arial"/>
                <a:cs typeface="Arial"/>
              </a:rPr>
              <a:t>h</a:t>
            </a:r>
            <a:r>
              <a:rPr dirty="0" sz="1200" spc="25">
                <a:solidFill>
                  <a:srgbClr val="181818"/>
                </a:solidFill>
                <a:latin typeface="Arial"/>
                <a:cs typeface="Arial"/>
              </a:rPr>
              <a:t>e</a:t>
            </a:r>
            <a:r>
              <a:rPr dirty="0" sz="1200" spc="25">
                <a:solidFill>
                  <a:srgbClr val="181818"/>
                </a:solidFill>
                <a:latin typeface="Arial"/>
                <a:cs typeface="Arial"/>
              </a:rPr>
              <a:t> </a:t>
            </a:r>
            <a:r>
              <a:rPr dirty="0" sz="1200" spc="30">
                <a:solidFill>
                  <a:srgbClr val="181818"/>
                </a:solidFill>
                <a:latin typeface="Arial"/>
                <a:cs typeface="Arial"/>
              </a:rPr>
              <a:t>n</a:t>
            </a:r>
            <a:r>
              <a:rPr dirty="0" sz="1200" spc="25">
                <a:solidFill>
                  <a:srgbClr val="181818"/>
                </a:solidFill>
                <a:latin typeface="Arial"/>
                <a:cs typeface="Arial"/>
              </a:rPr>
              <a:t>u</a:t>
            </a:r>
            <a:r>
              <a:rPr dirty="0" sz="1200" spc="5">
                <a:solidFill>
                  <a:srgbClr val="181818"/>
                </a:solidFill>
                <a:latin typeface="Arial"/>
                <a:cs typeface="Arial"/>
              </a:rPr>
              <a:t>a</a:t>
            </a:r>
            <a:r>
              <a:rPr dirty="0" sz="1200" spc="30">
                <a:solidFill>
                  <a:srgbClr val="181818"/>
                </a:solidFill>
                <a:latin typeface="Arial"/>
                <a:cs typeface="Arial"/>
              </a:rPr>
              <a:t>n</a:t>
            </a:r>
            <a:r>
              <a:rPr dirty="0" sz="1200" spc="65">
                <a:solidFill>
                  <a:srgbClr val="181818"/>
                </a:solidFill>
                <a:latin typeface="Arial"/>
                <a:cs typeface="Arial"/>
              </a:rPr>
              <a:t>c</a:t>
            </a:r>
            <a:r>
              <a:rPr dirty="0" sz="1200" spc="25">
                <a:solidFill>
                  <a:srgbClr val="181818"/>
                </a:solidFill>
                <a:latin typeface="Arial"/>
                <a:cs typeface="Arial"/>
              </a:rPr>
              <a:t>es</a:t>
            </a:r>
            <a:r>
              <a:rPr dirty="0" sz="1200" spc="25">
                <a:solidFill>
                  <a:srgbClr val="181818"/>
                </a:solidFill>
                <a:latin typeface="Arial"/>
                <a:cs typeface="Arial"/>
              </a:rPr>
              <a:t> </a:t>
            </a:r>
            <a:r>
              <a:rPr dirty="0" sz="1200" spc="45">
                <a:solidFill>
                  <a:srgbClr val="181818"/>
                </a:solidFill>
                <a:latin typeface="Arial"/>
                <a:cs typeface="Arial"/>
              </a:rPr>
              <a:t>o</a:t>
            </a:r>
            <a:r>
              <a:rPr dirty="0" sz="1200" spc="95">
                <a:solidFill>
                  <a:srgbClr val="181818"/>
                </a:solidFill>
                <a:latin typeface="Arial"/>
                <a:cs typeface="Arial"/>
              </a:rPr>
              <a:t>f</a:t>
            </a:r>
            <a:r>
              <a:rPr dirty="0" sz="1200" spc="95">
                <a:solidFill>
                  <a:srgbClr val="181818"/>
                </a:solidFill>
                <a:latin typeface="Arial"/>
                <a:cs typeface="Arial"/>
              </a:rPr>
              <a:t> </a:t>
            </a:r>
            <a:r>
              <a:rPr dirty="0" sz="1200" spc="-40">
                <a:solidFill>
                  <a:srgbClr val="181818"/>
                </a:solidFill>
                <a:latin typeface="Arial"/>
                <a:cs typeface="Arial"/>
              </a:rPr>
              <a:t>S</a:t>
            </a:r>
            <a:r>
              <a:rPr dirty="0" sz="1200" spc="45">
                <a:solidFill>
                  <a:srgbClr val="181818"/>
                </a:solidFill>
                <a:latin typeface="Arial"/>
                <a:cs typeface="Arial"/>
              </a:rPr>
              <a:t>o</a:t>
            </a:r>
            <a:r>
              <a:rPr dirty="0" sz="1200" spc="65">
                <a:solidFill>
                  <a:srgbClr val="181818"/>
                </a:solidFill>
                <a:latin typeface="Arial"/>
                <a:cs typeface="Arial"/>
              </a:rPr>
              <a:t>c</a:t>
            </a:r>
            <a:r>
              <a:rPr dirty="0" sz="1200" spc="15">
                <a:solidFill>
                  <a:srgbClr val="181818"/>
                </a:solidFill>
                <a:latin typeface="Arial"/>
                <a:cs typeface="Arial"/>
              </a:rPr>
              <a:t>i</a:t>
            </a:r>
            <a:r>
              <a:rPr dirty="0" sz="1200" spc="5">
                <a:solidFill>
                  <a:srgbClr val="181818"/>
                </a:solidFill>
                <a:latin typeface="Arial"/>
                <a:cs typeface="Arial"/>
              </a:rPr>
              <a:t>a</a:t>
            </a:r>
            <a:r>
              <a:rPr dirty="0" sz="1200" spc="15">
                <a:solidFill>
                  <a:srgbClr val="181818"/>
                </a:solidFill>
                <a:latin typeface="Arial"/>
                <a:cs typeface="Arial"/>
              </a:rPr>
              <a:t>l</a:t>
            </a:r>
            <a:r>
              <a:rPr dirty="0" sz="1200" spc="15">
                <a:solidFill>
                  <a:srgbClr val="181818"/>
                </a:solidFill>
                <a:latin typeface="Arial"/>
                <a:cs typeface="Arial"/>
              </a:rPr>
              <a:t> </a:t>
            </a:r>
            <a:r>
              <a:rPr dirty="0" sz="1200" spc="5">
                <a:solidFill>
                  <a:srgbClr val="181818"/>
                </a:solidFill>
                <a:latin typeface="Arial"/>
                <a:cs typeface="Arial"/>
              </a:rPr>
              <a:t>a</a:t>
            </a:r>
            <a:r>
              <a:rPr dirty="0" sz="1200" spc="30">
                <a:solidFill>
                  <a:srgbClr val="181818"/>
                </a:solidFill>
                <a:latin typeface="Arial"/>
                <a:cs typeface="Arial"/>
              </a:rPr>
              <a:t>n</a:t>
            </a:r>
            <a:r>
              <a:rPr dirty="0" sz="1200" spc="70">
                <a:solidFill>
                  <a:srgbClr val="181818"/>
                </a:solidFill>
                <a:latin typeface="Arial"/>
                <a:cs typeface="Arial"/>
              </a:rPr>
              <a:t>d</a:t>
            </a:r>
            <a:r>
              <a:rPr dirty="0" sz="1200" spc="35">
                <a:solidFill>
                  <a:srgbClr val="181818"/>
                </a:solidFill>
                <a:latin typeface="Arial"/>
                <a:cs typeface="Arial"/>
              </a:rPr>
              <a:t> </a:t>
            </a:r>
            <a:r>
              <a:rPr dirty="0" sz="1200" spc="-90">
                <a:solidFill>
                  <a:srgbClr val="181818"/>
                </a:solidFill>
                <a:latin typeface="Arial"/>
                <a:cs typeface="Arial"/>
              </a:rPr>
              <a:t>E</a:t>
            </a:r>
            <a:r>
              <a:rPr dirty="0" sz="1200" spc="40">
                <a:solidFill>
                  <a:srgbClr val="181818"/>
                </a:solidFill>
                <a:latin typeface="Arial"/>
                <a:cs typeface="Arial"/>
              </a:rPr>
              <a:t>m</a:t>
            </a:r>
            <a:r>
              <a:rPr dirty="0" sz="1200" spc="45">
                <a:solidFill>
                  <a:srgbClr val="181818"/>
                </a:solidFill>
                <a:latin typeface="Arial"/>
                <a:cs typeface="Arial"/>
              </a:rPr>
              <a:t>o</a:t>
            </a:r>
            <a:r>
              <a:rPr dirty="0" sz="1200" spc="100">
                <a:solidFill>
                  <a:srgbClr val="181818"/>
                </a:solidFill>
                <a:latin typeface="Arial"/>
                <a:cs typeface="Arial"/>
              </a:rPr>
              <a:t>t</a:t>
            </a:r>
            <a:r>
              <a:rPr dirty="0" sz="1200" spc="15">
                <a:solidFill>
                  <a:srgbClr val="181818"/>
                </a:solidFill>
                <a:latin typeface="Arial"/>
                <a:cs typeface="Arial"/>
              </a:rPr>
              <a:t>i</a:t>
            </a:r>
            <a:r>
              <a:rPr dirty="0" sz="1200" spc="45">
                <a:solidFill>
                  <a:srgbClr val="181818"/>
                </a:solidFill>
                <a:latin typeface="Arial"/>
                <a:cs typeface="Arial"/>
              </a:rPr>
              <a:t>o</a:t>
            </a:r>
            <a:r>
              <a:rPr dirty="0" sz="1200" spc="30">
                <a:solidFill>
                  <a:srgbClr val="181818"/>
                </a:solidFill>
                <a:latin typeface="Arial"/>
                <a:cs typeface="Arial"/>
              </a:rPr>
              <a:t>n</a:t>
            </a:r>
            <a:r>
              <a:rPr dirty="0" sz="1200" spc="5">
                <a:solidFill>
                  <a:srgbClr val="181818"/>
                </a:solidFill>
                <a:latin typeface="Arial"/>
                <a:cs typeface="Arial"/>
              </a:rPr>
              <a:t>a</a:t>
            </a:r>
            <a:r>
              <a:rPr dirty="0" sz="1200" spc="15">
                <a:solidFill>
                  <a:srgbClr val="181818"/>
                </a:solidFill>
                <a:latin typeface="Arial"/>
                <a:cs typeface="Arial"/>
              </a:rPr>
              <a:t>l</a:t>
            </a:r>
            <a:r>
              <a:rPr dirty="0" sz="1200" spc="15">
                <a:solidFill>
                  <a:srgbClr val="181818"/>
                </a:solidFill>
                <a:latin typeface="Arial"/>
                <a:cs typeface="Arial"/>
              </a:rPr>
              <a:t> </a:t>
            </a:r>
            <a:r>
              <a:rPr dirty="0" sz="1200" spc="5">
                <a:solidFill>
                  <a:srgbClr val="181818"/>
                </a:solidFill>
                <a:latin typeface="Arial"/>
                <a:cs typeface="Arial"/>
              </a:rPr>
              <a:t>L</a:t>
            </a:r>
            <a:r>
              <a:rPr dirty="0" sz="1200" spc="25">
                <a:solidFill>
                  <a:srgbClr val="181818"/>
                </a:solidFill>
                <a:latin typeface="Arial"/>
                <a:cs typeface="Arial"/>
              </a:rPr>
              <a:t>e</a:t>
            </a:r>
            <a:r>
              <a:rPr dirty="0" sz="1200" spc="5">
                <a:solidFill>
                  <a:srgbClr val="181818"/>
                </a:solidFill>
                <a:latin typeface="Arial"/>
                <a:cs typeface="Arial"/>
              </a:rPr>
              <a:t>a</a:t>
            </a:r>
            <a:r>
              <a:rPr dirty="0" sz="1200" spc="60">
                <a:solidFill>
                  <a:srgbClr val="181818"/>
                </a:solidFill>
                <a:latin typeface="Arial"/>
                <a:cs typeface="Arial"/>
              </a:rPr>
              <a:t>r</a:t>
            </a:r>
            <a:r>
              <a:rPr dirty="0" sz="1200" spc="30">
                <a:solidFill>
                  <a:srgbClr val="181818"/>
                </a:solidFill>
                <a:latin typeface="Arial"/>
                <a:cs typeface="Arial"/>
              </a:rPr>
              <a:t>n</a:t>
            </a:r>
            <a:r>
              <a:rPr dirty="0" sz="1200" spc="15">
                <a:solidFill>
                  <a:srgbClr val="181818"/>
                </a:solidFill>
                <a:latin typeface="Arial"/>
                <a:cs typeface="Arial"/>
              </a:rPr>
              <a:t>i</a:t>
            </a:r>
            <a:r>
              <a:rPr dirty="0" sz="1200" spc="30">
                <a:solidFill>
                  <a:srgbClr val="181818"/>
                </a:solidFill>
                <a:latin typeface="Arial"/>
                <a:cs typeface="Arial"/>
              </a:rPr>
              <a:t>n</a:t>
            </a:r>
            <a:r>
              <a:rPr dirty="0" sz="1200" spc="60">
                <a:solidFill>
                  <a:srgbClr val="181818"/>
                </a:solidFill>
                <a:latin typeface="Arial"/>
                <a:cs typeface="Arial"/>
              </a:rPr>
              <a:t>g</a:t>
            </a:r>
            <a:r>
              <a:rPr dirty="0" sz="1200" spc="60">
                <a:solidFill>
                  <a:srgbClr val="181818"/>
                </a:solidFill>
                <a:latin typeface="Arial"/>
                <a:cs typeface="Arial"/>
              </a:rPr>
              <a:t>, </a:t>
            </a:r>
            <a:r>
              <a:rPr dirty="0" sz="1200" spc="45">
                <a:solidFill>
                  <a:srgbClr val="181818"/>
                </a:solidFill>
                <a:latin typeface="Arial"/>
                <a:cs typeface="Arial"/>
              </a:rPr>
              <a:t>o</a:t>
            </a:r>
            <a:r>
              <a:rPr dirty="0" sz="1200" spc="25">
                <a:solidFill>
                  <a:srgbClr val="181818"/>
                </a:solidFill>
                <a:latin typeface="Arial"/>
                <a:cs typeface="Arial"/>
              </a:rPr>
              <a:t>u</a:t>
            </a:r>
            <a:r>
              <a:rPr dirty="0" sz="1200" spc="60">
                <a:solidFill>
                  <a:srgbClr val="181818"/>
                </a:solidFill>
                <a:latin typeface="Arial"/>
                <a:cs typeface="Arial"/>
              </a:rPr>
              <a:t>r</a:t>
            </a:r>
            <a:r>
              <a:rPr dirty="0" sz="1200" spc="60">
                <a:solidFill>
                  <a:srgbClr val="181818"/>
                </a:solidFill>
                <a:latin typeface="Arial"/>
                <a:cs typeface="Arial"/>
              </a:rPr>
              <a:t> </a:t>
            </a:r>
            <a:r>
              <a:rPr dirty="0" sz="1200" spc="65">
                <a:solidFill>
                  <a:srgbClr val="181818"/>
                </a:solidFill>
                <a:latin typeface="Arial"/>
                <a:cs typeface="Arial"/>
              </a:rPr>
              <a:t>y</a:t>
            </a:r>
            <a:r>
              <a:rPr dirty="0" sz="1200" spc="45">
                <a:solidFill>
                  <a:srgbClr val="181818"/>
                </a:solidFill>
                <a:latin typeface="Arial"/>
                <a:cs typeface="Arial"/>
              </a:rPr>
              <a:t>o</a:t>
            </a:r>
            <a:r>
              <a:rPr dirty="0" sz="1200" spc="25">
                <a:solidFill>
                  <a:srgbClr val="181818"/>
                </a:solidFill>
                <a:latin typeface="Arial"/>
                <a:cs typeface="Arial"/>
              </a:rPr>
              <a:t>u</a:t>
            </a:r>
            <a:r>
              <a:rPr dirty="0" sz="1200" spc="30">
                <a:solidFill>
                  <a:srgbClr val="181818"/>
                </a:solidFill>
                <a:latin typeface="Arial"/>
                <a:cs typeface="Arial"/>
              </a:rPr>
              <a:t>n</a:t>
            </a:r>
            <a:r>
              <a:rPr dirty="0" sz="1200" spc="60">
                <a:solidFill>
                  <a:srgbClr val="181818"/>
                </a:solidFill>
                <a:latin typeface="Arial"/>
                <a:cs typeface="Arial"/>
              </a:rPr>
              <a:t>g</a:t>
            </a:r>
            <a:r>
              <a:rPr dirty="0" sz="1200" spc="60">
                <a:solidFill>
                  <a:srgbClr val="181818"/>
                </a:solidFill>
                <a:latin typeface="Arial"/>
                <a:cs typeface="Arial"/>
              </a:rPr>
              <a:t> </a:t>
            </a:r>
            <a:r>
              <a:rPr dirty="0" sz="1200" spc="15">
                <a:solidFill>
                  <a:srgbClr val="181818"/>
                </a:solidFill>
                <a:latin typeface="Arial"/>
                <a:cs typeface="Arial"/>
              </a:rPr>
              <a:t>l</a:t>
            </a:r>
            <a:r>
              <a:rPr dirty="0" sz="1200" spc="25">
                <a:solidFill>
                  <a:srgbClr val="181818"/>
                </a:solidFill>
                <a:latin typeface="Arial"/>
                <a:cs typeface="Arial"/>
              </a:rPr>
              <a:t>e</a:t>
            </a:r>
            <a:r>
              <a:rPr dirty="0" sz="1200" spc="5">
                <a:solidFill>
                  <a:srgbClr val="181818"/>
                </a:solidFill>
                <a:latin typeface="Arial"/>
                <a:cs typeface="Arial"/>
              </a:rPr>
              <a:t>a</a:t>
            </a:r>
            <a:r>
              <a:rPr dirty="0" sz="1200" spc="60">
                <a:solidFill>
                  <a:srgbClr val="181818"/>
                </a:solidFill>
                <a:latin typeface="Arial"/>
                <a:cs typeface="Arial"/>
              </a:rPr>
              <a:t>r</a:t>
            </a:r>
            <a:r>
              <a:rPr dirty="0" sz="1200" spc="30">
                <a:solidFill>
                  <a:srgbClr val="181818"/>
                </a:solidFill>
                <a:latin typeface="Arial"/>
                <a:cs typeface="Arial"/>
              </a:rPr>
              <a:t>n</a:t>
            </a:r>
            <a:r>
              <a:rPr dirty="0" sz="1200" spc="25">
                <a:solidFill>
                  <a:srgbClr val="181818"/>
                </a:solidFill>
                <a:latin typeface="Arial"/>
                <a:cs typeface="Arial"/>
              </a:rPr>
              <a:t>e</a:t>
            </a:r>
            <a:r>
              <a:rPr dirty="0" sz="1200" spc="60">
                <a:solidFill>
                  <a:srgbClr val="181818"/>
                </a:solidFill>
                <a:latin typeface="Arial"/>
                <a:cs typeface="Arial"/>
              </a:rPr>
              <a:t>r</a:t>
            </a:r>
            <a:r>
              <a:rPr dirty="0" sz="1200" spc="20">
                <a:solidFill>
                  <a:srgbClr val="181818"/>
                </a:solidFill>
                <a:latin typeface="Arial"/>
                <a:cs typeface="Arial"/>
              </a:rPr>
              <a:t>s</a:t>
            </a:r>
            <a:r>
              <a:rPr dirty="0" sz="1200" spc="20">
                <a:solidFill>
                  <a:srgbClr val="181818"/>
                </a:solidFill>
                <a:latin typeface="Arial"/>
                <a:cs typeface="Arial"/>
              </a:rPr>
              <a:t> </a:t>
            </a:r>
            <a:r>
              <a:rPr dirty="0" sz="1200" spc="5">
                <a:solidFill>
                  <a:srgbClr val="181818"/>
                </a:solidFill>
                <a:latin typeface="Arial"/>
                <a:cs typeface="Arial"/>
              </a:rPr>
              <a:t>a</a:t>
            </a:r>
            <a:r>
              <a:rPr dirty="0" sz="1200" spc="60">
                <a:solidFill>
                  <a:srgbClr val="181818"/>
                </a:solidFill>
                <a:latin typeface="Arial"/>
                <a:cs typeface="Arial"/>
              </a:rPr>
              <a:t>r</a:t>
            </a:r>
            <a:r>
              <a:rPr dirty="0" sz="1200" spc="25">
                <a:solidFill>
                  <a:srgbClr val="181818"/>
                </a:solidFill>
                <a:latin typeface="Arial"/>
                <a:cs typeface="Arial"/>
              </a:rPr>
              <a:t>e</a:t>
            </a:r>
            <a:r>
              <a:rPr dirty="0" sz="1200" spc="25">
                <a:solidFill>
                  <a:srgbClr val="181818"/>
                </a:solidFill>
                <a:latin typeface="Arial"/>
                <a:cs typeface="Arial"/>
              </a:rPr>
              <a:t> </a:t>
            </a:r>
            <a:r>
              <a:rPr dirty="0" sz="1200" spc="60">
                <a:solidFill>
                  <a:srgbClr val="181818"/>
                </a:solidFill>
                <a:latin typeface="Arial"/>
                <a:cs typeface="Arial"/>
              </a:rPr>
              <a:t>g</a:t>
            </a:r>
            <a:r>
              <a:rPr dirty="0" sz="1200" spc="25">
                <a:solidFill>
                  <a:srgbClr val="181818"/>
                </a:solidFill>
                <a:latin typeface="Arial"/>
                <a:cs typeface="Arial"/>
              </a:rPr>
              <a:t>u</a:t>
            </a:r>
            <a:r>
              <a:rPr dirty="0" sz="1200" spc="15">
                <a:solidFill>
                  <a:srgbClr val="181818"/>
                </a:solidFill>
                <a:latin typeface="Arial"/>
                <a:cs typeface="Arial"/>
              </a:rPr>
              <a:t>i</a:t>
            </a:r>
            <a:r>
              <a:rPr dirty="0" sz="1200" spc="70">
                <a:solidFill>
                  <a:srgbClr val="181818"/>
                </a:solidFill>
                <a:latin typeface="Arial"/>
                <a:cs typeface="Arial"/>
              </a:rPr>
              <a:t>d</a:t>
            </a:r>
            <a:r>
              <a:rPr dirty="0" sz="1200" spc="25">
                <a:solidFill>
                  <a:srgbClr val="181818"/>
                </a:solidFill>
                <a:latin typeface="Arial"/>
                <a:cs typeface="Arial"/>
              </a:rPr>
              <a:t>e</a:t>
            </a:r>
            <a:r>
              <a:rPr dirty="0" sz="1200" spc="70">
                <a:solidFill>
                  <a:srgbClr val="181818"/>
                </a:solidFill>
                <a:latin typeface="Arial"/>
                <a:cs typeface="Arial"/>
              </a:rPr>
              <a:t>d</a:t>
            </a:r>
            <a:r>
              <a:rPr dirty="0" sz="1200" spc="70">
                <a:solidFill>
                  <a:srgbClr val="181818"/>
                </a:solidFill>
                <a:latin typeface="Arial"/>
                <a:cs typeface="Arial"/>
              </a:rPr>
              <a:t> </a:t>
            </a:r>
            <a:r>
              <a:rPr dirty="0" sz="1200" spc="100">
                <a:solidFill>
                  <a:srgbClr val="181818"/>
                </a:solidFill>
                <a:latin typeface="Arial"/>
                <a:cs typeface="Arial"/>
              </a:rPr>
              <a:t>t</a:t>
            </a:r>
            <a:r>
              <a:rPr dirty="0" sz="1200" spc="40">
                <a:solidFill>
                  <a:srgbClr val="181818"/>
                </a:solidFill>
                <a:latin typeface="Arial"/>
                <a:cs typeface="Arial"/>
              </a:rPr>
              <a:t>h</a:t>
            </a:r>
            <a:r>
              <a:rPr dirty="0" sz="1200" spc="60">
                <a:solidFill>
                  <a:srgbClr val="181818"/>
                </a:solidFill>
                <a:latin typeface="Arial"/>
                <a:cs typeface="Arial"/>
              </a:rPr>
              <a:t>r</a:t>
            </a:r>
            <a:r>
              <a:rPr dirty="0" sz="1200" spc="45">
                <a:solidFill>
                  <a:srgbClr val="181818"/>
                </a:solidFill>
                <a:latin typeface="Arial"/>
                <a:cs typeface="Arial"/>
              </a:rPr>
              <a:t>o</a:t>
            </a:r>
            <a:r>
              <a:rPr dirty="0" sz="1200" spc="25">
                <a:solidFill>
                  <a:srgbClr val="181818"/>
                </a:solidFill>
                <a:latin typeface="Arial"/>
                <a:cs typeface="Arial"/>
              </a:rPr>
              <a:t>u</a:t>
            </a:r>
            <a:r>
              <a:rPr dirty="0" sz="1200" spc="60">
                <a:solidFill>
                  <a:srgbClr val="181818"/>
                </a:solidFill>
                <a:latin typeface="Arial"/>
                <a:cs typeface="Arial"/>
              </a:rPr>
              <a:t>g</a:t>
            </a:r>
            <a:r>
              <a:rPr dirty="0" sz="1200" spc="40">
                <a:solidFill>
                  <a:srgbClr val="181818"/>
                </a:solidFill>
                <a:latin typeface="Arial"/>
                <a:cs typeface="Arial"/>
              </a:rPr>
              <a:t>h</a:t>
            </a:r>
            <a:r>
              <a:rPr dirty="0" sz="1200" spc="40">
                <a:solidFill>
                  <a:srgbClr val="181818"/>
                </a:solidFill>
                <a:latin typeface="Arial"/>
                <a:cs typeface="Arial"/>
              </a:rPr>
              <a:t> </a:t>
            </a:r>
            <a:r>
              <a:rPr dirty="0" sz="1200" spc="5">
                <a:solidFill>
                  <a:srgbClr val="181818"/>
                </a:solidFill>
                <a:latin typeface="Arial"/>
                <a:cs typeface="Arial"/>
              </a:rPr>
              <a:t>a</a:t>
            </a:r>
            <a:r>
              <a:rPr dirty="0" sz="1200" spc="5">
                <a:solidFill>
                  <a:srgbClr val="181818"/>
                </a:solidFill>
                <a:latin typeface="Arial"/>
                <a:cs typeface="Arial"/>
              </a:rPr>
              <a:t> </a:t>
            </a:r>
            <a:r>
              <a:rPr dirty="0" sz="1200" spc="100">
                <a:solidFill>
                  <a:srgbClr val="181818"/>
                </a:solidFill>
                <a:latin typeface="Arial"/>
                <a:cs typeface="Arial"/>
              </a:rPr>
              <a:t>t</a:t>
            </a:r>
            <a:r>
              <a:rPr dirty="0" sz="1200" spc="60">
                <a:solidFill>
                  <a:srgbClr val="181818"/>
                </a:solidFill>
                <a:latin typeface="Arial"/>
                <a:cs typeface="Arial"/>
              </a:rPr>
              <a:t>r</a:t>
            </a:r>
            <a:r>
              <a:rPr dirty="0" sz="1200" spc="5">
                <a:solidFill>
                  <a:srgbClr val="181818"/>
                </a:solidFill>
                <a:latin typeface="Arial"/>
                <a:cs typeface="Arial"/>
              </a:rPr>
              <a:t>a</a:t>
            </a:r>
            <a:r>
              <a:rPr dirty="0" sz="1200" spc="30">
                <a:solidFill>
                  <a:srgbClr val="181818"/>
                </a:solidFill>
                <a:latin typeface="Arial"/>
                <a:cs typeface="Arial"/>
              </a:rPr>
              <a:t>n</a:t>
            </a:r>
            <a:r>
              <a:rPr dirty="0" sz="1200" spc="20">
                <a:solidFill>
                  <a:srgbClr val="181818"/>
                </a:solidFill>
                <a:latin typeface="Arial"/>
                <a:cs typeface="Arial"/>
              </a:rPr>
              <a:t>s</a:t>
            </a:r>
            <a:r>
              <a:rPr dirty="0" sz="1200" spc="95">
                <a:solidFill>
                  <a:srgbClr val="181818"/>
                </a:solidFill>
                <a:latin typeface="Arial"/>
                <a:cs typeface="Arial"/>
              </a:rPr>
              <a:t>f</a:t>
            </a:r>
            <a:r>
              <a:rPr dirty="0" sz="1200" spc="45">
                <a:solidFill>
                  <a:srgbClr val="181818"/>
                </a:solidFill>
                <a:latin typeface="Arial"/>
                <a:cs typeface="Arial"/>
              </a:rPr>
              <a:t>o</a:t>
            </a:r>
            <a:r>
              <a:rPr dirty="0" sz="1200" spc="60">
                <a:solidFill>
                  <a:srgbClr val="181818"/>
                </a:solidFill>
                <a:latin typeface="Arial"/>
                <a:cs typeface="Arial"/>
              </a:rPr>
              <a:t>r</a:t>
            </a:r>
            <a:r>
              <a:rPr dirty="0" sz="1200" spc="40">
                <a:solidFill>
                  <a:srgbClr val="181818"/>
                </a:solidFill>
                <a:latin typeface="Arial"/>
                <a:cs typeface="Arial"/>
              </a:rPr>
              <a:t>m</a:t>
            </a:r>
            <a:r>
              <a:rPr dirty="0" sz="1200" spc="5">
                <a:solidFill>
                  <a:srgbClr val="181818"/>
                </a:solidFill>
                <a:latin typeface="Arial"/>
                <a:cs typeface="Arial"/>
              </a:rPr>
              <a:t>a</a:t>
            </a:r>
            <a:r>
              <a:rPr dirty="0" sz="1200" spc="100">
                <a:solidFill>
                  <a:srgbClr val="181818"/>
                </a:solidFill>
                <a:latin typeface="Arial"/>
                <a:cs typeface="Arial"/>
              </a:rPr>
              <a:t>t</a:t>
            </a:r>
            <a:r>
              <a:rPr dirty="0" sz="1200" spc="15">
                <a:solidFill>
                  <a:srgbClr val="181818"/>
                </a:solidFill>
                <a:latin typeface="Arial"/>
                <a:cs typeface="Arial"/>
              </a:rPr>
              <a:t>i</a:t>
            </a:r>
            <a:r>
              <a:rPr dirty="0" sz="1200" spc="65">
                <a:solidFill>
                  <a:srgbClr val="181818"/>
                </a:solidFill>
                <a:latin typeface="Arial"/>
                <a:cs typeface="Arial"/>
              </a:rPr>
              <a:t>v</a:t>
            </a:r>
            <a:r>
              <a:rPr dirty="0" sz="1200" spc="25">
                <a:solidFill>
                  <a:srgbClr val="181818"/>
                </a:solidFill>
                <a:latin typeface="Arial"/>
                <a:cs typeface="Arial"/>
              </a:rPr>
              <a:t>e</a:t>
            </a:r>
            <a:r>
              <a:rPr dirty="0" sz="1200" spc="25">
                <a:solidFill>
                  <a:srgbClr val="181818"/>
                </a:solidFill>
                <a:latin typeface="Arial"/>
                <a:cs typeface="Arial"/>
              </a:rPr>
              <a:t> </a:t>
            </a:r>
            <a:r>
              <a:rPr dirty="0" sz="1200" spc="15">
                <a:solidFill>
                  <a:srgbClr val="181818"/>
                </a:solidFill>
                <a:latin typeface="Arial"/>
                <a:cs typeface="Arial"/>
              </a:rPr>
              <a:t>j</a:t>
            </a:r>
            <a:r>
              <a:rPr dirty="0" sz="1200" spc="45">
                <a:solidFill>
                  <a:srgbClr val="181818"/>
                </a:solidFill>
                <a:latin typeface="Arial"/>
                <a:cs typeface="Arial"/>
              </a:rPr>
              <a:t>o</a:t>
            </a:r>
            <a:r>
              <a:rPr dirty="0" sz="1200" spc="25">
                <a:solidFill>
                  <a:srgbClr val="181818"/>
                </a:solidFill>
                <a:latin typeface="Arial"/>
                <a:cs typeface="Arial"/>
              </a:rPr>
              <a:t>u</a:t>
            </a:r>
            <a:r>
              <a:rPr dirty="0" sz="1200" spc="60">
                <a:solidFill>
                  <a:srgbClr val="181818"/>
                </a:solidFill>
                <a:latin typeface="Arial"/>
                <a:cs typeface="Arial"/>
              </a:rPr>
              <a:t>r</a:t>
            </a:r>
            <a:r>
              <a:rPr dirty="0" sz="1200" spc="30">
                <a:solidFill>
                  <a:srgbClr val="181818"/>
                </a:solidFill>
                <a:latin typeface="Arial"/>
                <a:cs typeface="Arial"/>
              </a:rPr>
              <a:t>n</a:t>
            </a:r>
            <a:r>
              <a:rPr dirty="0" sz="1200" spc="25">
                <a:solidFill>
                  <a:srgbClr val="181818"/>
                </a:solidFill>
                <a:latin typeface="Arial"/>
                <a:cs typeface="Arial"/>
              </a:rPr>
              <a:t>e</a:t>
            </a:r>
            <a:r>
              <a:rPr dirty="0" sz="1200" spc="65">
                <a:solidFill>
                  <a:srgbClr val="181818"/>
                </a:solidFill>
                <a:latin typeface="Arial"/>
                <a:cs typeface="Arial"/>
              </a:rPr>
              <a:t>y</a:t>
            </a:r>
            <a:r>
              <a:rPr dirty="0" sz="1200" spc="65">
                <a:solidFill>
                  <a:srgbClr val="181818"/>
                </a:solidFill>
                <a:latin typeface="Arial"/>
                <a:cs typeface="Arial"/>
              </a:rPr>
              <a:t> </a:t>
            </a:r>
            <a:r>
              <a:rPr dirty="0" sz="1200" spc="100">
                <a:solidFill>
                  <a:srgbClr val="181818"/>
                </a:solidFill>
                <a:latin typeface="Arial"/>
                <a:cs typeface="Arial"/>
              </a:rPr>
              <a:t>t</a:t>
            </a:r>
            <a:r>
              <a:rPr dirty="0" sz="1200" spc="40">
                <a:solidFill>
                  <a:srgbClr val="181818"/>
                </a:solidFill>
                <a:latin typeface="Arial"/>
                <a:cs typeface="Arial"/>
              </a:rPr>
              <a:t>h</a:t>
            </a:r>
            <a:r>
              <a:rPr dirty="0" sz="1200" spc="5">
                <a:solidFill>
                  <a:srgbClr val="181818"/>
                </a:solidFill>
                <a:latin typeface="Arial"/>
                <a:cs typeface="Arial"/>
              </a:rPr>
              <a:t>a</a:t>
            </a:r>
            <a:r>
              <a:rPr dirty="0" sz="1200" spc="100">
                <a:solidFill>
                  <a:srgbClr val="181818"/>
                </a:solidFill>
                <a:latin typeface="Arial"/>
                <a:cs typeface="Arial"/>
              </a:rPr>
              <a:t>t</a:t>
            </a:r>
            <a:r>
              <a:rPr dirty="0" sz="1200" spc="100">
                <a:solidFill>
                  <a:srgbClr val="181818"/>
                </a:solidFill>
                <a:latin typeface="Arial"/>
                <a:cs typeface="Arial"/>
              </a:rPr>
              <a:t> </a:t>
            </a:r>
            <a:r>
              <a:rPr dirty="0" sz="1200" spc="15">
                <a:solidFill>
                  <a:srgbClr val="181818"/>
                </a:solidFill>
                <a:latin typeface="Arial"/>
                <a:cs typeface="Arial"/>
              </a:rPr>
              <a:t>i</a:t>
            </a:r>
            <a:r>
              <a:rPr dirty="0" sz="1200" spc="30">
                <a:solidFill>
                  <a:srgbClr val="181818"/>
                </a:solidFill>
                <a:latin typeface="Arial"/>
                <a:cs typeface="Arial"/>
              </a:rPr>
              <a:t>n</a:t>
            </a:r>
            <a:r>
              <a:rPr dirty="0" sz="1200" spc="100">
                <a:solidFill>
                  <a:srgbClr val="181818"/>
                </a:solidFill>
                <a:latin typeface="Arial"/>
                <a:cs typeface="Arial"/>
              </a:rPr>
              <a:t>t</a:t>
            </a:r>
            <a:r>
              <a:rPr dirty="0" sz="1200" spc="25">
                <a:solidFill>
                  <a:srgbClr val="181818"/>
                </a:solidFill>
                <a:latin typeface="Arial"/>
                <a:cs typeface="Arial"/>
              </a:rPr>
              <a:t>e</a:t>
            </a:r>
            <a:r>
              <a:rPr dirty="0" sz="1200" spc="60">
                <a:solidFill>
                  <a:srgbClr val="181818"/>
                </a:solidFill>
                <a:latin typeface="Arial"/>
                <a:cs typeface="Arial"/>
              </a:rPr>
              <a:t>g</a:t>
            </a:r>
            <a:r>
              <a:rPr dirty="0" sz="1200" spc="60">
                <a:solidFill>
                  <a:srgbClr val="181818"/>
                </a:solidFill>
                <a:latin typeface="Arial"/>
                <a:cs typeface="Arial"/>
              </a:rPr>
              <a:t>r</a:t>
            </a:r>
            <a:r>
              <a:rPr dirty="0" sz="1200" spc="5">
                <a:solidFill>
                  <a:srgbClr val="181818"/>
                </a:solidFill>
                <a:latin typeface="Arial"/>
                <a:cs typeface="Arial"/>
              </a:rPr>
              <a:t>a</a:t>
            </a:r>
            <a:r>
              <a:rPr dirty="0" sz="1200" spc="100">
                <a:solidFill>
                  <a:srgbClr val="181818"/>
                </a:solidFill>
                <a:latin typeface="Arial"/>
                <a:cs typeface="Arial"/>
              </a:rPr>
              <a:t>t</a:t>
            </a:r>
            <a:r>
              <a:rPr dirty="0" sz="1200" spc="25">
                <a:solidFill>
                  <a:srgbClr val="181818"/>
                </a:solidFill>
                <a:latin typeface="Arial"/>
                <a:cs typeface="Arial"/>
              </a:rPr>
              <a:t>es</a:t>
            </a:r>
            <a:r>
              <a:rPr dirty="0" sz="1200" spc="10">
                <a:solidFill>
                  <a:srgbClr val="181818"/>
                </a:solidFill>
                <a:latin typeface="Arial"/>
                <a:cs typeface="Arial"/>
              </a:rPr>
              <a:t> </a:t>
            </a:r>
            <a:r>
              <a:rPr dirty="0" sz="1200" spc="100">
                <a:solidFill>
                  <a:srgbClr val="181818"/>
                </a:solidFill>
                <a:latin typeface="Arial"/>
                <a:cs typeface="Arial"/>
              </a:rPr>
              <a:t>t</a:t>
            </a:r>
            <a:r>
              <a:rPr dirty="0" sz="1200" spc="60">
                <a:solidFill>
                  <a:srgbClr val="181818"/>
                </a:solidFill>
                <a:latin typeface="Arial"/>
                <a:cs typeface="Arial"/>
              </a:rPr>
              <a:t>r</a:t>
            </a:r>
            <a:r>
              <a:rPr dirty="0" sz="1200" spc="5">
                <a:solidFill>
                  <a:srgbClr val="181818"/>
                </a:solidFill>
                <a:latin typeface="Arial"/>
                <a:cs typeface="Arial"/>
              </a:rPr>
              <a:t>a</a:t>
            </a:r>
            <a:r>
              <a:rPr dirty="0" sz="1200" spc="70">
                <a:solidFill>
                  <a:srgbClr val="181818"/>
                </a:solidFill>
                <a:latin typeface="Arial"/>
                <a:cs typeface="Arial"/>
              </a:rPr>
              <a:t>d</a:t>
            </a:r>
            <a:r>
              <a:rPr dirty="0" sz="1200" spc="15">
                <a:solidFill>
                  <a:srgbClr val="181818"/>
                </a:solidFill>
                <a:latin typeface="Arial"/>
                <a:cs typeface="Arial"/>
              </a:rPr>
              <a:t>i</a:t>
            </a:r>
            <a:r>
              <a:rPr dirty="0" sz="1200" spc="100">
                <a:solidFill>
                  <a:srgbClr val="181818"/>
                </a:solidFill>
                <a:latin typeface="Arial"/>
                <a:cs typeface="Arial"/>
              </a:rPr>
              <a:t>t</a:t>
            </a:r>
            <a:r>
              <a:rPr dirty="0" sz="1200" spc="15">
                <a:solidFill>
                  <a:srgbClr val="181818"/>
                </a:solidFill>
                <a:latin typeface="Arial"/>
                <a:cs typeface="Arial"/>
              </a:rPr>
              <a:t>i</a:t>
            </a:r>
            <a:r>
              <a:rPr dirty="0" sz="1200" spc="45">
                <a:solidFill>
                  <a:srgbClr val="181818"/>
                </a:solidFill>
                <a:latin typeface="Arial"/>
                <a:cs typeface="Arial"/>
              </a:rPr>
              <a:t>o</a:t>
            </a:r>
            <a:r>
              <a:rPr dirty="0" sz="1200" spc="30">
                <a:solidFill>
                  <a:srgbClr val="181818"/>
                </a:solidFill>
                <a:latin typeface="Arial"/>
                <a:cs typeface="Arial"/>
              </a:rPr>
              <a:t>n</a:t>
            </a:r>
            <a:r>
              <a:rPr dirty="0" sz="1200" spc="5">
                <a:solidFill>
                  <a:srgbClr val="181818"/>
                </a:solidFill>
                <a:latin typeface="Arial"/>
                <a:cs typeface="Arial"/>
              </a:rPr>
              <a:t>a</a:t>
            </a:r>
            <a:r>
              <a:rPr dirty="0" sz="1200" spc="15">
                <a:solidFill>
                  <a:srgbClr val="181818"/>
                </a:solidFill>
                <a:latin typeface="Arial"/>
                <a:cs typeface="Arial"/>
              </a:rPr>
              <a:t>l</a:t>
            </a:r>
            <a:r>
              <a:rPr dirty="0" sz="1200" spc="15">
                <a:solidFill>
                  <a:srgbClr val="181818"/>
                </a:solidFill>
                <a:latin typeface="Arial"/>
                <a:cs typeface="Arial"/>
              </a:rPr>
              <a:t> </a:t>
            </a:r>
            <a:r>
              <a:rPr dirty="0" sz="1200" spc="25">
                <a:solidFill>
                  <a:srgbClr val="181818"/>
                </a:solidFill>
                <a:latin typeface="Arial"/>
                <a:cs typeface="Arial"/>
              </a:rPr>
              <a:t>su</a:t>
            </a:r>
            <a:r>
              <a:rPr dirty="0" sz="1200" spc="70">
                <a:solidFill>
                  <a:srgbClr val="181818"/>
                </a:solidFill>
                <a:latin typeface="Arial"/>
                <a:cs typeface="Arial"/>
              </a:rPr>
              <a:t>b</a:t>
            </a:r>
            <a:r>
              <a:rPr dirty="0" sz="1200" spc="15">
                <a:solidFill>
                  <a:srgbClr val="181818"/>
                </a:solidFill>
                <a:latin typeface="Arial"/>
                <a:cs typeface="Arial"/>
              </a:rPr>
              <a:t>j</a:t>
            </a:r>
            <a:r>
              <a:rPr dirty="0" sz="1200" spc="25">
                <a:solidFill>
                  <a:srgbClr val="181818"/>
                </a:solidFill>
                <a:latin typeface="Arial"/>
                <a:cs typeface="Arial"/>
              </a:rPr>
              <a:t>e</a:t>
            </a:r>
            <a:r>
              <a:rPr dirty="0" sz="1200" spc="65">
                <a:solidFill>
                  <a:srgbClr val="181818"/>
                </a:solidFill>
                <a:latin typeface="Arial"/>
                <a:cs typeface="Arial"/>
              </a:rPr>
              <a:t>c</a:t>
            </a:r>
            <a:r>
              <a:rPr dirty="0" sz="1200" spc="100">
                <a:solidFill>
                  <a:srgbClr val="181818"/>
                </a:solidFill>
                <a:latin typeface="Arial"/>
                <a:cs typeface="Arial"/>
              </a:rPr>
              <a:t>t</a:t>
            </a:r>
            <a:r>
              <a:rPr dirty="0" sz="1200" spc="20">
                <a:solidFill>
                  <a:srgbClr val="181818"/>
                </a:solidFill>
                <a:latin typeface="Arial"/>
                <a:cs typeface="Arial"/>
              </a:rPr>
              <a:t>s</a:t>
            </a:r>
            <a:r>
              <a:rPr dirty="0" sz="1200" spc="20">
                <a:solidFill>
                  <a:srgbClr val="181818"/>
                </a:solidFill>
                <a:latin typeface="Arial"/>
                <a:cs typeface="Arial"/>
              </a:rPr>
              <a:t> </a:t>
            </a:r>
            <a:r>
              <a:rPr dirty="0" sz="1200" spc="100">
                <a:solidFill>
                  <a:srgbClr val="181818"/>
                </a:solidFill>
                <a:latin typeface="Arial"/>
                <a:cs typeface="Arial"/>
              </a:rPr>
              <a:t>w</a:t>
            </a:r>
            <a:r>
              <a:rPr dirty="0" sz="1200" spc="15">
                <a:solidFill>
                  <a:srgbClr val="181818"/>
                </a:solidFill>
                <a:latin typeface="Arial"/>
                <a:cs typeface="Arial"/>
              </a:rPr>
              <a:t>i</a:t>
            </a:r>
            <a:r>
              <a:rPr dirty="0" sz="1200" spc="100">
                <a:solidFill>
                  <a:srgbClr val="181818"/>
                </a:solidFill>
                <a:latin typeface="Arial"/>
                <a:cs typeface="Arial"/>
              </a:rPr>
              <a:t>t</a:t>
            </a:r>
            <a:r>
              <a:rPr dirty="0" sz="1200" spc="40">
                <a:solidFill>
                  <a:srgbClr val="181818"/>
                </a:solidFill>
                <a:latin typeface="Arial"/>
                <a:cs typeface="Arial"/>
              </a:rPr>
              <a:t>h</a:t>
            </a:r>
            <a:r>
              <a:rPr dirty="0" sz="1200" spc="40">
                <a:solidFill>
                  <a:srgbClr val="181818"/>
                </a:solidFill>
                <a:latin typeface="Arial"/>
                <a:cs typeface="Arial"/>
              </a:rPr>
              <a:t> </a:t>
            </a:r>
            <a:r>
              <a:rPr dirty="0" sz="1200" spc="100">
                <a:solidFill>
                  <a:srgbClr val="181818"/>
                </a:solidFill>
                <a:latin typeface="Arial"/>
                <a:cs typeface="Arial"/>
              </a:rPr>
              <a:t>t</a:t>
            </a:r>
            <a:r>
              <a:rPr dirty="0" sz="1200" spc="40">
                <a:solidFill>
                  <a:srgbClr val="181818"/>
                </a:solidFill>
                <a:latin typeface="Arial"/>
                <a:cs typeface="Arial"/>
              </a:rPr>
              <a:t>h</a:t>
            </a:r>
            <a:r>
              <a:rPr dirty="0" sz="1200" spc="25">
                <a:solidFill>
                  <a:srgbClr val="181818"/>
                </a:solidFill>
                <a:latin typeface="Arial"/>
                <a:cs typeface="Arial"/>
              </a:rPr>
              <a:t>e</a:t>
            </a:r>
            <a:r>
              <a:rPr dirty="0" sz="1200" spc="25">
                <a:solidFill>
                  <a:srgbClr val="181818"/>
                </a:solidFill>
                <a:latin typeface="Arial"/>
                <a:cs typeface="Arial"/>
              </a:rPr>
              <a:t> </a:t>
            </a:r>
            <a:r>
              <a:rPr dirty="0" sz="1200" spc="25">
                <a:solidFill>
                  <a:srgbClr val="181818"/>
                </a:solidFill>
                <a:latin typeface="Arial"/>
                <a:cs typeface="Arial"/>
              </a:rPr>
              <a:t>esse</a:t>
            </a:r>
            <a:r>
              <a:rPr dirty="0" sz="1200" spc="30">
                <a:solidFill>
                  <a:srgbClr val="181818"/>
                </a:solidFill>
                <a:latin typeface="Arial"/>
                <a:cs typeface="Arial"/>
              </a:rPr>
              <a:t>n</a:t>
            </a:r>
            <a:r>
              <a:rPr dirty="0" sz="1200" spc="65">
                <a:solidFill>
                  <a:srgbClr val="181818"/>
                </a:solidFill>
                <a:latin typeface="Arial"/>
                <a:cs typeface="Arial"/>
              </a:rPr>
              <a:t>c</a:t>
            </a:r>
            <a:r>
              <a:rPr dirty="0" sz="1200" spc="25">
                <a:solidFill>
                  <a:srgbClr val="181818"/>
                </a:solidFill>
                <a:latin typeface="Arial"/>
                <a:cs typeface="Arial"/>
              </a:rPr>
              <a:t>e</a:t>
            </a:r>
            <a:r>
              <a:rPr dirty="0" sz="1200" spc="25">
                <a:solidFill>
                  <a:srgbClr val="181818"/>
                </a:solidFill>
                <a:latin typeface="Arial"/>
                <a:cs typeface="Arial"/>
              </a:rPr>
              <a:t> </a:t>
            </a:r>
            <a:r>
              <a:rPr dirty="0" sz="1200" spc="45">
                <a:solidFill>
                  <a:srgbClr val="181818"/>
                </a:solidFill>
                <a:latin typeface="Arial"/>
                <a:cs typeface="Arial"/>
              </a:rPr>
              <a:t>o</a:t>
            </a:r>
            <a:r>
              <a:rPr dirty="0" sz="1200" spc="95">
                <a:solidFill>
                  <a:srgbClr val="181818"/>
                </a:solidFill>
                <a:latin typeface="Arial"/>
                <a:cs typeface="Arial"/>
              </a:rPr>
              <a:t>f</a:t>
            </a:r>
            <a:r>
              <a:rPr dirty="0" sz="1200" spc="95">
                <a:solidFill>
                  <a:srgbClr val="181818"/>
                </a:solidFill>
                <a:latin typeface="Arial"/>
                <a:cs typeface="Arial"/>
              </a:rPr>
              <a:t> </a:t>
            </a:r>
            <a:r>
              <a:rPr dirty="0" sz="1200" spc="-20">
                <a:solidFill>
                  <a:srgbClr val="181818"/>
                </a:solidFill>
                <a:latin typeface="Arial"/>
                <a:cs typeface="Arial"/>
              </a:rPr>
              <a:t>I</a:t>
            </a:r>
            <a:r>
              <a:rPr dirty="0" sz="1200" spc="20">
                <a:solidFill>
                  <a:srgbClr val="181818"/>
                </a:solidFill>
                <a:latin typeface="Arial"/>
                <a:cs typeface="Arial"/>
              </a:rPr>
              <a:t>s</a:t>
            </a:r>
            <a:r>
              <a:rPr dirty="0" sz="1200" spc="15">
                <a:solidFill>
                  <a:srgbClr val="181818"/>
                </a:solidFill>
                <a:latin typeface="Arial"/>
                <a:cs typeface="Arial"/>
              </a:rPr>
              <a:t>l</a:t>
            </a:r>
            <a:r>
              <a:rPr dirty="0" sz="1200" spc="5">
                <a:solidFill>
                  <a:srgbClr val="181818"/>
                </a:solidFill>
                <a:latin typeface="Arial"/>
                <a:cs typeface="Arial"/>
              </a:rPr>
              <a:t>a</a:t>
            </a:r>
            <a:r>
              <a:rPr dirty="0" sz="1200" spc="40">
                <a:solidFill>
                  <a:srgbClr val="181818"/>
                </a:solidFill>
                <a:latin typeface="Arial"/>
                <a:cs typeface="Arial"/>
              </a:rPr>
              <a:t>m</a:t>
            </a:r>
            <a:r>
              <a:rPr dirty="0" sz="1200" spc="15">
                <a:solidFill>
                  <a:srgbClr val="181818"/>
                </a:solidFill>
                <a:latin typeface="Arial"/>
                <a:cs typeface="Arial"/>
              </a:rPr>
              <a:t>i</a:t>
            </a:r>
            <a:r>
              <a:rPr dirty="0" sz="1200" spc="65">
                <a:solidFill>
                  <a:srgbClr val="181818"/>
                </a:solidFill>
                <a:latin typeface="Arial"/>
                <a:cs typeface="Arial"/>
              </a:rPr>
              <a:t>c</a:t>
            </a:r>
            <a:r>
              <a:rPr dirty="0" sz="1200" spc="65">
                <a:solidFill>
                  <a:srgbClr val="181818"/>
                </a:solidFill>
                <a:latin typeface="Arial"/>
                <a:cs typeface="Arial"/>
              </a:rPr>
              <a:t> </a:t>
            </a:r>
            <a:r>
              <a:rPr dirty="0" sz="1200" spc="100">
                <a:solidFill>
                  <a:srgbClr val="181818"/>
                </a:solidFill>
                <a:latin typeface="Arial"/>
                <a:cs typeface="Arial"/>
              </a:rPr>
              <a:t>t</a:t>
            </a:r>
            <a:r>
              <a:rPr dirty="0" sz="1200" spc="25">
                <a:solidFill>
                  <a:srgbClr val="181818"/>
                </a:solidFill>
                <a:latin typeface="Arial"/>
                <a:cs typeface="Arial"/>
              </a:rPr>
              <a:t>e</a:t>
            </a:r>
            <a:r>
              <a:rPr dirty="0" sz="1200" spc="5">
                <a:solidFill>
                  <a:srgbClr val="181818"/>
                </a:solidFill>
                <a:latin typeface="Arial"/>
                <a:cs typeface="Arial"/>
              </a:rPr>
              <a:t>a</a:t>
            </a:r>
            <a:r>
              <a:rPr dirty="0" sz="1200" spc="65">
                <a:solidFill>
                  <a:srgbClr val="181818"/>
                </a:solidFill>
                <a:latin typeface="Arial"/>
                <a:cs typeface="Arial"/>
              </a:rPr>
              <a:t>c</a:t>
            </a:r>
            <a:r>
              <a:rPr dirty="0" sz="1200" spc="25">
                <a:solidFill>
                  <a:srgbClr val="181818"/>
                </a:solidFill>
                <a:latin typeface="Arial"/>
                <a:cs typeface="Arial"/>
              </a:rPr>
              <a:t>hi</a:t>
            </a:r>
            <a:r>
              <a:rPr dirty="0" sz="1200" spc="30">
                <a:solidFill>
                  <a:srgbClr val="181818"/>
                </a:solidFill>
                <a:latin typeface="Arial"/>
                <a:cs typeface="Arial"/>
              </a:rPr>
              <a:t>n</a:t>
            </a:r>
            <a:r>
              <a:rPr dirty="0" sz="1200" spc="60">
                <a:solidFill>
                  <a:srgbClr val="181818"/>
                </a:solidFill>
                <a:latin typeface="Arial"/>
                <a:cs typeface="Arial"/>
              </a:rPr>
              <a:t>g</a:t>
            </a:r>
            <a:r>
              <a:rPr dirty="0" sz="1200" spc="20">
                <a:solidFill>
                  <a:srgbClr val="181818"/>
                </a:solidFill>
                <a:latin typeface="Arial"/>
                <a:cs typeface="Arial"/>
              </a:rPr>
              <a:t>s</a:t>
            </a:r>
            <a:r>
              <a:rPr dirty="0" sz="1200" spc="20">
                <a:solidFill>
                  <a:srgbClr val="181818"/>
                </a:solidFill>
                <a:latin typeface="Arial"/>
                <a:cs typeface="Arial"/>
              </a:rPr>
              <a:t>, </a:t>
            </a:r>
            <a:r>
              <a:rPr dirty="0" sz="1200" spc="25">
                <a:solidFill>
                  <a:srgbClr val="181818"/>
                </a:solidFill>
                <a:latin typeface="Arial"/>
                <a:cs typeface="Arial"/>
              </a:rPr>
              <a:t>su</a:t>
            </a:r>
            <a:r>
              <a:rPr dirty="0" sz="1200" spc="65">
                <a:solidFill>
                  <a:srgbClr val="181818"/>
                </a:solidFill>
                <a:latin typeface="Arial"/>
                <a:cs typeface="Arial"/>
              </a:rPr>
              <a:t>c</a:t>
            </a:r>
            <a:r>
              <a:rPr dirty="0" sz="1200" spc="40">
                <a:solidFill>
                  <a:srgbClr val="181818"/>
                </a:solidFill>
                <a:latin typeface="Arial"/>
                <a:cs typeface="Arial"/>
              </a:rPr>
              <a:t>h</a:t>
            </a:r>
            <a:r>
              <a:rPr dirty="0" sz="1200" spc="40">
                <a:solidFill>
                  <a:srgbClr val="181818"/>
                </a:solidFill>
                <a:latin typeface="Arial"/>
                <a:cs typeface="Arial"/>
              </a:rPr>
              <a:t> </a:t>
            </a:r>
            <a:r>
              <a:rPr dirty="0" sz="1200" spc="5">
                <a:solidFill>
                  <a:srgbClr val="181818"/>
                </a:solidFill>
                <a:latin typeface="Arial"/>
                <a:cs typeface="Arial"/>
              </a:rPr>
              <a:t>a</a:t>
            </a:r>
            <a:r>
              <a:rPr dirty="0" sz="1200" spc="20">
                <a:solidFill>
                  <a:srgbClr val="181818"/>
                </a:solidFill>
                <a:latin typeface="Arial"/>
                <a:cs typeface="Arial"/>
              </a:rPr>
              <a:t>s</a:t>
            </a:r>
            <a:r>
              <a:rPr dirty="0" sz="1200" spc="20">
                <a:solidFill>
                  <a:srgbClr val="181818"/>
                </a:solidFill>
                <a:latin typeface="Arial"/>
                <a:cs typeface="Arial"/>
              </a:rPr>
              <a:t> </a:t>
            </a:r>
            <a:r>
              <a:rPr dirty="0" sz="1200" spc="-30">
                <a:solidFill>
                  <a:srgbClr val="181818"/>
                </a:solidFill>
                <a:latin typeface="Arial"/>
                <a:cs typeface="Arial"/>
              </a:rPr>
              <a:t>Q</a:t>
            </a:r>
            <a:r>
              <a:rPr dirty="0" sz="1200" spc="25">
                <a:solidFill>
                  <a:srgbClr val="181818"/>
                </a:solidFill>
                <a:latin typeface="Arial"/>
                <a:cs typeface="Arial"/>
              </a:rPr>
              <a:t>u</a:t>
            </a:r>
            <a:r>
              <a:rPr dirty="0" sz="1200" spc="60">
                <a:solidFill>
                  <a:srgbClr val="181818"/>
                </a:solidFill>
                <a:latin typeface="Arial"/>
                <a:cs typeface="Arial"/>
              </a:rPr>
              <a:t>r</a:t>
            </a:r>
            <a:r>
              <a:rPr dirty="0" sz="1200" spc="5">
                <a:solidFill>
                  <a:srgbClr val="181818"/>
                </a:solidFill>
                <a:latin typeface="Arial"/>
                <a:cs typeface="Arial"/>
              </a:rPr>
              <a:t>a</a:t>
            </a:r>
            <a:r>
              <a:rPr dirty="0" sz="1200" spc="30">
                <a:solidFill>
                  <a:srgbClr val="181818"/>
                </a:solidFill>
                <a:latin typeface="Arial"/>
                <a:cs typeface="Arial"/>
              </a:rPr>
              <a:t>n</a:t>
            </a:r>
            <a:r>
              <a:rPr dirty="0" sz="1200" spc="30">
                <a:solidFill>
                  <a:srgbClr val="181818"/>
                </a:solidFill>
                <a:latin typeface="Arial"/>
                <a:cs typeface="Arial"/>
              </a:rPr>
              <a:t> </a:t>
            </a:r>
            <a:r>
              <a:rPr dirty="0" sz="1200" spc="-40">
                <a:solidFill>
                  <a:srgbClr val="181818"/>
                </a:solidFill>
                <a:latin typeface="Arial"/>
                <a:cs typeface="Arial"/>
              </a:rPr>
              <a:t>S</a:t>
            </a:r>
            <a:r>
              <a:rPr dirty="0" sz="1200" spc="100">
                <a:solidFill>
                  <a:srgbClr val="181818"/>
                </a:solidFill>
                <a:latin typeface="Arial"/>
                <a:cs typeface="Arial"/>
              </a:rPr>
              <a:t>t</a:t>
            </a:r>
            <a:r>
              <a:rPr dirty="0" sz="1200" spc="25">
                <a:solidFill>
                  <a:srgbClr val="181818"/>
                </a:solidFill>
                <a:latin typeface="Arial"/>
                <a:cs typeface="Arial"/>
              </a:rPr>
              <a:t>u</a:t>
            </a:r>
            <a:r>
              <a:rPr dirty="0" sz="1200" spc="70">
                <a:solidFill>
                  <a:srgbClr val="181818"/>
                </a:solidFill>
                <a:latin typeface="Arial"/>
                <a:cs typeface="Arial"/>
              </a:rPr>
              <a:t>d</a:t>
            </a:r>
            <a:r>
              <a:rPr dirty="0" sz="1200" spc="15">
                <a:solidFill>
                  <a:srgbClr val="181818"/>
                </a:solidFill>
                <a:latin typeface="Arial"/>
                <a:cs typeface="Arial"/>
              </a:rPr>
              <a:t>i</a:t>
            </a:r>
            <a:r>
              <a:rPr dirty="0" sz="1200" spc="25">
                <a:solidFill>
                  <a:srgbClr val="181818"/>
                </a:solidFill>
                <a:latin typeface="Arial"/>
                <a:cs typeface="Arial"/>
              </a:rPr>
              <a:t>es</a:t>
            </a:r>
            <a:r>
              <a:rPr dirty="0" sz="1200" spc="-5">
                <a:solidFill>
                  <a:srgbClr val="181818"/>
                </a:solidFill>
                <a:latin typeface="Arial"/>
                <a:cs typeface="Arial"/>
              </a:rPr>
              <a:t>.</a:t>
            </a:r>
            <a:r>
              <a:rPr dirty="0" sz="1200" spc="-5">
                <a:solidFill>
                  <a:srgbClr val="181818"/>
                </a:solidFill>
                <a:latin typeface="Arial"/>
                <a:cs typeface="Arial"/>
              </a:rPr>
              <a:t> </a:t>
            </a:r>
            <a:r>
              <a:rPr dirty="0" sz="1200" spc="5">
                <a:solidFill>
                  <a:srgbClr val="181818"/>
                </a:solidFill>
                <a:latin typeface="Arial"/>
                <a:cs typeface="Arial"/>
              </a:rPr>
              <a:t>A</a:t>
            </a:r>
            <a:r>
              <a:rPr dirty="0" sz="1200" spc="20">
                <a:solidFill>
                  <a:srgbClr val="181818"/>
                </a:solidFill>
                <a:latin typeface="Arial"/>
                <a:cs typeface="Arial"/>
              </a:rPr>
              <a:t>s</a:t>
            </a:r>
            <a:r>
              <a:rPr dirty="0" sz="1200" spc="20">
                <a:solidFill>
                  <a:srgbClr val="181818"/>
                </a:solidFill>
                <a:latin typeface="Arial"/>
                <a:cs typeface="Arial"/>
              </a:rPr>
              <a:t> </a:t>
            </a:r>
            <a:r>
              <a:rPr dirty="0" sz="1200" spc="20">
                <a:solidFill>
                  <a:srgbClr val="181818"/>
                </a:solidFill>
                <a:latin typeface="Arial"/>
                <a:cs typeface="Arial"/>
              </a:rPr>
              <a:t>s</a:t>
            </a:r>
            <a:r>
              <a:rPr dirty="0" sz="1200" spc="100">
                <a:solidFill>
                  <a:srgbClr val="181818"/>
                </a:solidFill>
                <a:latin typeface="Arial"/>
                <a:cs typeface="Arial"/>
              </a:rPr>
              <a:t>t</a:t>
            </a:r>
            <a:r>
              <a:rPr dirty="0" sz="1200" spc="25">
                <a:solidFill>
                  <a:srgbClr val="181818"/>
                </a:solidFill>
                <a:latin typeface="Arial"/>
                <a:cs typeface="Arial"/>
              </a:rPr>
              <a:t>u</a:t>
            </a:r>
            <a:r>
              <a:rPr dirty="0" sz="1200" spc="70">
                <a:solidFill>
                  <a:srgbClr val="181818"/>
                </a:solidFill>
                <a:latin typeface="Arial"/>
                <a:cs typeface="Arial"/>
              </a:rPr>
              <a:t>d</a:t>
            </a:r>
            <a:r>
              <a:rPr dirty="0" sz="1200" spc="25">
                <a:solidFill>
                  <a:srgbClr val="181818"/>
                </a:solidFill>
                <a:latin typeface="Arial"/>
                <a:cs typeface="Arial"/>
              </a:rPr>
              <a:t>e</a:t>
            </a:r>
            <a:r>
              <a:rPr dirty="0" sz="1200" spc="30">
                <a:solidFill>
                  <a:srgbClr val="181818"/>
                </a:solidFill>
                <a:latin typeface="Arial"/>
                <a:cs typeface="Arial"/>
              </a:rPr>
              <a:t>n</a:t>
            </a:r>
            <a:r>
              <a:rPr dirty="0" sz="1200" spc="100">
                <a:solidFill>
                  <a:srgbClr val="181818"/>
                </a:solidFill>
                <a:latin typeface="Arial"/>
                <a:cs typeface="Arial"/>
              </a:rPr>
              <a:t>t</a:t>
            </a:r>
            <a:r>
              <a:rPr dirty="0" sz="1200" spc="20">
                <a:solidFill>
                  <a:srgbClr val="181818"/>
                </a:solidFill>
                <a:latin typeface="Arial"/>
                <a:cs typeface="Arial"/>
              </a:rPr>
              <a:t>s</a:t>
            </a:r>
            <a:r>
              <a:rPr dirty="0" sz="1200" spc="10">
                <a:solidFill>
                  <a:srgbClr val="181818"/>
                </a:solidFill>
                <a:latin typeface="Arial"/>
                <a:cs typeface="Arial"/>
              </a:rPr>
              <a:t> </a:t>
            </a:r>
            <a:r>
              <a:rPr dirty="0" sz="1200" spc="60">
                <a:solidFill>
                  <a:srgbClr val="181818"/>
                </a:solidFill>
                <a:latin typeface="Arial"/>
                <a:cs typeface="Arial"/>
              </a:rPr>
              <a:t>p</a:t>
            </a:r>
            <a:r>
              <a:rPr dirty="0" sz="1200" spc="60">
                <a:solidFill>
                  <a:srgbClr val="181818"/>
                </a:solidFill>
                <a:latin typeface="Arial"/>
                <a:cs typeface="Arial"/>
              </a:rPr>
              <a:t>r</a:t>
            </a:r>
            <a:r>
              <a:rPr dirty="0" sz="1200" spc="45">
                <a:solidFill>
                  <a:srgbClr val="181818"/>
                </a:solidFill>
                <a:latin typeface="Arial"/>
                <a:cs typeface="Arial"/>
              </a:rPr>
              <a:t>o</a:t>
            </a:r>
            <a:r>
              <a:rPr dirty="0" sz="1200" spc="60">
                <a:solidFill>
                  <a:srgbClr val="181818"/>
                </a:solidFill>
                <a:latin typeface="Arial"/>
                <a:cs typeface="Arial"/>
              </a:rPr>
              <a:t>g</a:t>
            </a:r>
            <a:r>
              <a:rPr dirty="0" sz="1200" spc="60">
                <a:solidFill>
                  <a:srgbClr val="181818"/>
                </a:solidFill>
                <a:latin typeface="Arial"/>
                <a:cs typeface="Arial"/>
              </a:rPr>
              <a:t>r</a:t>
            </a:r>
            <a:r>
              <a:rPr dirty="0" sz="1200" spc="20">
                <a:solidFill>
                  <a:srgbClr val="181818"/>
                </a:solidFill>
                <a:latin typeface="Arial"/>
                <a:cs typeface="Arial"/>
              </a:rPr>
              <a:t>ess</a:t>
            </a:r>
            <a:r>
              <a:rPr dirty="0" sz="1200" spc="20">
                <a:solidFill>
                  <a:srgbClr val="181818"/>
                </a:solidFill>
                <a:latin typeface="Arial"/>
                <a:cs typeface="Arial"/>
              </a:rPr>
              <a:t>, </a:t>
            </a:r>
            <a:r>
              <a:rPr dirty="0" sz="1200" spc="100">
                <a:solidFill>
                  <a:srgbClr val="181818"/>
                </a:solidFill>
                <a:latin typeface="Arial"/>
                <a:cs typeface="Arial"/>
              </a:rPr>
              <a:t>t</a:t>
            </a:r>
            <a:r>
              <a:rPr dirty="0" sz="1200" spc="40">
                <a:solidFill>
                  <a:srgbClr val="181818"/>
                </a:solidFill>
                <a:latin typeface="Arial"/>
                <a:cs typeface="Arial"/>
              </a:rPr>
              <a:t>h</a:t>
            </a:r>
            <a:r>
              <a:rPr dirty="0" sz="1200" spc="25">
                <a:solidFill>
                  <a:srgbClr val="181818"/>
                </a:solidFill>
                <a:latin typeface="Arial"/>
                <a:cs typeface="Arial"/>
              </a:rPr>
              <a:t>e</a:t>
            </a:r>
            <a:r>
              <a:rPr dirty="0" sz="1200" spc="65">
                <a:solidFill>
                  <a:srgbClr val="181818"/>
                </a:solidFill>
                <a:latin typeface="Arial"/>
                <a:cs typeface="Arial"/>
              </a:rPr>
              <a:t>y</a:t>
            </a:r>
            <a:r>
              <a:rPr dirty="0" sz="1200" spc="45">
                <a:solidFill>
                  <a:srgbClr val="181818"/>
                </a:solidFill>
                <a:latin typeface="Arial"/>
                <a:cs typeface="Arial"/>
              </a:rPr>
              <a:t>'r</a:t>
            </a:r>
            <a:r>
              <a:rPr dirty="0" sz="1200" spc="25">
                <a:solidFill>
                  <a:srgbClr val="181818"/>
                </a:solidFill>
                <a:latin typeface="Arial"/>
                <a:cs typeface="Arial"/>
              </a:rPr>
              <a:t>e</a:t>
            </a:r>
            <a:r>
              <a:rPr dirty="0" sz="1200" spc="25">
                <a:solidFill>
                  <a:srgbClr val="181818"/>
                </a:solidFill>
                <a:latin typeface="Arial"/>
                <a:cs typeface="Arial"/>
              </a:rPr>
              <a:t> </a:t>
            </a:r>
            <a:r>
              <a:rPr dirty="0" sz="1200" spc="30">
                <a:solidFill>
                  <a:srgbClr val="181818"/>
                </a:solidFill>
                <a:latin typeface="Arial"/>
                <a:cs typeface="Arial"/>
              </a:rPr>
              <a:t>n</a:t>
            </a:r>
            <a:r>
              <a:rPr dirty="0" sz="1200" spc="45">
                <a:solidFill>
                  <a:srgbClr val="181818"/>
                </a:solidFill>
                <a:latin typeface="Arial"/>
                <a:cs typeface="Arial"/>
              </a:rPr>
              <a:t>o</a:t>
            </a:r>
            <a:r>
              <a:rPr dirty="0" sz="1200" spc="100">
                <a:solidFill>
                  <a:srgbClr val="181818"/>
                </a:solidFill>
                <a:latin typeface="Arial"/>
                <a:cs typeface="Arial"/>
              </a:rPr>
              <a:t>t</a:t>
            </a:r>
            <a:r>
              <a:rPr dirty="0" sz="1200" spc="100">
                <a:solidFill>
                  <a:srgbClr val="181818"/>
                </a:solidFill>
                <a:latin typeface="Arial"/>
                <a:cs typeface="Arial"/>
              </a:rPr>
              <a:t> </a:t>
            </a:r>
            <a:r>
              <a:rPr dirty="0" sz="1200" spc="45">
                <a:solidFill>
                  <a:srgbClr val="181818"/>
                </a:solidFill>
                <a:latin typeface="Arial"/>
                <a:cs typeface="Arial"/>
              </a:rPr>
              <a:t>o</a:t>
            </a:r>
            <a:r>
              <a:rPr dirty="0" sz="1200" spc="30">
                <a:solidFill>
                  <a:srgbClr val="181818"/>
                </a:solidFill>
                <a:latin typeface="Arial"/>
                <a:cs typeface="Arial"/>
              </a:rPr>
              <a:t>n</a:t>
            </a:r>
            <a:r>
              <a:rPr dirty="0" sz="1200" spc="15">
                <a:solidFill>
                  <a:srgbClr val="181818"/>
                </a:solidFill>
                <a:latin typeface="Arial"/>
                <a:cs typeface="Arial"/>
              </a:rPr>
              <a:t>l</a:t>
            </a:r>
            <a:r>
              <a:rPr dirty="0" sz="1200" spc="65">
                <a:solidFill>
                  <a:srgbClr val="181818"/>
                </a:solidFill>
                <a:latin typeface="Arial"/>
                <a:cs typeface="Arial"/>
              </a:rPr>
              <a:t>y</a:t>
            </a:r>
            <a:r>
              <a:rPr dirty="0" sz="1200" spc="65">
                <a:solidFill>
                  <a:srgbClr val="181818"/>
                </a:solidFill>
                <a:latin typeface="Arial"/>
                <a:cs typeface="Arial"/>
              </a:rPr>
              <a:t> </a:t>
            </a:r>
            <a:r>
              <a:rPr dirty="0" sz="1200" spc="60">
                <a:solidFill>
                  <a:srgbClr val="181818"/>
                </a:solidFill>
                <a:latin typeface="Arial"/>
                <a:cs typeface="Arial"/>
              </a:rPr>
              <a:t>p</a:t>
            </a:r>
            <a:r>
              <a:rPr dirty="0" sz="1200" spc="60">
                <a:solidFill>
                  <a:srgbClr val="181818"/>
                </a:solidFill>
                <a:latin typeface="Arial"/>
                <a:cs typeface="Arial"/>
              </a:rPr>
              <a:t>r</a:t>
            </a:r>
            <a:r>
              <a:rPr dirty="0" sz="1200" spc="25">
                <a:solidFill>
                  <a:srgbClr val="181818"/>
                </a:solidFill>
                <a:latin typeface="Arial"/>
                <a:cs typeface="Arial"/>
              </a:rPr>
              <a:t>e</a:t>
            </a:r>
            <a:r>
              <a:rPr dirty="0" sz="1200" spc="60">
                <a:solidFill>
                  <a:srgbClr val="181818"/>
                </a:solidFill>
                <a:latin typeface="Arial"/>
                <a:cs typeface="Arial"/>
              </a:rPr>
              <a:t>p</a:t>
            </a:r>
            <a:r>
              <a:rPr dirty="0" sz="1200" spc="5">
                <a:solidFill>
                  <a:srgbClr val="181818"/>
                </a:solidFill>
                <a:latin typeface="Arial"/>
                <a:cs typeface="Arial"/>
              </a:rPr>
              <a:t>a</a:t>
            </a:r>
            <a:r>
              <a:rPr dirty="0" sz="1200" spc="60">
                <a:solidFill>
                  <a:srgbClr val="181818"/>
                </a:solidFill>
                <a:latin typeface="Arial"/>
                <a:cs typeface="Arial"/>
              </a:rPr>
              <a:t>r</a:t>
            </a:r>
            <a:r>
              <a:rPr dirty="0" sz="1200" spc="25">
                <a:solidFill>
                  <a:srgbClr val="181818"/>
                </a:solidFill>
                <a:latin typeface="Arial"/>
                <a:cs typeface="Arial"/>
              </a:rPr>
              <a:t>e</a:t>
            </a:r>
            <a:r>
              <a:rPr dirty="0" sz="1200" spc="70">
                <a:solidFill>
                  <a:srgbClr val="181818"/>
                </a:solidFill>
                <a:latin typeface="Arial"/>
                <a:cs typeface="Arial"/>
              </a:rPr>
              <a:t>d</a:t>
            </a:r>
            <a:r>
              <a:rPr dirty="0" sz="1200" spc="70">
                <a:solidFill>
                  <a:srgbClr val="181818"/>
                </a:solidFill>
                <a:latin typeface="Arial"/>
                <a:cs typeface="Arial"/>
              </a:rPr>
              <a:t> </a:t>
            </a:r>
            <a:r>
              <a:rPr dirty="0" sz="1200" spc="95">
                <a:solidFill>
                  <a:srgbClr val="181818"/>
                </a:solidFill>
                <a:latin typeface="Arial"/>
                <a:cs typeface="Arial"/>
              </a:rPr>
              <a:t>f</a:t>
            </a:r>
            <a:r>
              <a:rPr dirty="0" sz="1200" spc="45">
                <a:solidFill>
                  <a:srgbClr val="181818"/>
                </a:solidFill>
                <a:latin typeface="Arial"/>
                <a:cs typeface="Arial"/>
              </a:rPr>
              <a:t>o</a:t>
            </a:r>
            <a:r>
              <a:rPr dirty="0" sz="1200" spc="60">
                <a:solidFill>
                  <a:srgbClr val="181818"/>
                </a:solidFill>
                <a:latin typeface="Arial"/>
                <a:cs typeface="Arial"/>
              </a:rPr>
              <a:t>r</a:t>
            </a:r>
            <a:r>
              <a:rPr dirty="0" sz="1200" spc="60">
                <a:solidFill>
                  <a:srgbClr val="181818"/>
                </a:solidFill>
                <a:latin typeface="Arial"/>
                <a:cs typeface="Arial"/>
              </a:rPr>
              <a:t> </a:t>
            </a:r>
            <a:r>
              <a:rPr dirty="0" sz="1200" spc="100">
                <a:solidFill>
                  <a:srgbClr val="181818"/>
                </a:solidFill>
                <a:latin typeface="Arial"/>
                <a:cs typeface="Arial"/>
              </a:rPr>
              <a:t>t</a:t>
            </a:r>
            <a:r>
              <a:rPr dirty="0" sz="1200" spc="40">
                <a:solidFill>
                  <a:srgbClr val="181818"/>
                </a:solidFill>
                <a:latin typeface="Arial"/>
                <a:cs typeface="Arial"/>
              </a:rPr>
              <a:t>h</a:t>
            </a:r>
            <a:r>
              <a:rPr dirty="0" sz="1200" spc="25">
                <a:solidFill>
                  <a:srgbClr val="181818"/>
                </a:solidFill>
                <a:latin typeface="Arial"/>
                <a:cs typeface="Arial"/>
              </a:rPr>
              <a:t>e</a:t>
            </a:r>
            <a:r>
              <a:rPr dirty="0" sz="1200" spc="25">
                <a:solidFill>
                  <a:srgbClr val="181818"/>
                </a:solidFill>
                <a:latin typeface="Arial"/>
                <a:cs typeface="Arial"/>
              </a:rPr>
              <a:t> </a:t>
            </a:r>
            <a:r>
              <a:rPr dirty="0" sz="1200" spc="5">
                <a:solidFill>
                  <a:srgbClr val="181818"/>
                </a:solidFill>
                <a:latin typeface="Arial"/>
                <a:cs typeface="Arial"/>
              </a:rPr>
              <a:t>a</a:t>
            </a:r>
            <a:r>
              <a:rPr dirty="0" sz="1200" spc="65">
                <a:solidFill>
                  <a:srgbClr val="181818"/>
                </a:solidFill>
                <a:latin typeface="Arial"/>
                <a:cs typeface="Arial"/>
              </a:rPr>
              <a:t>c</a:t>
            </a:r>
            <a:r>
              <a:rPr dirty="0" sz="1200" spc="5">
                <a:solidFill>
                  <a:srgbClr val="181818"/>
                </a:solidFill>
                <a:latin typeface="Arial"/>
                <a:cs typeface="Arial"/>
              </a:rPr>
              <a:t>a</a:t>
            </a:r>
            <a:r>
              <a:rPr dirty="0" sz="1200" spc="70">
                <a:solidFill>
                  <a:srgbClr val="181818"/>
                </a:solidFill>
                <a:latin typeface="Arial"/>
                <a:cs typeface="Arial"/>
              </a:rPr>
              <a:t>d</a:t>
            </a:r>
            <a:r>
              <a:rPr dirty="0" sz="1200" spc="30">
                <a:solidFill>
                  <a:srgbClr val="181818"/>
                </a:solidFill>
                <a:latin typeface="Arial"/>
                <a:cs typeface="Arial"/>
              </a:rPr>
              <a:t>em</a:t>
            </a:r>
            <a:r>
              <a:rPr dirty="0" sz="1200" spc="15">
                <a:solidFill>
                  <a:srgbClr val="181818"/>
                </a:solidFill>
                <a:latin typeface="Arial"/>
                <a:cs typeface="Arial"/>
              </a:rPr>
              <a:t>i</a:t>
            </a:r>
            <a:r>
              <a:rPr dirty="0" sz="1200" spc="65">
                <a:solidFill>
                  <a:srgbClr val="181818"/>
                </a:solidFill>
                <a:latin typeface="Arial"/>
                <a:cs typeface="Arial"/>
              </a:rPr>
              <a:t>c</a:t>
            </a:r>
            <a:r>
              <a:rPr dirty="0" sz="1200" spc="65">
                <a:solidFill>
                  <a:srgbClr val="181818"/>
                </a:solidFill>
                <a:latin typeface="Arial"/>
                <a:cs typeface="Arial"/>
              </a:rPr>
              <a:t> </a:t>
            </a:r>
            <a:r>
              <a:rPr dirty="0" sz="1200" spc="65">
                <a:solidFill>
                  <a:srgbClr val="181818"/>
                </a:solidFill>
                <a:latin typeface="Arial"/>
                <a:cs typeface="Arial"/>
              </a:rPr>
              <a:t>c</a:t>
            </a:r>
            <a:r>
              <a:rPr dirty="0" sz="1200" spc="40">
                <a:solidFill>
                  <a:srgbClr val="181818"/>
                </a:solidFill>
                <a:latin typeface="Arial"/>
                <a:cs typeface="Arial"/>
              </a:rPr>
              <a:t>h</a:t>
            </a:r>
            <a:r>
              <a:rPr dirty="0" sz="1200" spc="5">
                <a:solidFill>
                  <a:srgbClr val="181818"/>
                </a:solidFill>
                <a:latin typeface="Arial"/>
                <a:cs typeface="Arial"/>
              </a:rPr>
              <a:t>a</a:t>
            </a:r>
            <a:r>
              <a:rPr dirty="0" sz="1200" spc="15">
                <a:solidFill>
                  <a:srgbClr val="181818"/>
                </a:solidFill>
                <a:latin typeface="Arial"/>
                <a:cs typeface="Arial"/>
              </a:rPr>
              <a:t>ll</a:t>
            </a:r>
            <a:r>
              <a:rPr dirty="0" sz="1200" spc="25">
                <a:solidFill>
                  <a:srgbClr val="181818"/>
                </a:solidFill>
                <a:latin typeface="Arial"/>
                <a:cs typeface="Arial"/>
              </a:rPr>
              <a:t>e</a:t>
            </a:r>
            <a:r>
              <a:rPr dirty="0" sz="1200" spc="30">
                <a:solidFill>
                  <a:srgbClr val="181818"/>
                </a:solidFill>
                <a:latin typeface="Arial"/>
                <a:cs typeface="Arial"/>
              </a:rPr>
              <a:t>n</a:t>
            </a:r>
            <a:r>
              <a:rPr dirty="0" sz="1200" spc="60">
                <a:solidFill>
                  <a:srgbClr val="181818"/>
                </a:solidFill>
                <a:latin typeface="Arial"/>
                <a:cs typeface="Arial"/>
              </a:rPr>
              <a:t>g</a:t>
            </a:r>
            <a:r>
              <a:rPr dirty="0" sz="1200" spc="25">
                <a:solidFill>
                  <a:srgbClr val="181818"/>
                </a:solidFill>
                <a:latin typeface="Arial"/>
                <a:cs typeface="Arial"/>
              </a:rPr>
              <a:t>es</a:t>
            </a:r>
            <a:r>
              <a:rPr dirty="0" sz="1200" spc="25">
                <a:solidFill>
                  <a:srgbClr val="181818"/>
                </a:solidFill>
                <a:latin typeface="Arial"/>
                <a:cs typeface="Arial"/>
              </a:rPr>
              <a:t> </a:t>
            </a:r>
            <a:r>
              <a:rPr dirty="0" sz="1200" spc="45">
                <a:solidFill>
                  <a:srgbClr val="181818"/>
                </a:solidFill>
                <a:latin typeface="Arial"/>
                <a:cs typeface="Arial"/>
              </a:rPr>
              <a:t>o</a:t>
            </a:r>
            <a:r>
              <a:rPr dirty="0" sz="1200" spc="95">
                <a:solidFill>
                  <a:srgbClr val="181818"/>
                </a:solidFill>
                <a:latin typeface="Arial"/>
                <a:cs typeface="Arial"/>
              </a:rPr>
              <a:t>f</a:t>
            </a:r>
            <a:r>
              <a:rPr dirty="0" sz="1200" spc="95">
                <a:solidFill>
                  <a:srgbClr val="181818"/>
                </a:solidFill>
                <a:latin typeface="Arial"/>
                <a:cs typeface="Arial"/>
              </a:rPr>
              <a:t> </a:t>
            </a:r>
            <a:r>
              <a:rPr dirty="0" sz="1200" spc="25">
                <a:solidFill>
                  <a:srgbClr val="181818"/>
                </a:solidFill>
                <a:latin typeface="Arial"/>
                <a:cs typeface="Arial"/>
              </a:rPr>
              <a:t>su</a:t>
            </a:r>
            <a:r>
              <a:rPr dirty="0" sz="1200" spc="70">
                <a:solidFill>
                  <a:srgbClr val="181818"/>
                </a:solidFill>
                <a:latin typeface="Arial"/>
                <a:cs typeface="Arial"/>
              </a:rPr>
              <a:t>b</a:t>
            </a:r>
            <a:r>
              <a:rPr dirty="0" sz="1200" spc="25">
                <a:solidFill>
                  <a:srgbClr val="181818"/>
                </a:solidFill>
                <a:latin typeface="Arial"/>
                <a:cs typeface="Arial"/>
              </a:rPr>
              <a:t>se</a:t>
            </a:r>
            <a:r>
              <a:rPr dirty="0" sz="1200" spc="60">
                <a:solidFill>
                  <a:srgbClr val="181818"/>
                </a:solidFill>
                <a:latin typeface="Arial"/>
                <a:cs typeface="Arial"/>
              </a:rPr>
              <a:t>q</a:t>
            </a:r>
            <a:r>
              <a:rPr dirty="0" sz="1200" spc="25">
                <a:solidFill>
                  <a:srgbClr val="181818"/>
                </a:solidFill>
                <a:latin typeface="Arial"/>
                <a:cs typeface="Arial"/>
              </a:rPr>
              <a:t>ue</a:t>
            </a:r>
            <a:r>
              <a:rPr dirty="0" sz="1200" spc="30">
                <a:solidFill>
                  <a:srgbClr val="181818"/>
                </a:solidFill>
                <a:latin typeface="Arial"/>
                <a:cs typeface="Arial"/>
              </a:rPr>
              <a:t>n</a:t>
            </a:r>
            <a:r>
              <a:rPr dirty="0" sz="1200" spc="100">
                <a:solidFill>
                  <a:srgbClr val="181818"/>
                </a:solidFill>
                <a:latin typeface="Arial"/>
                <a:cs typeface="Arial"/>
              </a:rPr>
              <a:t>t</a:t>
            </a:r>
            <a:r>
              <a:rPr dirty="0" sz="1200" spc="100">
                <a:solidFill>
                  <a:srgbClr val="181818"/>
                </a:solidFill>
                <a:latin typeface="Arial"/>
                <a:cs typeface="Arial"/>
              </a:rPr>
              <a:t> </a:t>
            </a:r>
            <a:r>
              <a:rPr dirty="0" sz="1200" spc="60">
                <a:solidFill>
                  <a:srgbClr val="181818"/>
                </a:solidFill>
                <a:latin typeface="Arial"/>
                <a:cs typeface="Arial"/>
              </a:rPr>
              <a:t>g</a:t>
            </a:r>
            <a:r>
              <a:rPr dirty="0" sz="1200" spc="60">
                <a:solidFill>
                  <a:srgbClr val="181818"/>
                </a:solidFill>
                <a:latin typeface="Arial"/>
                <a:cs typeface="Arial"/>
              </a:rPr>
              <a:t>r</a:t>
            </a:r>
            <a:r>
              <a:rPr dirty="0" sz="1200" spc="5">
                <a:solidFill>
                  <a:srgbClr val="181818"/>
                </a:solidFill>
                <a:latin typeface="Arial"/>
                <a:cs typeface="Arial"/>
              </a:rPr>
              <a:t>a</a:t>
            </a:r>
            <a:r>
              <a:rPr dirty="0" sz="1200" spc="70">
                <a:solidFill>
                  <a:srgbClr val="181818"/>
                </a:solidFill>
                <a:latin typeface="Arial"/>
                <a:cs typeface="Arial"/>
              </a:rPr>
              <a:t>d</a:t>
            </a:r>
            <a:r>
              <a:rPr dirty="0" sz="1200" spc="25">
                <a:solidFill>
                  <a:srgbClr val="181818"/>
                </a:solidFill>
                <a:latin typeface="Arial"/>
                <a:cs typeface="Arial"/>
              </a:rPr>
              <a:t>es</a:t>
            </a:r>
            <a:r>
              <a:rPr dirty="0" sz="1200" spc="25">
                <a:solidFill>
                  <a:srgbClr val="181818"/>
                </a:solidFill>
                <a:latin typeface="Arial"/>
                <a:cs typeface="Arial"/>
              </a:rPr>
              <a:t> </a:t>
            </a:r>
            <a:r>
              <a:rPr dirty="0" sz="1200" spc="70">
                <a:solidFill>
                  <a:srgbClr val="181818"/>
                </a:solidFill>
                <a:latin typeface="Arial"/>
                <a:cs typeface="Arial"/>
              </a:rPr>
              <a:t>b</a:t>
            </a:r>
            <a:r>
              <a:rPr dirty="0" sz="1200" spc="25">
                <a:solidFill>
                  <a:srgbClr val="181818"/>
                </a:solidFill>
                <a:latin typeface="Arial"/>
                <a:cs typeface="Arial"/>
              </a:rPr>
              <a:t>u</a:t>
            </a:r>
            <a:r>
              <a:rPr dirty="0" sz="1200" spc="100">
                <a:solidFill>
                  <a:srgbClr val="181818"/>
                </a:solidFill>
                <a:latin typeface="Arial"/>
                <a:cs typeface="Arial"/>
              </a:rPr>
              <a:t>t</a:t>
            </a:r>
            <a:r>
              <a:rPr dirty="0" sz="1200" spc="100">
                <a:solidFill>
                  <a:srgbClr val="181818"/>
                </a:solidFill>
                <a:latin typeface="Arial"/>
                <a:cs typeface="Arial"/>
              </a:rPr>
              <a:t> </a:t>
            </a:r>
            <a:r>
              <a:rPr dirty="0" sz="1200" spc="5">
                <a:solidFill>
                  <a:srgbClr val="181818"/>
                </a:solidFill>
                <a:latin typeface="Arial"/>
                <a:cs typeface="Arial"/>
              </a:rPr>
              <a:t>a</a:t>
            </a:r>
            <a:r>
              <a:rPr dirty="0" sz="1200" spc="60">
                <a:solidFill>
                  <a:srgbClr val="181818"/>
                </a:solidFill>
                <a:latin typeface="Arial"/>
                <a:cs typeface="Arial"/>
              </a:rPr>
              <a:t>r</a:t>
            </a:r>
            <a:r>
              <a:rPr dirty="0" sz="1200" spc="25">
                <a:solidFill>
                  <a:srgbClr val="181818"/>
                </a:solidFill>
                <a:latin typeface="Arial"/>
                <a:cs typeface="Arial"/>
              </a:rPr>
              <a:t>e</a:t>
            </a:r>
            <a:r>
              <a:rPr dirty="0" sz="1200" spc="25">
                <a:solidFill>
                  <a:srgbClr val="181818"/>
                </a:solidFill>
                <a:latin typeface="Arial"/>
                <a:cs typeface="Arial"/>
              </a:rPr>
              <a:t> </a:t>
            </a:r>
            <a:r>
              <a:rPr dirty="0" sz="1200" spc="5">
                <a:solidFill>
                  <a:srgbClr val="181818"/>
                </a:solidFill>
                <a:latin typeface="Arial"/>
                <a:cs typeface="Arial"/>
              </a:rPr>
              <a:t>a</a:t>
            </a:r>
            <a:r>
              <a:rPr dirty="0" sz="1200" spc="15">
                <a:solidFill>
                  <a:srgbClr val="181818"/>
                </a:solidFill>
                <a:latin typeface="Arial"/>
                <a:cs typeface="Arial"/>
              </a:rPr>
              <a:t>l</a:t>
            </a:r>
            <a:r>
              <a:rPr dirty="0" sz="1200" spc="20">
                <a:solidFill>
                  <a:srgbClr val="181818"/>
                </a:solidFill>
                <a:latin typeface="Arial"/>
                <a:cs typeface="Arial"/>
              </a:rPr>
              <a:t>s</a:t>
            </a:r>
            <a:r>
              <a:rPr dirty="0" sz="1200" spc="45">
                <a:solidFill>
                  <a:srgbClr val="181818"/>
                </a:solidFill>
                <a:latin typeface="Arial"/>
                <a:cs typeface="Arial"/>
              </a:rPr>
              <a:t>o</a:t>
            </a:r>
            <a:r>
              <a:rPr dirty="0" sz="1200" spc="20">
                <a:solidFill>
                  <a:srgbClr val="181818"/>
                </a:solidFill>
                <a:latin typeface="Arial"/>
                <a:cs typeface="Arial"/>
              </a:rPr>
              <a:t> </a:t>
            </a:r>
            <a:r>
              <a:rPr dirty="0" sz="1200" spc="30">
                <a:solidFill>
                  <a:srgbClr val="181818"/>
                </a:solidFill>
                <a:latin typeface="Arial"/>
                <a:cs typeface="Arial"/>
              </a:rPr>
              <a:t>n</a:t>
            </a:r>
            <a:r>
              <a:rPr dirty="0" sz="1200" spc="25">
                <a:solidFill>
                  <a:srgbClr val="181818"/>
                </a:solidFill>
                <a:latin typeface="Arial"/>
                <a:cs typeface="Arial"/>
              </a:rPr>
              <a:t>u</a:t>
            </a:r>
            <a:r>
              <a:rPr dirty="0" sz="1200" spc="60">
                <a:solidFill>
                  <a:srgbClr val="181818"/>
                </a:solidFill>
                <a:latin typeface="Arial"/>
                <a:cs typeface="Arial"/>
              </a:rPr>
              <a:t>r</a:t>
            </a:r>
            <a:r>
              <a:rPr dirty="0" sz="1200" spc="100">
                <a:solidFill>
                  <a:srgbClr val="181818"/>
                </a:solidFill>
                <a:latin typeface="Arial"/>
                <a:cs typeface="Arial"/>
              </a:rPr>
              <a:t>t</a:t>
            </a:r>
            <a:r>
              <a:rPr dirty="0" sz="1200" spc="25">
                <a:solidFill>
                  <a:srgbClr val="181818"/>
                </a:solidFill>
                <a:latin typeface="Arial"/>
                <a:cs typeface="Arial"/>
              </a:rPr>
              <a:t>u</a:t>
            </a:r>
            <a:r>
              <a:rPr dirty="0" sz="1200" spc="60">
                <a:solidFill>
                  <a:srgbClr val="181818"/>
                </a:solidFill>
                <a:latin typeface="Arial"/>
                <a:cs typeface="Arial"/>
              </a:rPr>
              <a:t>r</a:t>
            </a:r>
            <a:r>
              <a:rPr dirty="0" sz="1200" spc="25">
                <a:solidFill>
                  <a:srgbClr val="181818"/>
                </a:solidFill>
                <a:latin typeface="Arial"/>
                <a:cs typeface="Arial"/>
              </a:rPr>
              <a:t>e</a:t>
            </a:r>
            <a:r>
              <a:rPr dirty="0" sz="1200" spc="70">
                <a:solidFill>
                  <a:srgbClr val="181818"/>
                </a:solidFill>
                <a:latin typeface="Arial"/>
                <a:cs typeface="Arial"/>
              </a:rPr>
              <a:t>d</a:t>
            </a:r>
            <a:r>
              <a:rPr dirty="0" sz="1200" spc="70">
                <a:solidFill>
                  <a:srgbClr val="181818"/>
                </a:solidFill>
                <a:latin typeface="Arial"/>
                <a:cs typeface="Arial"/>
              </a:rPr>
              <a:t> </a:t>
            </a:r>
            <a:r>
              <a:rPr dirty="0" sz="1200" spc="100">
                <a:solidFill>
                  <a:srgbClr val="181818"/>
                </a:solidFill>
                <a:latin typeface="Arial"/>
                <a:cs typeface="Arial"/>
              </a:rPr>
              <a:t>t</a:t>
            </a:r>
            <a:r>
              <a:rPr dirty="0" sz="1200" spc="45">
                <a:solidFill>
                  <a:srgbClr val="181818"/>
                </a:solidFill>
                <a:latin typeface="Arial"/>
                <a:cs typeface="Arial"/>
              </a:rPr>
              <a:t>o</a:t>
            </a:r>
            <a:r>
              <a:rPr dirty="0" sz="1200" spc="45">
                <a:solidFill>
                  <a:srgbClr val="181818"/>
                </a:solidFill>
                <a:latin typeface="Arial"/>
                <a:cs typeface="Arial"/>
              </a:rPr>
              <a:t> </a:t>
            </a:r>
            <a:r>
              <a:rPr dirty="0" sz="1200" spc="70">
                <a:solidFill>
                  <a:srgbClr val="181818"/>
                </a:solidFill>
                <a:latin typeface="Arial"/>
                <a:cs typeface="Arial"/>
              </a:rPr>
              <a:t>b</a:t>
            </a:r>
            <a:r>
              <a:rPr dirty="0" sz="1200" spc="25">
                <a:solidFill>
                  <a:srgbClr val="181818"/>
                </a:solidFill>
                <a:latin typeface="Arial"/>
                <a:cs typeface="Arial"/>
              </a:rPr>
              <a:t>e</a:t>
            </a:r>
            <a:r>
              <a:rPr dirty="0" sz="1200" spc="65">
                <a:solidFill>
                  <a:srgbClr val="181818"/>
                </a:solidFill>
                <a:latin typeface="Arial"/>
                <a:cs typeface="Arial"/>
              </a:rPr>
              <a:t>c</a:t>
            </a:r>
            <a:r>
              <a:rPr dirty="0" sz="1200" spc="45">
                <a:solidFill>
                  <a:srgbClr val="181818"/>
                </a:solidFill>
                <a:latin typeface="Arial"/>
                <a:cs typeface="Arial"/>
              </a:rPr>
              <a:t>o</a:t>
            </a:r>
            <a:r>
              <a:rPr dirty="0" sz="1200" spc="30">
                <a:solidFill>
                  <a:srgbClr val="181818"/>
                </a:solidFill>
                <a:latin typeface="Arial"/>
                <a:cs typeface="Arial"/>
              </a:rPr>
              <a:t>me</a:t>
            </a:r>
            <a:r>
              <a:rPr dirty="0" sz="1200" spc="30">
                <a:solidFill>
                  <a:srgbClr val="181818"/>
                </a:solidFill>
                <a:latin typeface="Arial"/>
                <a:cs typeface="Arial"/>
              </a:rPr>
              <a:t> </a:t>
            </a:r>
            <a:r>
              <a:rPr dirty="0" sz="1200" spc="100">
                <a:solidFill>
                  <a:srgbClr val="181818"/>
                </a:solidFill>
                <a:latin typeface="Arial"/>
                <a:cs typeface="Arial"/>
              </a:rPr>
              <a:t>w</a:t>
            </a:r>
            <a:r>
              <a:rPr dirty="0" sz="1200" spc="25">
                <a:solidFill>
                  <a:srgbClr val="181818"/>
                </a:solidFill>
                <a:latin typeface="Arial"/>
                <a:cs typeface="Arial"/>
              </a:rPr>
              <a:t>e</a:t>
            </a:r>
            <a:r>
              <a:rPr dirty="0" sz="1200" spc="15">
                <a:solidFill>
                  <a:srgbClr val="181818"/>
                </a:solidFill>
                <a:latin typeface="Arial"/>
                <a:cs typeface="Arial"/>
              </a:rPr>
              <a:t>ll</a:t>
            </a:r>
            <a:r>
              <a:rPr dirty="0" sz="1200" spc="150">
                <a:solidFill>
                  <a:srgbClr val="181818"/>
                </a:solidFill>
                <a:latin typeface="Arial"/>
                <a:cs typeface="Arial"/>
              </a:rPr>
              <a:t>-</a:t>
            </a:r>
            <a:r>
              <a:rPr dirty="0" sz="1200" spc="60">
                <a:solidFill>
                  <a:srgbClr val="181818"/>
                </a:solidFill>
                <a:latin typeface="Arial"/>
                <a:cs typeface="Arial"/>
              </a:rPr>
              <a:t>r</a:t>
            </a:r>
            <a:r>
              <a:rPr dirty="0" sz="1200" spc="45">
                <a:solidFill>
                  <a:srgbClr val="181818"/>
                </a:solidFill>
                <a:latin typeface="Arial"/>
                <a:cs typeface="Arial"/>
              </a:rPr>
              <a:t>o</a:t>
            </a:r>
            <a:r>
              <a:rPr dirty="0" sz="1200" spc="25">
                <a:solidFill>
                  <a:srgbClr val="181818"/>
                </a:solidFill>
                <a:latin typeface="Arial"/>
                <a:cs typeface="Arial"/>
              </a:rPr>
              <a:t>u</a:t>
            </a:r>
            <a:r>
              <a:rPr dirty="0" sz="1200" spc="30">
                <a:solidFill>
                  <a:srgbClr val="181818"/>
                </a:solidFill>
                <a:latin typeface="Arial"/>
                <a:cs typeface="Arial"/>
              </a:rPr>
              <a:t>n</a:t>
            </a:r>
            <a:r>
              <a:rPr dirty="0" sz="1200" spc="70">
                <a:solidFill>
                  <a:srgbClr val="181818"/>
                </a:solidFill>
                <a:latin typeface="Arial"/>
                <a:cs typeface="Arial"/>
              </a:rPr>
              <a:t>d</a:t>
            </a:r>
            <a:r>
              <a:rPr dirty="0" sz="1200" spc="25">
                <a:solidFill>
                  <a:srgbClr val="181818"/>
                </a:solidFill>
                <a:latin typeface="Arial"/>
                <a:cs typeface="Arial"/>
              </a:rPr>
              <a:t>e</a:t>
            </a:r>
            <a:r>
              <a:rPr dirty="0" sz="1200" spc="70">
                <a:solidFill>
                  <a:srgbClr val="181818"/>
                </a:solidFill>
                <a:latin typeface="Arial"/>
                <a:cs typeface="Arial"/>
              </a:rPr>
              <a:t>d</a:t>
            </a:r>
            <a:r>
              <a:rPr dirty="0" sz="1200" spc="70">
                <a:solidFill>
                  <a:srgbClr val="181818"/>
                </a:solidFill>
                <a:latin typeface="Arial"/>
                <a:cs typeface="Arial"/>
              </a:rPr>
              <a:t> </a:t>
            </a:r>
            <a:r>
              <a:rPr dirty="0" sz="1200" spc="15">
                <a:solidFill>
                  <a:srgbClr val="181818"/>
                </a:solidFill>
                <a:latin typeface="Arial"/>
                <a:cs typeface="Arial"/>
              </a:rPr>
              <a:t>i</a:t>
            </a:r>
            <a:r>
              <a:rPr dirty="0" sz="1200" spc="30">
                <a:solidFill>
                  <a:srgbClr val="181818"/>
                </a:solidFill>
                <a:latin typeface="Arial"/>
                <a:cs typeface="Arial"/>
              </a:rPr>
              <a:t>n</a:t>
            </a:r>
            <a:r>
              <a:rPr dirty="0" sz="1200" spc="70">
                <a:solidFill>
                  <a:srgbClr val="181818"/>
                </a:solidFill>
                <a:latin typeface="Arial"/>
                <a:cs typeface="Arial"/>
              </a:rPr>
              <a:t>d</a:t>
            </a:r>
            <a:r>
              <a:rPr dirty="0" sz="1200" spc="15">
                <a:solidFill>
                  <a:srgbClr val="181818"/>
                </a:solidFill>
                <a:latin typeface="Arial"/>
                <a:cs typeface="Arial"/>
              </a:rPr>
              <a:t>i</a:t>
            </a:r>
            <a:r>
              <a:rPr dirty="0" sz="1200" spc="65">
                <a:solidFill>
                  <a:srgbClr val="181818"/>
                </a:solidFill>
                <a:latin typeface="Arial"/>
                <a:cs typeface="Arial"/>
              </a:rPr>
              <a:t>v</a:t>
            </a:r>
            <a:r>
              <a:rPr dirty="0" sz="1200" spc="15">
                <a:solidFill>
                  <a:srgbClr val="181818"/>
                </a:solidFill>
                <a:latin typeface="Arial"/>
                <a:cs typeface="Arial"/>
              </a:rPr>
              <a:t>i</a:t>
            </a:r>
            <a:r>
              <a:rPr dirty="0" sz="1200" spc="70">
                <a:solidFill>
                  <a:srgbClr val="181818"/>
                </a:solidFill>
                <a:latin typeface="Arial"/>
                <a:cs typeface="Arial"/>
              </a:rPr>
              <a:t>d</a:t>
            </a:r>
            <a:r>
              <a:rPr dirty="0" sz="1200" spc="25">
                <a:solidFill>
                  <a:srgbClr val="181818"/>
                </a:solidFill>
                <a:latin typeface="Arial"/>
                <a:cs typeface="Arial"/>
              </a:rPr>
              <a:t>u</a:t>
            </a:r>
            <a:r>
              <a:rPr dirty="0" sz="1200" spc="5">
                <a:solidFill>
                  <a:srgbClr val="181818"/>
                </a:solidFill>
                <a:latin typeface="Arial"/>
                <a:cs typeface="Arial"/>
              </a:rPr>
              <a:t>a</a:t>
            </a:r>
            <a:r>
              <a:rPr dirty="0" sz="1200" spc="15">
                <a:solidFill>
                  <a:srgbClr val="181818"/>
                </a:solidFill>
                <a:latin typeface="Arial"/>
                <a:cs typeface="Arial"/>
              </a:rPr>
              <a:t>l</a:t>
            </a:r>
            <a:r>
              <a:rPr dirty="0" sz="1200" spc="20">
                <a:solidFill>
                  <a:srgbClr val="181818"/>
                </a:solidFill>
                <a:latin typeface="Arial"/>
                <a:cs typeface="Arial"/>
              </a:rPr>
              <a:t>s</a:t>
            </a:r>
            <a:r>
              <a:rPr dirty="0" sz="1200" spc="20">
                <a:solidFill>
                  <a:srgbClr val="181818"/>
                </a:solidFill>
                <a:latin typeface="Arial"/>
                <a:cs typeface="Arial"/>
              </a:rPr>
              <a:t>, </a:t>
            </a:r>
            <a:r>
              <a:rPr dirty="0" sz="1200" spc="30">
                <a:solidFill>
                  <a:srgbClr val="181818"/>
                </a:solidFill>
                <a:latin typeface="Arial"/>
                <a:cs typeface="Arial"/>
              </a:rPr>
              <a:t>em</a:t>
            </a:r>
            <a:r>
              <a:rPr dirty="0" sz="1200" spc="70">
                <a:solidFill>
                  <a:srgbClr val="181818"/>
                </a:solidFill>
                <a:latin typeface="Arial"/>
                <a:cs typeface="Arial"/>
              </a:rPr>
              <a:t>b</a:t>
            </a:r>
            <a:r>
              <a:rPr dirty="0" sz="1200" spc="45">
                <a:solidFill>
                  <a:srgbClr val="181818"/>
                </a:solidFill>
                <a:latin typeface="Arial"/>
                <a:cs typeface="Arial"/>
              </a:rPr>
              <a:t>o</a:t>
            </a:r>
            <a:r>
              <a:rPr dirty="0" sz="1200" spc="65">
                <a:solidFill>
                  <a:srgbClr val="181818"/>
                </a:solidFill>
                <a:latin typeface="Arial"/>
                <a:cs typeface="Arial"/>
              </a:rPr>
              <a:t>dy</a:t>
            </a:r>
            <a:r>
              <a:rPr dirty="0" sz="1200" spc="15">
                <a:solidFill>
                  <a:srgbClr val="181818"/>
                </a:solidFill>
                <a:latin typeface="Arial"/>
                <a:cs typeface="Arial"/>
              </a:rPr>
              <a:t>i</a:t>
            </a:r>
            <a:r>
              <a:rPr dirty="0" sz="1200" spc="30">
                <a:solidFill>
                  <a:srgbClr val="181818"/>
                </a:solidFill>
                <a:latin typeface="Arial"/>
                <a:cs typeface="Arial"/>
              </a:rPr>
              <a:t>n</a:t>
            </a:r>
            <a:r>
              <a:rPr dirty="0" sz="1200" spc="60">
                <a:solidFill>
                  <a:srgbClr val="181818"/>
                </a:solidFill>
                <a:latin typeface="Arial"/>
                <a:cs typeface="Arial"/>
              </a:rPr>
              <a:t>g</a:t>
            </a:r>
            <a:r>
              <a:rPr dirty="0" sz="1200" spc="60">
                <a:solidFill>
                  <a:srgbClr val="181818"/>
                </a:solidFill>
                <a:latin typeface="Arial"/>
                <a:cs typeface="Arial"/>
              </a:rPr>
              <a:t> </a:t>
            </a:r>
            <a:r>
              <a:rPr dirty="0" sz="1200" spc="100">
                <a:solidFill>
                  <a:srgbClr val="181818"/>
                </a:solidFill>
                <a:latin typeface="Arial"/>
                <a:cs typeface="Arial"/>
              </a:rPr>
              <a:t>t</a:t>
            </a:r>
            <a:r>
              <a:rPr dirty="0" sz="1200" spc="40">
                <a:solidFill>
                  <a:srgbClr val="181818"/>
                </a:solidFill>
                <a:latin typeface="Arial"/>
                <a:cs typeface="Arial"/>
              </a:rPr>
              <a:t>h</a:t>
            </a:r>
            <a:r>
              <a:rPr dirty="0" sz="1200" spc="25">
                <a:solidFill>
                  <a:srgbClr val="181818"/>
                </a:solidFill>
                <a:latin typeface="Arial"/>
                <a:cs typeface="Arial"/>
              </a:rPr>
              <a:t>e</a:t>
            </a:r>
            <a:r>
              <a:rPr dirty="0" sz="1200" spc="25">
                <a:solidFill>
                  <a:srgbClr val="181818"/>
                </a:solidFill>
                <a:latin typeface="Arial"/>
                <a:cs typeface="Arial"/>
              </a:rPr>
              <a:t> </a:t>
            </a:r>
            <a:r>
              <a:rPr dirty="0" sz="1200" spc="65">
                <a:solidFill>
                  <a:srgbClr val="181818"/>
                </a:solidFill>
                <a:latin typeface="Arial"/>
                <a:cs typeface="Arial"/>
              </a:rPr>
              <a:t>v</a:t>
            </a:r>
            <a:r>
              <a:rPr dirty="0" sz="1200" spc="5">
                <a:solidFill>
                  <a:srgbClr val="181818"/>
                </a:solidFill>
                <a:latin typeface="Arial"/>
                <a:cs typeface="Arial"/>
              </a:rPr>
              <a:t>a</a:t>
            </a:r>
            <a:r>
              <a:rPr dirty="0" sz="1200" spc="15">
                <a:solidFill>
                  <a:srgbClr val="181818"/>
                </a:solidFill>
                <a:latin typeface="Arial"/>
                <a:cs typeface="Arial"/>
              </a:rPr>
              <a:t>l</a:t>
            </a:r>
            <a:r>
              <a:rPr dirty="0" sz="1200" spc="25">
                <a:solidFill>
                  <a:srgbClr val="181818"/>
                </a:solidFill>
                <a:latin typeface="Arial"/>
                <a:cs typeface="Arial"/>
              </a:rPr>
              <a:t>ues</a:t>
            </a:r>
            <a:r>
              <a:rPr dirty="0" sz="1200" spc="25">
                <a:solidFill>
                  <a:srgbClr val="181818"/>
                </a:solidFill>
                <a:latin typeface="Arial"/>
                <a:cs typeface="Arial"/>
              </a:rPr>
              <a:t> </a:t>
            </a:r>
            <a:r>
              <a:rPr dirty="0" sz="1200" spc="5">
                <a:solidFill>
                  <a:srgbClr val="181818"/>
                </a:solidFill>
                <a:latin typeface="Arial"/>
                <a:cs typeface="Arial"/>
              </a:rPr>
              <a:t>a</a:t>
            </a:r>
            <a:r>
              <a:rPr dirty="0" sz="1200" spc="30">
                <a:solidFill>
                  <a:srgbClr val="181818"/>
                </a:solidFill>
                <a:latin typeface="Arial"/>
                <a:cs typeface="Arial"/>
              </a:rPr>
              <a:t>n</a:t>
            </a:r>
            <a:r>
              <a:rPr dirty="0" sz="1200" spc="70">
                <a:solidFill>
                  <a:srgbClr val="181818"/>
                </a:solidFill>
                <a:latin typeface="Arial"/>
                <a:cs typeface="Arial"/>
              </a:rPr>
              <a:t>d</a:t>
            </a:r>
            <a:r>
              <a:rPr dirty="0" sz="1200" spc="70">
                <a:solidFill>
                  <a:srgbClr val="181818"/>
                </a:solidFill>
                <a:latin typeface="Arial"/>
                <a:cs typeface="Arial"/>
              </a:rPr>
              <a:t> </a:t>
            </a:r>
            <a:r>
              <a:rPr dirty="0" sz="1200" spc="100">
                <a:solidFill>
                  <a:srgbClr val="181818"/>
                </a:solidFill>
                <a:latin typeface="Arial"/>
                <a:cs typeface="Arial"/>
              </a:rPr>
              <a:t>t</a:t>
            </a:r>
            <a:r>
              <a:rPr dirty="0" sz="1200" spc="60">
                <a:solidFill>
                  <a:srgbClr val="181818"/>
                </a:solidFill>
                <a:latin typeface="Arial"/>
                <a:cs typeface="Arial"/>
              </a:rPr>
              <a:t>r</a:t>
            </a:r>
            <a:r>
              <a:rPr dirty="0" sz="1200" spc="5">
                <a:solidFill>
                  <a:srgbClr val="181818"/>
                </a:solidFill>
                <a:latin typeface="Arial"/>
                <a:cs typeface="Arial"/>
              </a:rPr>
              <a:t>a</a:t>
            </a:r>
            <a:r>
              <a:rPr dirty="0" sz="1200" spc="70">
                <a:solidFill>
                  <a:srgbClr val="181818"/>
                </a:solidFill>
                <a:latin typeface="Arial"/>
                <a:cs typeface="Arial"/>
              </a:rPr>
              <a:t>d</a:t>
            </a:r>
            <a:r>
              <a:rPr dirty="0" sz="1200" spc="15">
                <a:solidFill>
                  <a:srgbClr val="181818"/>
                </a:solidFill>
                <a:latin typeface="Arial"/>
                <a:cs typeface="Arial"/>
              </a:rPr>
              <a:t>i</a:t>
            </a:r>
            <a:r>
              <a:rPr dirty="0" sz="1200" spc="100">
                <a:solidFill>
                  <a:srgbClr val="181818"/>
                </a:solidFill>
                <a:latin typeface="Arial"/>
                <a:cs typeface="Arial"/>
              </a:rPr>
              <a:t>t</a:t>
            </a:r>
            <a:r>
              <a:rPr dirty="0" sz="1200" spc="15">
                <a:solidFill>
                  <a:srgbClr val="181818"/>
                </a:solidFill>
                <a:latin typeface="Arial"/>
                <a:cs typeface="Arial"/>
              </a:rPr>
              <a:t>i</a:t>
            </a:r>
            <a:r>
              <a:rPr dirty="0" sz="1200" spc="45">
                <a:solidFill>
                  <a:srgbClr val="181818"/>
                </a:solidFill>
                <a:latin typeface="Arial"/>
                <a:cs typeface="Arial"/>
              </a:rPr>
              <a:t>o</a:t>
            </a:r>
            <a:r>
              <a:rPr dirty="0" sz="1200" spc="30">
                <a:solidFill>
                  <a:srgbClr val="181818"/>
                </a:solidFill>
                <a:latin typeface="Arial"/>
                <a:cs typeface="Arial"/>
              </a:rPr>
              <a:t>n</a:t>
            </a:r>
            <a:r>
              <a:rPr dirty="0" sz="1200" spc="20">
                <a:solidFill>
                  <a:srgbClr val="181818"/>
                </a:solidFill>
                <a:latin typeface="Arial"/>
                <a:cs typeface="Arial"/>
              </a:rPr>
              <a:t>s</a:t>
            </a:r>
            <a:r>
              <a:rPr dirty="0" sz="1200" spc="20">
                <a:solidFill>
                  <a:srgbClr val="181818"/>
                </a:solidFill>
                <a:latin typeface="Arial"/>
                <a:cs typeface="Arial"/>
              </a:rPr>
              <a:t> </a:t>
            </a:r>
            <a:r>
              <a:rPr dirty="0" sz="1200" spc="100">
                <a:solidFill>
                  <a:srgbClr val="181818"/>
                </a:solidFill>
                <a:latin typeface="Arial"/>
                <a:cs typeface="Arial"/>
              </a:rPr>
              <a:t>w</a:t>
            </a:r>
            <a:r>
              <a:rPr dirty="0" sz="1200" spc="25">
                <a:solidFill>
                  <a:srgbClr val="181818"/>
                </a:solidFill>
                <a:latin typeface="Arial"/>
                <a:cs typeface="Arial"/>
              </a:rPr>
              <a:t>e</a:t>
            </a:r>
            <a:r>
              <a:rPr dirty="0" sz="1200" spc="25">
                <a:solidFill>
                  <a:srgbClr val="181818"/>
                </a:solidFill>
                <a:latin typeface="Arial"/>
                <a:cs typeface="Arial"/>
              </a:rPr>
              <a:t> </a:t>
            </a:r>
            <a:r>
              <a:rPr dirty="0" sz="1200" spc="40">
                <a:solidFill>
                  <a:srgbClr val="181818"/>
                </a:solidFill>
                <a:latin typeface="Arial"/>
                <a:cs typeface="Arial"/>
              </a:rPr>
              <a:t>h</a:t>
            </a:r>
            <a:r>
              <a:rPr dirty="0" sz="1200" spc="45">
                <a:solidFill>
                  <a:srgbClr val="181818"/>
                </a:solidFill>
                <a:latin typeface="Arial"/>
                <a:cs typeface="Arial"/>
              </a:rPr>
              <a:t>o</a:t>
            </a:r>
            <a:r>
              <a:rPr dirty="0" sz="1200" spc="15">
                <a:solidFill>
                  <a:srgbClr val="181818"/>
                </a:solidFill>
                <a:latin typeface="Arial"/>
                <a:cs typeface="Arial"/>
              </a:rPr>
              <a:t>l</a:t>
            </a:r>
            <a:r>
              <a:rPr dirty="0" sz="1200" spc="70">
                <a:solidFill>
                  <a:srgbClr val="181818"/>
                </a:solidFill>
                <a:latin typeface="Arial"/>
                <a:cs typeface="Arial"/>
              </a:rPr>
              <a:t>d</a:t>
            </a:r>
            <a:r>
              <a:rPr dirty="0" sz="1200" spc="70">
                <a:solidFill>
                  <a:srgbClr val="181818"/>
                </a:solidFill>
                <a:latin typeface="Arial"/>
                <a:cs typeface="Arial"/>
              </a:rPr>
              <a:t> </a:t>
            </a:r>
            <a:r>
              <a:rPr dirty="0" sz="1200" spc="70">
                <a:solidFill>
                  <a:srgbClr val="181818"/>
                </a:solidFill>
                <a:latin typeface="Arial"/>
                <a:cs typeface="Arial"/>
              </a:rPr>
              <a:t>d</a:t>
            </a:r>
            <a:r>
              <a:rPr dirty="0" sz="1200" spc="25">
                <a:solidFill>
                  <a:srgbClr val="181818"/>
                </a:solidFill>
                <a:latin typeface="Arial"/>
                <a:cs typeface="Arial"/>
              </a:rPr>
              <a:t>e</a:t>
            </a:r>
            <a:r>
              <a:rPr dirty="0" sz="1200" spc="5">
                <a:solidFill>
                  <a:srgbClr val="181818"/>
                </a:solidFill>
                <a:latin typeface="Arial"/>
                <a:cs typeface="Arial"/>
              </a:rPr>
              <a:t>a</a:t>
            </a:r>
            <a:r>
              <a:rPr dirty="0" sz="1200" spc="60">
                <a:solidFill>
                  <a:srgbClr val="181818"/>
                </a:solidFill>
                <a:latin typeface="Arial"/>
                <a:cs typeface="Arial"/>
              </a:rPr>
              <a:t>r</a:t>
            </a:r>
            <a:r>
              <a:rPr dirty="0" sz="1200" spc="60">
                <a:solidFill>
                  <a:srgbClr val="181818"/>
                </a:solidFill>
                <a:latin typeface="Arial"/>
                <a:cs typeface="Arial"/>
              </a:rPr>
              <a:t> </a:t>
            </a:r>
            <a:r>
              <a:rPr dirty="0" sz="1200" spc="5">
                <a:solidFill>
                  <a:srgbClr val="181818"/>
                </a:solidFill>
                <a:latin typeface="Arial"/>
                <a:cs typeface="Arial"/>
              </a:rPr>
              <a:t>a</a:t>
            </a:r>
            <a:r>
              <a:rPr dirty="0" sz="1200" spc="100">
                <a:solidFill>
                  <a:srgbClr val="181818"/>
                </a:solidFill>
                <a:latin typeface="Arial"/>
                <a:cs typeface="Arial"/>
              </a:rPr>
              <a:t>t</a:t>
            </a:r>
            <a:r>
              <a:rPr dirty="0" sz="1200" spc="100">
                <a:solidFill>
                  <a:srgbClr val="181818"/>
                </a:solidFill>
                <a:latin typeface="Arial"/>
                <a:cs typeface="Arial"/>
              </a:rPr>
              <a:t> </a:t>
            </a:r>
            <a:r>
              <a:rPr dirty="0" sz="1200" spc="5">
                <a:solidFill>
                  <a:srgbClr val="181818"/>
                </a:solidFill>
                <a:latin typeface="Arial"/>
                <a:cs typeface="Arial"/>
              </a:rPr>
              <a:t>A</a:t>
            </a:r>
            <a:r>
              <a:rPr dirty="0" sz="1200" spc="15">
                <a:solidFill>
                  <a:srgbClr val="181818"/>
                </a:solidFill>
                <a:latin typeface="Arial"/>
                <a:cs typeface="Arial"/>
              </a:rPr>
              <a:t>l</a:t>
            </a:r>
            <a:r>
              <a:rPr dirty="0" sz="1200" spc="15">
                <a:solidFill>
                  <a:srgbClr val="181818"/>
                </a:solidFill>
                <a:latin typeface="Arial"/>
                <a:cs typeface="Arial"/>
              </a:rPr>
              <a:t> W</a:t>
            </a:r>
            <a:r>
              <a:rPr dirty="0" sz="1200" spc="5">
                <a:solidFill>
                  <a:srgbClr val="181818"/>
                </a:solidFill>
                <a:latin typeface="Arial"/>
                <a:cs typeface="Arial"/>
              </a:rPr>
              <a:t>a</a:t>
            </a:r>
            <a:r>
              <a:rPr dirty="0" sz="1200" spc="70">
                <a:solidFill>
                  <a:srgbClr val="181818"/>
                </a:solidFill>
                <a:latin typeface="Arial"/>
                <a:cs typeface="Arial"/>
              </a:rPr>
              <a:t>d</a:t>
            </a:r>
            <a:r>
              <a:rPr dirty="0" sz="1200" spc="45">
                <a:solidFill>
                  <a:srgbClr val="181818"/>
                </a:solidFill>
                <a:latin typeface="Arial"/>
                <a:cs typeface="Arial"/>
              </a:rPr>
              <a:t>oo</a:t>
            </a:r>
            <a:r>
              <a:rPr dirty="0" sz="1200" spc="70">
                <a:solidFill>
                  <a:srgbClr val="181818"/>
                </a:solidFill>
                <a:latin typeface="Arial"/>
                <a:cs typeface="Arial"/>
              </a:rPr>
              <a:t>d</a:t>
            </a:r>
            <a:r>
              <a:rPr dirty="0" sz="1200" spc="70">
                <a:solidFill>
                  <a:srgbClr val="181818"/>
                </a:solidFill>
                <a:latin typeface="Arial"/>
                <a:cs typeface="Arial"/>
              </a:rPr>
              <a:t> </a:t>
            </a:r>
            <a:r>
              <a:rPr dirty="0" sz="1200" spc="5">
                <a:solidFill>
                  <a:srgbClr val="181818"/>
                </a:solidFill>
                <a:latin typeface="Arial"/>
                <a:cs typeface="Arial"/>
              </a:rPr>
              <a:t>A</a:t>
            </a:r>
            <a:r>
              <a:rPr dirty="0" sz="1200" spc="65">
                <a:solidFill>
                  <a:srgbClr val="181818"/>
                </a:solidFill>
                <a:latin typeface="Arial"/>
                <a:cs typeface="Arial"/>
              </a:rPr>
              <a:t>c</a:t>
            </a:r>
            <a:r>
              <a:rPr dirty="0" sz="1200" spc="5">
                <a:solidFill>
                  <a:srgbClr val="181818"/>
                </a:solidFill>
                <a:latin typeface="Arial"/>
                <a:cs typeface="Arial"/>
              </a:rPr>
              <a:t>a</a:t>
            </a:r>
            <a:r>
              <a:rPr dirty="0" sz="1200" spc="70">
                <a:solidFill>
                  <a:srgbClr val="181818"/>
                </a:solidFill>
                <a:latin typeface="Arial"/>
                <a:cs typeface="Arial"/>
              </a:rPr>
              <a:t>d</a:t>
            </a:r>
            <a:r>
              <a:rPr dirty="0" sz="1200" spc="30">
                <a:solidFill>
                  <a:srgbClr val="181818"/>
                </a:solidFill>
                <a:latin typeface="Arial"/>
                <a:cs typeface="Arial"/>
              </a:rPr>
              <a:t>em</a:t>
            </a:r>
            <a:r>
              <a:rPr dirty="0" sz="1200" spc="65">
                <a:solidFill>
                  <a:srgbClr val="181818"/>
                </a:solidFill>
                <a:latin typeface="Arial"/>
                <a:cs typeface="Arial"/>
              </a:rPr>
              <a:t>y</a:t>
            </a:r>
            <a:r>
              <a:rPr dirty="0" sz="1200" spc="-5">
                <a:solidFill>
                  <a:srgbClr val="181818"/>
                </a:solidFill>
                <a:latin typeface="Arial"/>
                <a:cs typeface="Arial"/>
              </a:rPr>
              <a:t>.</a:t>
            </a:r>
            <a:endParaRPr sz="1200">
              <a:latin typeface="Arial"/>
              <a:cs typeface="Arial"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451844" y="7406137"/>
            <a:ext cx="57150" cy="57150"/>
          </a:xfrm>
          <a:custGeom>
            <a:avLst/>
            <a:gdLst/>
            <a:ahLst/>
            <a:cxnLst/>
            <a:rect l="l" t="t" r="r" b="b"/>
            <a:pathLst>
              <a:path w="57150" h="57150">
                <a:moveTo>
                  <a:pt x="32336" y="57100"/>
                </a:moveTo>
                <a:lnTo>
                  <a:pt x="24764" y="57100"/>
                </a:lnTo>
                <a:lnTo>
                  <a:pt x="21122" y="56376"/>
                </a:lnTo>
                <a:lnTo>
                  <a:pt x="0" y="32336"/>
                </a:lnTo>
                <a:lnTo>
                  <a:pt x="0" y="24764"/>
                </a:lnTo>
                <a:lnTo>
                  <a:pt x="24764" y="0"/>
                </a:lnTo>
                <a:lnTo>
                  <a:pt x="32336" y="0"/>
                </a:lnTo>
                <a:lnTo>
                  <a:pt x="57100" y="24764"/>
                </a:lnTo>
                <a:lnTo>
                  <a:pt x="57100" y="32336"/>
                </a:lnTo>
                <a:lnTo>
                  <a:pt x="32336" y="5710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/>
          <p:nvPr/>
        </p:nvSpPr>
        <p:spPr>
          <a:xfrm>
            <a:off x="451844" y="7824874"/>
            <a:ext cx="57150" cy="57150"/>
          </a:xfrm>
          <a:custGeom>
            <a:avLst/>
            <a:gdLst/>
            <a:ahLst/>
            <a:cxnLst/>
            <a:rect l="l" t="t" r="r" b="b"/>
            <a:pathLst>
              <a:path w="57150" h="57150">
                <a:moveTo>
                  <a:pt x="32336" y="57100"/>
                </a:moveTo>
                <a:lnTo>
                  <a:pt x="24764" y="57100"/>
                </a:lnTo>
                <a:lnTo>
                  <a:pt x="21122" y="56375"/>
                </a:lnTo>
                <a:lnTo>
                  <a:pt x="0" y="32336"/>
                </a:lnTo>
                <a:lnTo>
                  <a:pt x="0" y="24764"/>
                </a:lnTo>
                <a:lnTo>
                  <a:pt x="24764" y="0"/>
                </a:lnTo>
                <a:lnTo>
                  <a:pt x="32336" y="0"/>
                </a:lnTo>
                <a:lnTo>
                  <a:pt x="57100" y="24764"/>
                </a:lnTo>
                <a:lnTo>
                  <a:pt x="57100" y="32336"/>
                </a:lnTo>
                <a:lnTo>
                  <a:pt x="32336" y="5710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9" name="object 19"/>
          <p:cNvSpPr/>
          <p:nvPr/>
        </p:nvSpPr>
        <p:spPr>
          <a:xfrm>
            <a:off x="451844" y="8034242"/>
            <a:ext cx="57150" cy="57150"/>
          </a:xfrm>
          <a:custGeom>
            <a:avLst/>
            <a:gdLst/>
            <a:ahLst/>
            <a:cxnLst/>
            <a:rect l="l" t="t" r="r" b="b"/>
            <a:pathLst>
              <a:path w="57150" h="57150">
                <a:moveTo>
                  <a:pt x="32336" y="57100"/>
                </a:moveTo>
                <a:lnTo>
                  <a:pt x="24764" y="57100"/>
                </a:lnTo>
                <a:lnTo>
                  <a:pt x="21122" y="56375"/>
                </a:lnTo>
                <a:lnTo>
                  <a:pt x="0" y="32336"/>
                </a:lnTo>
                <a:lnTo>
                  <a:pt x="0" y="24764"/>
                </a:lnTo>
                <a:lnTo>
                  <a:pt x="24764" y="0"/>
                </a:lnTo>
                <a:lnTo>
                  <a:pt x="32336" y="0"/>
                </a:lnTo>
                <a:lnTo>
                  <a:pt x="57100" y="24764"/>
                </a:lnTo>
                <a:lnTo>
                  <a:pt x="57100" y="32336"/>
                </a:lnTo>
                <a:lnTo>
                  <a:pt x="32336" y="5710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0" name="object 20"/>
          <p:cNvSpPr/>
          <p:nvPr/>
        </p:nvSpPr>
        <p:spPr>
          <a:xfrm>
            <a:off x="451844" y="8243610"/>
            <a:ext cx="57150" cy="57150"/>
          </a:xfrm>
          <a:custGeom>
            <a:avLst/>
            <a:gdLst/>
            <a:ahLst/>
            <a:cxnLst/>
            <a:rect l="l" t="t" r="r" b="b"/>
            <a:pathLst>
              <a:path w="57150" h="57150">
                <a:moveTo>
                  <a:pt x="32336" y="57100"/>
                </a:moveTo>
                <a:lnTo>
                  <a:pt x="24764" y="57100"/>
                </a:lnTo>
                <a:lnTo>
                  <a:pt x="21122" y="56375"/>
                </a:lnTo>
                <a:lnTo>
                  <a:pt x="0" y="32336"/>
                </a:lnTo>
                <a:lnTo>
                  <a:pt x="0" y="24764"/>
                </a:lnTo>
                <a:lnTo>
                  <a:pt x="24764" y="0"/>
                </a:lnTo>
                <a:lnTo>
                  <a:pt x="32336" y="0"/>
                </a:lnTo>
                <a:lnTo>
                  <a:pt x="57100" y="24764"/>
                </a:lnTo>
                <a:lnTo>
                  <a:pt x="57100" y="32336"/>
                </a:lnTo>
                <a:lnTo>
                  <a:pt x="32336" y="5710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1" name="object 21"/>
          <p:cNvSpPr/>
          <p:nvPr/>
        </p:nvSpPr>
        <p:spPr>
          <a:xfrm>
            <a:off x="451844" y="8452979"/>
            <a:ext cx="57150" cy="57150"/>
          </a:xfrm>
          <a:custGeom>
            <a:avLst/>
            <a:gdLst/>
            <a:ahLst/>
            <a:cxnLst/>
            <a:rect l="l" t="t" r="r" b="b"/>
            <a:pathLst>
              <a:path w="57150" h="57150">
                <a:moveTo>
                  <a:pt x="32336" y="57100"/>
                </a:moveTo>
                <a:lnTo>
                  <a:pt x="24764" y="57100"/>
                </a:lnTo>
                <a:lnTo>
                  <a:pt x="21122" y="56375"/>
                </a:lnTo>
                <a:lnTo>
                  <a:pt x="0" y="32336"/>
                </a:lnTo>
                <a:lnTo>
                  <a:pt x="0" y="24764"/>
                </a:lnTo>
                <a:lnTo>
                  <a:pt x="24764" y="0"/>
                </a:lnTo>
                <a:lnTo>
                  <a:pt x="32336" y="0"/>
                </a:lnTo>
                <a:lnTo>
                  <a:pt x="57100" y="24764"/>
                </a:lnTo>
                <a:lnTo>
                  <a:pt x="57100" y="32336"/>
                </a:lnTo>
                <a:lnTo>
                  <a:pt x="32336" y="5710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2" name="object 22"/>
          <p:cNvSpPr/>
          <p:nvPr/>
        </p:nvSpPr>
        <p:spPr>
          <a:xfrm>
            <a:off x="451844" y="8662348"/>
            <a:ext cx="57150" cy="57150"/>
          </a:xfrm>
          <a:custGeom>
            <a:avLst/>
            <a:gdLst/>
            <a:ahLst/>
            <a:cxnLst/>
            <a:rect l="l" t="t" r="r" b="b"/>
            <a:pathLst>
              <a:path w="57150" h="57150">
                <a:moveTo>
                  <a:pt x="32336" y="57100"/>
                </a:moveTo>
                <a:lnTo>
                  <a:pt x="24764" y="57100"/>
                </a:lnTo>
                <a:lnTo>
                  <a:pt x="21122" y="56375"/>
                </a:lnTo>
                <a:lnTo>
                  <a:pt x="0" y="32336"/>
                </a:lnTo>
                <a:lnTo>
                  <a:pt x="0" y="24764"/>
                </a:lnTo>
                <a:lnTo>
                  <a:pt x="24764" y="0"/>
                </a:lnTo>
                <a:lnTo>
                  <a:pt x="32336" y="0"/>
                </a:lnTo>
                <a:lnTo>
                  <a:pt x="57100" y="24764"/>
                </a:lnTo>
                <a:lnTo>
                  <a:pt x="57100" y="32336"/>
                </a:lnTo>
                <a:lnTo>
                  <a:pt x="32336" y="5710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3" name="object 23"/>
          <p:cNvSpPr/>
          <p:nvPr/>
        </p:nvSpPr>
        <p:spPr>
          <a:xfrm>
            <a:off x="451844" y="8871716"/>
            <a:ext cx="57150" cy="57150"/>
          </a:xfrm>
          <a:custGeom>
            <a:avLst/>
            <a:gdLst/>
            <a:ahLst/>
            <a:cxnLst/>
            <a:rect l="l" t="t" r="r" b="b"/>
            <a:pathLst>
              <a:path w="57150" h="57150">
                <a:moveTo>
                  <a:pt x="32336" y="57100"/>
                </a:moveTo>
                <a:lnTo>
                  <a:pt x="24764" y="57100"/>
                </a:lnTo>
                <a:lnTo>
                  <a:pt x="21122" y="56375"/>
                </a:lnTo>
                <a:lnTo>
                  <a:pt x="0" y="32336"/>
                </a:lnTo>
                <a:lnTo>
                  <a:pt x="0" y="24764"/>
                </a:lnTo>
                <a:lnTo>
                  <a:pt x="24764" y="0"/>
                </a:lnTo>
                <a:lnTo>
                  <a:pt x="32336" y="0"/>
                </a:lnTo>
                <a:lnTo>
                  <a:pt x="57100" y="24764"/>
                </a:lnTo>
                <a:lnTo>
                  <a:pt x="57100" y="32336"/>
                </a:lnTo>
                <a:lnTo>
                  <a:pt x="32336" y="5710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4" name="object 24"/>
          <p:cNvSpPr/>
          <p:nvPr/>
        </p:nvSpPr>
        <p:spPr>
          <a:xfrm>
            <a:off x="451844" y="9290453"/>
            <a:ext cx="57150" cy="57150"/>
          </a:xfrm>
          <a:custGeom>
            <a:avLst/>
            <a:gdLst/>
            <a:ahLst/>
            <a:cxnLst/>
            <a:rect l="l" t="t" r="r" b="b"/>
            <a:pathLst>
              <a:path w="57150" h="57150">
                <a:moveTo>
                  <a:pt x="32336" y="57100"/>
                </a:moveTo>
                <a:lnTo>
                  <a:pt x="24764" y="57100"/>
                </a:lnTo>
                <a:lnTo>
                  <a:pt x="21122" y="56375"/>
                </a:lnTo>
                <a:lnTo>
                  <a:pt x="0" y="32336"/>
                </a:lnTo>
                <a:lnTo>
                  <a:pt x="0" y="24764"/>
                </a:lnTo>
                <a:lnTo>
                  <a:pt x="24764" y="0"/>
                </a:lnTo>
                <a:lnTo>
                  <a:pt x="32336" y="0"/>
                </a:lnTo>
                <a:lnTo>
                  <a:pt x="57100" y="24764"/>
                </a:lnTo>
                <a:lnTo>
                  <a:pt x="57100" y="32336"/>
                </a:lnTo>
                <a:lnTo>
                  <a:pt x="32336" y="5710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5" name="object 25"/>
          <p:cNvSpPr/>
          <p:nvPr/>
        </p:nvSpPr>
        <p:spPr>
          <a:xfrm>
            <a:off x="451844" y="9709190"/>
            <a:ext cx="57150" cy="57150"/>
          </a:xfrm>
          <a:custGeom>
            <a:avLst/>
            <a:gdLst/>
            <a:ahLst/>
            <a:cxnLst/>
            <a:rect l="l" t="t" r="r" b="b"/>
            <a:pathLst>
              <a:path w="57150" h="57150">
                <a:moveTo>
                  <a:pt x="32336" y="57100"/>
                </a:moveTo>
                <a:lnTo>
                  <a:pt x="24764" y="57100"/>
                </a:lnTo>
                <a:lnTo>
                  <a:pt x="21122" y="56375"/>
                </a:lnTo>
                <a:lnTo>
                  <a:pt x="0" y="32336"/>
                </a:lnTo>
                <a:lnTo>
                  <a:pt x="0" y="24764"/>
                </a:lnTo>
                <a:lnTo>
                  <a:pt x="24764" y="0"/>
                </a:lnTo>
                <a:lnTo>
                  <a:pt x="32336" y="0"/>
                </a:lnTo>
                <a:lnTo>
                  <a:pt x="57100" y="24764"/>
                </a:lnTo>
                <a:lnTo>
                  <a:pt x="57100" y="32336"/>
                </a:lnTo>
                <a:lnTo>
                  <a:pt x="32336" y="5710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6" name="object 26"/>
          <p:cNvSpPr txBox="1"/>
          <p:nvPr/>
        </p:nvSpPr>
        <p:spPr>
          <a:xfrm>
            <a:off x="617137" y="7358694"/>
            <a:ext cx="4457065" cy="270446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 marR="509905">
              <a:lnSpc>
                <a:spcPct val="105700"/>
              </a:lnSpc>
            </a:pPr>
            <a:r>
              <a:rPr dirty="0" sz="1300" spc="-720" u="sng">
                <a:solidFill>
                  <a:srgbClr val="FFFFFF"/>
                </a:solidFill>
                <a:latin typeface="Lucida Sans Unicode"/>
                <a:cs typeface="Lucida Sans Unicode"/>
              </a:rPr>
              <a:t>E</a:t>
            </a:r>
            <a:r>
              <a:rPr dirty="0" sz="1300" spc="-120" u="sng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dirty="0" sz="1300" spc="-3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dirty="0" sz="1300" spc="-254" u="sng">
                <a:solidFill>
                  <a:srgbClr val="FFFFFF"/>
                </a:solidFill>
                <a:latin typeface="Lucida Sans Unicode"/>
                <a:cs typeface="Lucida Sans Unicode"/>
              </a:rPr>
              <a:t>n</a:t>
            </a:r>
            <a:r>
              <a:rPr dirty="0" sz="1300" spc="-175">
                <a:solidFill>
                  <a:srgbClr val="FFFFFF"/>
                </a:solidFill>
                <a:latin typeface="Lucida Sans Unicode"/>
                <a:cs typeface="Lucida Sans Unicode"/>
              </a:rPr>
              <a:t>g</a:t>
            </a:r>
            <a:r>
              <a:rPr dirty="0" sz="1300" spc="-375" u="sng">
                <a:solidFill>
                  <a:srgbClr val="FFFFFF"/>
                </a:solidFill>
                <a:latin typeface="Lucida Sans Unicode"/>
                <a:cs typeface="Lucida Sans Unicode"/>
              </a:rPr>
              <a:t>l</a:t>
            </a:r>
            <a:r>
              <a:rPr dirty="0" sz="1300" spc="-165" u="sng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dirty="0" sz="1300" spc="-125" u="sng">
                <a:solidFill>
                  <a:srgbClr val="FFFFFF"/>
                </a:solidFill>
                <a:latin typeface="Lucida Sans Unicode"/>
                <a:cs typeface="Lucida Sans Unicode"/>
              </a:rPr>
              <a:t>i</a:t>
            </a:r>
            <a:r>
              <a:rPr dirty="0" sz="1300" spc="-95" u="sng">
                <a:solidFill>
                  <a:srgbClr val="FFFFFF"/>
                </a:solidFill>
                <a:latin typeface="Lucida Sans Unicode"/>
                <a:cs typeface="Lucida Sans Unicode"/>
              </a:rPr>
              <a:t>s</a:t>
            </a:r>
            <a:r>
              <a:rPr dirty="0" sz="1300" spc="-195" u="sng">
                <a:solidFill>
                  <a:srgbClr val="FFFFFF"/>
                </a:solidFill>
                <a:latin typeface="Lucida Sans Unicode"/>
                <a:cs typeface="Lucida Sans Unicode"/>
              </a:rPr>
              <a:t>h</a:t>
            </a:r>
            <a:r>
              <a:rPr dirty="0" sz="1300" spc="-120" u="sng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dirty="0" sz="1300" spc="-45" u="sng">
                <a:solidFill>
                  <a:srgbClr val="FFFFFF"/>
                </a:solidFill>
                <a:latin typeface="Lucida Sans Unicode"/>
                <a:cs typeface="Lucida Sans Unicode"/>
              </a:rPr>
              <a:t>L</a:t>
            </a:r>
            <a:r>
              <a:rPr dirty="0" sz="1300" spc="-75" u="sng">
                <a:solidFill>
                  <a:srgbClr val="FFFFFF"/>
                </a:solidFill>
                <a:latin typeface="Lucida Sans Unicode"/>
                <a:cs typeface="Lucida Sans Unicode"/>
              </a:rPr>
              <a:t>a</a:t>
            </a:r>
            <a:r>
              <a:rPr dirty="0" sz="1300" spc="-254" u="sng">
                <a:solidFill>
                  <a:srgbClr val="FFFFFF"/>
                </a:solidFill>
                <a:latin typeface="Lucida Sans Unicode"/>
                <a:cs typeface="Lucida Sans Unicode"/>
              </a:rPr>
              <a:t>n</a:t>
            </a:r>
            <a:r>
              <a:rPr dirty="0" sz="1300" spc="-175" u="sng">
                <a:solidFill>
                  <a:srgbClr val="FFFFFF"/>
                </a:solidFill>
                <a:latin typeface="Lucida Sans Unicode"/>
                <a:cs typeface="Lucida Sans Unicode"/>
              </a:rPr>
              <a:t>g</a:t>
            </a:r>
            <a:r>
              <a:rPr dirty="0" sz="1300" spc="-229" u="sng">
                <a:solidFill>
                  <a:srgbClr val="FFFFFF"/>
                </a:solidFill>
                <a:latin typeface="Lucida Sans Unicode"/>
                <a:cs typeface="Lucida Sans Unicode"/>
              </a:rPr>
              <a:t>u</a:t>
            </a:r>
            <a:r>
              <a:rPr dirty="0" sz="1300" spc="-75" u="sng">
                <a:solidFill>
                  <a:srgbClr val="FFFFFF"/>
                </a:solidFill>
                <a:latin typeface="Lucida Sans Unicode"/>
                <a:cs typeface="Lucida Sans Unicode"/>
              </a:rPr>
              <a:t>a</a:t>
            </a:r>
            <a:r>
              <a:rPr dirty="0" sz="1300" spc="-175" u="sng">
                <a:solidFill>
                  <a:srgbClr val="FFFFFF"/>
                </a:solidFill>
                <a:latin typeface="Lucida Sans Unicode"/>
                <a:cs typeface="Lucida Sans Unicode"/>
              </a:rPr>
              <a:t>g</a:t>
            </a:r>
            <a:r>
              <a:rPr dirty="0" sz="1300" spc="-95" u="sng">
                <a:solidFill>
                  <a:srgbClr val="FFFFFF"/>
                </a:solidFill>
                <a:latin typeface="Lucida Sans Unicode"/>
                <a:cs typeface="Lucida Sans Unicode"/>
              </a:rPr>
              <a:t>e</a:t>
            </a:r>
            <a:r>
              <a:rPr dirty="0" sz="1300" spc="-120" u="sng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dirty="0" sz="1300" spc="-155" u="sng">
                <a:solidFill>
                  <a:srgbClr val="FFFFFF"/>
                </a:solidFill>
                <a:latin typeface="Lucida Sans Unicode"/>
                <a:cs typeface="Lucida Sans Unicode"/>
              </a:rPr>
              <a:t>A</a:t>
            </a:r>
            <a:r>
              <a:rPr dirty="0" sz="1300" spc="20" u="sng">
                <a:solidFill>
                  <a:srgbClr val="FFFFFF"/>
                </a:solidFill>
                <a:latin typeface="Lucida Sans Unicode"/>
                <a:cs typeface="Lucida Sans Unicode"/>
              </a:rPr>
              <a:t>r</a:t>
            </a:r>
            <a:r>
              <a:rPr dirty="0" sz="1300" spc="80" u="sng">
                <a:solidFill>
                  <a:srgbClr val="FFFFFF"/>
                </a:solidFill>
                <a:latin typeface="Lucida Sans Unicode"/>
                <a:cs typeface="Lucida Sans Unicode"/>
              </a:rPr>
              <a:t>t</a:t>
            </a:r>
            <a:r>
              <a:rPr dirty="0" sz="1300" spc="-95" u="sng">
                <a:solidFill>
                  <a:srgbClr val="FFFFFF"/>
                </a:solidFill>
                <a:latin typeface="Lucida Sans Unicode"/>
                <a:cs typeface="Lucida Sans Unicode"/>
              </a:rPr>
              <a:t>s</a:t>
            </a:r>
            <a:r>
              <a:rPr dirty="0" sz="1300" spc="-415" u="sng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dirty="0" sz="1300" spc="-90">
                <a:solidFill>
                  <a:srgbClr val="FFFFFF"/>
                </a:solidFill>
                <a:latin typeface="Lucida Sans Unicode"/>
                <a:cs typeface="Lucida Sans Unicode"/>
              </a:rPr>
              <a:t>:</a:t>
            </a:r>
            <a:r>
              <a:rPr dirty="0" sz="1300" spc="-12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dirty="0" sz="1300" spc="-125">
                <a:solidFill>
                  <a:srgbClr val="FFFFFF"/>
                </a:solidFill>
                <a:latin typeface="Lucida Sans Unicode"/>
                <a:cs typeface="Lucida Sans Unicode"/>
              </a:rPr>
              <a:t>R</a:t>
            </a:r>
            <a:r>
              <a:rPr dirty="0" sz="1300" spc="-95">
                <a:solidFill>
                  <a:srgbClr val="FFFFFF"/>
                </a:solidFill>
                <a:latin typeface="Lucida Sans Unicode"/>
                <a:cs typeface="Lucida Sans Unicode"/>
              </a:rPr>
              <a:t>e</a:t>
            </a:r>
            <a:r>
              <a:rPr dirty="0" sz="1300" spc="-75">
                <a:solidFill>
                  <a:srgbClr val="FFFFFF"/>
                </a:solidFill>
                <a:latin typeface="Lucida Sans Unicode"/>
                <a:cs typeface="Lucida Sans Unicode"/>
              </a:rPr>
              <a:t>a</a:t>
            </a:r>
            <a:r>
              <a:rPr dirty="0" sz="1300" spc="-160">
                <a:solidFill>
                  <a:srgbClr val="FFFFFF"/>
                </a:solidFill>
                <a:latin typeface="Lucida Sans Unicode"/>
                <a:cs typeface="Lucida Sans Unicode"/>
              </a:rPr>
              <a:t>d</a:t>
            </a:r>
            <a:r>
              <a:rPr dirty="0" sz="1300" spc="-125">
                <a:solidFill>
                  <a:srgbClr val="FFFFFF"/>
                </a:solidFill>
                <a:latin typeface="Lucida Sans Unicode"/>
                <a:cs typeface="Lucida Sans Unicode"/>
              </a:rPr>
              <a:t>i</a:t>
            </a:r>
            <a:r>
              <a:rPr dirty="0" sz="1300" spc="-254">
                <a:solidFill>
                  <a:srgbClr val="FFFFFF"/>
                </a:solidFill>
                <a:latin typeface="Lucida Sans Unicode"/>
                <a:cs typeface="Lucida Sans Unicode"/>
              </a:rPr>
              <a:t>n</a:t>
            </a:r>
            <a:r>
              <a:rPr dirty="0" sz="1300" spc="-175">
                <a:solidFill>
                  <a:srgbClr val="FFFFFF"/>
                </a:solidFill>
                <a:latin typeface="Lucida Sans Unicode"/>
                <a:cs typeface="Lucida Sans Unicode"/>
              </a:rPr>
              <a:t>g</a:t>
            </a:r>
            <a:r>
              <a:rPr dirty="0" sz="1300" spc="-185">
                <a:solidFill>
                  <a:srgbClr val="FFFFFF"/>
                </a:solidFill>
                <a:latin typeface="Lucida Sans Unicode"/>
                <a:cs typeface="Lucida Sans Unicode"/>
              </a:rPr>
              <a:t>-</a:t>
            </a:r>
            <a:r>
              <a:rPr dirty="0" sz="1300" spc="-95">
                <a:solidFill>
                  <a:srgbClr val="FFFFFF"/>
                </a:solidFill>
                <a:latin typeface="Lucida Sans Unicode"/>
                <a:cs typeface="Lucida Sans Unicode"/>
              </a:rPr>
              <a:t>w</a:t>
            </a:r>
            <a:r>
              <a:rPr dirty="0" sz="1300" spc="20">
                <a:solidFill>
                  <a:srgbClr val="FFFFFF"/>
                </a:solidFill>
                <a:latin typeface="Lucida Sans Unicode"/>
                <a:cs typeface="Lucida Sans Unicode"/>
              </a:rPr>
              <a:t>r</a:t>
            </a:r>
            <a:r>
              <a:rPr dirty="0" sz="1300" spc="-125">
                <a:solidFill>
                  <a:srgbClr val="FFFFFF"/>
                </a:solidFill>
                <a:latin typeface="Lucida Sans Unicode"/>
                <a:cs typeface="Lucida Sans Unicode"/>
              </a:rPr>
              <a:t>i</a:t>
            </a:r>
            <a:r>
              <a:rPr dirty="0" sz="1300" spc="80">
                <a:solidFill>
                  <a:srgbClr val="FFFFFF"/>
                </a:solidFill>
                <a:latin typeface="Lucida Sans Unicode"/>
                <a:cs typeface="Lucida Sans Unicode"/>
              </a:rPr>
              <a:t>t</a:t>
            </a:r>
            <a:r>
              <a:rPr dirty="0" sz="1300" spc="-125">
                <a:solidFill>
                  <a:srgbClr val="FFFFFF"/>
                </a:solidFill>
                <a:latin typeface="Lucida Sans Unicode"/>
                <a:cs typeface="Lucida Sans Unicode"/>
              </a:rPr>
              <a:t>i</a:t>
            </a:r>
            <a:r>
              <a:rPr dirty="0" sz="1300" spc="-254">
                <a:solidFill>
                  <a:srgbClr val="FFFFFF"/>
                </a:solidFill>
                <a:latin typeface="Lucida Sans Unicode"/>
                <a:cs typeface="Lucida Sans Unicode"/>
              </a:rPr>
              <a:t>n</a:t>
            </a:r>
            <a:r>
              <a:rPr dirty="0" sz="1300" spc="-175">
                <a:solidFill>
                  <a:srgbClr val="FFFFFF"/>
                </a:solidFill>
                <a:latin typeface="Lucida Sans Unicode"/>
                <a:cs typeface="Lucida Sans Unicode"/>
              </a:rPr>
              <a:t>g</a:t>
            </a:r>
            <a:r>
              <a:rPr dirty="0" sz="1300" spc="-12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dirty="0" sz="1300" spc="-95">
                <a:solidFill>
                  <a:srgbClr val="FFFFFF"/>
                </a:solidFill>
                <a:latin typeface="Lucida Sans Unicode"/>
                <a:cs typeface="Lucida Sans Unicode"/>
              </a:rPr>
              <a:t>w</a:t>
            </a:r>
            <a:r>
              <a:rPr dirty="0" sz="1300" spc="-170">
                <a:solidFill>
                  <a:srgbClr val="FFFFFF"/>
                </a:solidFill>
                <a:latin typeface="Lucida Sans Unicode"/>
                <a:cs typeface="Lucida Sans Unicode"/>
              </a:rPr>
              <a:t>o</a:t>
            </a:r>
            <a:r>
              <a:rPr dirty="0" sz="1300" spc="20">
                <a:solidFill>
                  <a:srgbClr val="FFFFFF"/>
                </a:solidFill>
                <a:latin typeface="Lucida Sans Unicode"/>
                <a:cs typeface="Lucida Sans Unicode"/>
              </a:rPr>
              <a:t>r</a:t>
            </a:r>
            <a:r>
              <a:rPr dirty="0" sz="1300" spc="-160">
                <a:solidFill>
                  <a:srgbClr val="FFFFFF"/>
                </a:solidFill>
                <a:latin typeface="Lucida Sans Unicode"/>
                <a:cs typeface="Lucida Sans Unicode"/>
              </a:rPr>
              <a:t>k</a:t>
            </a:r>
            <a:r>
              <a:rPr dirty="0" sz="1300" spc="-95">
                <a:solidFill>
                  <a:srgbClr val="FFFFFF"/>
                </a:solidFill>
                <a:latin typeface="Lucida Sans Unicode"/>
                <a:cs typeface="Lucida Sans Unicode"/>
              </a:rPr>
              <a:t>s</a:t>
            </a:r>
            <a:r>
              <a:rPr dirty="0" sz="1300" spc="-195">
                <a:solidFill>
                  <a:srgbClr val="FFFFFF"/>
                </a:solidFill>
                <a:latin typeface="Lucida Sans Unicode"/>
                <a:cs typeface="Lucida Sans Unicode"/>
              </a:rPr>
              <a:t>h</a:t>
            </a:r>
            <a:r>
              <a:rPr dirty="0" sz="1300" spc="-170">
                <a:solidFill>
                  <a:srgbClr val="FFFFFF"/>
                </a:solidFill>
                <a:latin typeface="Lucida Sans Unicode"/>
                <a:cs typeface="Lucida Sans Unicode"/>
              </a:rPr>
              <a:t>o</a:t>
            </a:r>
            <a:r>
              <a:rPr dirty="0" sz="1300" spc="-160">
                <a:solidFill>
                  <a:srgbClr val="FFFFFF"/>
                </a:solidFill>
                <a:latin typeface="Lucida Sans Unicode"/>
                <a:cs typeface="Lucida Sans Unicode"/>
              </a:rPr>
              <a:t>p</a:t>
            </a:r>
            <a:r>
              <a:rPr dirty="0" sz="1300" spc="-95">
                <a:solidFill>
                  <a:srgbClr val="FFFFFF"/>
                </a:solidFill>
                <a:latin typeface="Lucida Sans Unicode"/>
                <a:cs typeface="Lucida Sans Unicode"/>
              </a:rPr>
              <a:t>s</a:t>
            </a:r>
            <a:r>
              <a:rPr dirty="0" sz="1300" spc="-145">
                <a:solidFill>
                  <a:srgbClr val="FFFFFF"/>
                </a:solidFill>
                <a:latin typeface="Lucida Sans Unicode"/>
                <a:cs typeface="Lucida Sans Unicode"/>
              </a:rPr>
              <a:t>,</a:t>
            </a:r>
            <a:r>
              <a:rPr dirty="0" sz="1300" spc="-145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dirty="0" sz="1300" spc="-75">
                <a:solidFill>
                  <a:srgbClr val="FFFFFF"/>
                </a:solidFill>
                <a:latin typeface="Lucida Sans Unicode"/>
                <a:cs typeface="Lucida Sans Unicode"/>
              </a:rPr>
              <a:t>c</a:t>
            </a:r>
            <a:r>
              <a:rPr dirty="0" sz="1300" spc="-170">
                <a:solidFill>
                  <a:srgbClr val="FFFFFF"/>
                </a:solidFill>
                <a:latin typeface="Lucida Sans Unicode"/>
                <a:cs typeface="Lucida Sans Unicode"/>
              </a:rPr>
              <a:t>o</a:t>
            </a:r>
            <a:r>
              <a:rPr dirty="0" sz="1300" spc="-365">
                <a:solidFill>
                  <a:srgbClr val="FFFFFF"/>
                </a:solidFill>
                <a:latin typeface="Lucida Sans Unicode"/>
                <a:cs typeface="Lucida Sans Unicode"/>
              </a:rPr>
              <a:t>m</a:t>
            </a:r>
            <a:r>
              <a:rPr dirty="0" sz="1300" spc="-160">
                <a:solidFill>
                  <a:srgbClr val="FFFFFF"/>
                </a:solidFill>
                <a:latin typeface="Lucida Sans Unicode"/>
                <a:cs typeface="Lucida Sans Unicode"/>
              </a:rPr>
              <a:t>p</a:t>
            </a:r>
            <a:r>
              <a:rPr dirty="0" sz="1300" spc="20">
                <a:solidFill>
                  <a:srgbClr val="FFFFFF"/>
                </a:solidFill>
                <a:latin typeface="Lucida Sans Unicode"/>
                <a:cs typeface="Lucida Sans Unicode"/>
              </a:rPr>
              <a:t>r</a:t>
            </a:r>
            <a:r>
              <a:rPr dirty="0" sz="1300" spc="-95">
                <a:solidFill>
                  <a:srgbClr val="FFFFFF"/>
                </a:solidFill>
                <a:latin typeface="Lucida Sans Unicode"/>
                <a:cs typeface="Lucida Sans Unicode"/>
              </a:rPr>
              <a:t>e</a:t>
            </a:r>
            <a:r>
              <a:rPr dirty="0" sz="1300" spc="-195">
                <a:solidFill>
                  <a:srgbClr val="FFFFFF"/>
                </a:solidFill>
                <a:latin typeface="Lucida Sans Unicode"/>
                <a:cs typeface="Lucida Sans Unicode"/>
              </a:rPr>
              <a:t>h</a:t>
            </a:r>
            <a:r>
              <a:rPr dirty="0" sz="1300" spc="-95">
                <a:solidFill>
                  <a:srgbClr val="FFFFFF"/>
                </a:solidFill>
                <a:latin typeface="Lucida Sans Unicode"/>
                <a:cs typeface="Lucida Sans Unicode"/>
              </a:rPr>
              <a:t>e</a:t>
            </a:r>
            <a:r>
              <a:rPr dirty="0" sz="1300" spc="-254">
                <a:solidFill>
                  <a:srgbClr val="FFFFFF"/>
                </a:solidFill>
                <a:latin typeface="Lucida Sans Unicode"/>
                <a:cs typeface="Lucida Sans Unicode"/>
              </a:rPr>
              <a:t>n</a:t>
            </a:r>
            <a:r>
              <a:rPr dirty="0" sz="1300" spc="-95">
                <a:solidFill>
                  <a:srgbClr val="FFFFFF"/>
                </a:solidFill>
                <a:latin typeface="Lucida Sans Unicode"/>
                <a:cs typeface="Lucida Sans Unicode"/>
              </a:rPr>
              <a:t>s</a:t>
            </a:r>
            <a:r>
              <a:rPr dirty="0" sz="1300" spc="-125">
                <a:solidFill>
                  <a:srgbClr val="FFFFFF"/>
                </a:solidFill>
                <a:latin typeface="Lucida Sans Unicode"/>
                <a:cs typeface="Lucida Sans Unicode"/>
              </a:rPr>
              <a:t>i</a:t>
            </a:r>
            <a:r>
              <a:rPr dirty="0" sz="1300" spc="-170">
                <a:solidFill>
                  <a:srgbClr val="FFFFFF"/>
                </a:solidFill>
                <a:latin typeface="Lucida Sans Unicode"/>
                <a:cs typeface="Lucida Sans Unicode"/>
              </a:rPr>
              <a:t>o</a:t>
            </a:r>
            <a:r>
              <a:rPr dirty="0" sz="1300" spc="-254">
                <a:solidFill>
                  <a:srgbClr val="FFFFFF"/>
                </a:solidFill>
                <a:latin typeface="Lucida Sans Unicode"/>
                <a:cs typeface="Lucida Sans Unicode"/>
              </a:rPr>
              <a:t>n</a:t>
            </a:r>
            <a:r>
              <a:rPr dirty="0" sz="1300" spc="-12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dirty="0" sz="1300" spc="-95">
                <a:solidFill>
                  <a:srgbClr val="FFFFFF"/>
                </a:solidFill>
                <a:latin typeface="Lucida Sans Unicode"/>
                <a:cs typeface="Lucida Sans Unicode"/>
              </a:rPr>
              <a:t>e</a:t>
            </a:r>
            <a:r>
              <a:rPr dirty="0" sz="1300" spc="-120">
                <a:solidFill>
                  <a:srgbClr val="FFFFFF"/>
                </a:solidFill>
                <a:latin typeface="Lucida Sans Unicode"/>
                <a:cs typeface="Lucida Sans Unicode"/>
              </a:rPr>
              <a:t>x</a:t>
            </a:r>
            <a:r>
              <a:rPr dirty="0" sz="1300" spc="-95">
                <a:solidFill>
                  <a:srgbClr val="FFFFFF"/>
                </a:solidFill>
                <a:latin typeface="Lucida Sans Unicode"/>
                <a:cs typeface="Lucida Sans Unicode"/>
              </a:rPr>
              <a:t>e</a:t>
            </a:r>
            <a:r>
              <a:rPr dirty="0" sz="1300" spc="20">
                <a:solidFill>
                  <a:srgbClr val="FFFFFF"/>
                </a:solidFill>
                <a:latin typeface="Lucida Sans Unicode"/>
                <a:cs typeface="Lucida Sans Unicode"/>
              </a:rPr>
              <a:t>r</a:t>
            </a:r>
            <a:r>
              <a:rPr dirty="0" sz="1300" spc="-75">
                <a:solidFill>
                  <a:srgbClr val="FFFFFF"/>
                </a:solidFill>
                <a:latin typeface="Lucida Sans Unicode"/>
                <a:cs typeface="Lucida Sans Unicode"/>
              </a:rPr>
              <a:t>c</a:t>
            </a:r>
            <a:r>
              <a:rPr dirty="0" sz="1300" spc="-125">
                <a:solidFill>
                  <a:srgbClr val="FFFFFF"/>
                </a:solidFill>
                <a:latin typeface="Lucida Sans Unicode"/>
                <a:cs typeface="Lucida Sans Unicode"/>
              </a:rPr>
              <a:t>i</a:t>
            </a:r>
            <a:r>
              <a:rPr dirty="0" sz="1300" spc="-95">
                <a:solidFill>
                  <a:srgbClr val="FFFFFF"/>
                </a:solidFill>
                <a:latin typeface="Lucida Sans Unicode"/>
                <a:cs typeface="Lucida Sans Unicode"/>
              </a:rPr>
              <a:t>s</a:t>
            </a:r>
            <a:r>
              <a:rPr dirty="0" sz="1300" spc="-95">
                <a:solidFill>
                  <a:srgbClr val="FFFFFF"/>
                </a:solidFill>
                <a:latin typeface="Lucida Sans Unicode"/>
                <a:cs typeface="Lucida Sans Unicode"/>
              </a:rPr>
              <a:t>e</a:t>
            </a:r>
            <a:r>
              <a:rPr dirty="0" sz="1300" spc="-95">
                <a:solidFill>
                  <a:srgbClr val="FFFFFF"/>
                </a:solidFill>
                <a:latin typeface="Lucida Sans Unicode"/>
                <a:cs typeface="Lucida Sans Unicode"/>
              </a:rPr>
              <a:t>s</a:t>
            </a:r>
            <a:r>
              <a:rPr dirty="0" sz="1300" spc="-145">
                <a:solidFill>
                  <a:srgbClr val="FFFFFF"/>
                </a:solidFill>
                <a:latin typeface="Lucida Sans Unicode"/>
                <a:cs typeface="Lucida Sans Unicode"/>
              </a:rPr>
              <a:t>,</a:t>
            </a:r>
            <a:r>
              <a:rPr dirty="0" sz="1300" spc="-12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dirty="0" sz="1300" spc="-125">
                <a:solidFill>
                  <a:srgbClr val="FFFFFF"/>
                </a:solidFill>
                <a:latin typeface="Lucida Sans Unicode"/>
                <a:cs typeface="Lucida Sans Unicode"/>
              </a:rPr>
              <a:t>i</a:t>
            </a:r>
            <a:r>
              <a:rPr dirty="0" sz="1300" spc="-254">
                <a:solidFill>
                  <a:srgbClr val="FFFFFF"/>
                </a:solidFill>
                <a:latin typeface="Lucida Sans Unicode"/>
                <a:cs typeface="Lucida Sans Unicode"/>
              </a:rPr>
              <a:t>n</a:t>
            </a:r>
            <a:r>
              <a:rPr dirty="0" sz="1300" spc="80">
                <a:solidFill>
                  <a:srgbClr val="FFFFFF"/>
                </a:solidFill>
                <a:latin typeface="Lucida Sans Unicode"/>
                <a:cs typeface="Lucida Sans Unicode"/>
              </a:rPr>
              <a:t>t</a:t>
            </a:r>
            <a:r>
              <a:rPr dirty="0" sz="1300" spc="-95">
                <a:solidFill>
                  <a:srgbClr val="FFFFFF"/>
                </a:solidFill>
                <a:latin typeface="Lucida Sans Unicode"/>
                <a:cs typeface="Lucida Sans Unicode"/>
              </a:rPr>
              <a:t>e</a:t>
            </a:r>
            <a:r>
              <a:rPr dirty="0" sz="1300" spc="-175">
                <a:solidFill>
                  <a:srgbClr val="FFFFFF"/>
                </a:solidFill>
                <a:latin typeface="Lucida Sans Unicode"/>
                <a:cs typeface="Lucida Sans Unicode"/>
              </a:rPr>
              <a:t>g</a:t>
            </a:r>
            <a:r>
              <a:rPr dirty="0" sz="1300" spc="20">
                <a:solidFill>
                  <a:srgbClr val="FFFFFF"/>
                </a:solidFill>
                <a:latin typeface="Lucida Sans Unicode"/>
                <a:cs typeface="Lucida Sans Unicode"/>
              </a:rPr>
              <a:t>r</a:t>
            </a:r>
            <a:r>
              <a:rPr dirty="0" sz="1300" spc="-75">
                <a:solidFill>
                  <a:srgbClr val="FFFFFF"/>
                </a:solidFill>
                <a:latin typeface="Lucida Sans Unicode"/>
                <a:cs typeface="Lucida Sans Unicode"/>
              </a:rPr>
              <a:t>a</a:t>
            </a:r>
            <a:r>
              <a:rPr dirty="0" sz="1300" spc="80">
                <a:solidFill>
                  <a:srgbClr val="FFFFFF"/>
                </a:solidFill>
                <a:latin typeface="Lucida Sans Unicode"/>
                <a:cs typeface="Lucida Sans Unicode"/>
              </a:rPr>
              <a:t>t</a:t>
            </a:r>
            <a:r>
              <a:rPr dirty="0" sz="1300" spc="-125">
                <a:solidFill>
                  <a:srgbClr val="FFFFFF"/>
                </a:solidFill>
                <a:latin typeface="Lucida Sans Unicode"/>
                <a:cs typeface="Lucida Sans Unicode"/>
              </a:rPr>
              <a:t>i</a:t>
            </a:r>
            <a:r>
              <a:rPr dirty="0" sz="1300" spc="-170">
                <a:solidFill>
                  <a:srgbClr val="FFFFFF"/>
                </a:solidFill>
                <a:latin typeface="Lucida Sans Unicode"/>
                <a:cs typeface="Lucida Sans Unicode"/>
              </a:rPr>
              <a:t>o</a:t>
            </a:r>
            <a:r>
              <a:rPr dirty="0" sz="1300" spc="-254">
                <a:solidFill>
                  <a:srgbClr val="FFFFFF"/>
                </a:solidFill>
                <a:latin typeface="Lucida Sans Unicode"/>
                <a:cs typeface="Lucida Sans Unicode"/>
              </a:rPr>
              <a:t>n</a:t>
            </a:r>
            <a:r>
              <a:rPr dirty="0" sz="1300" spc="-12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dirty="0" sz="1300" spc="-170">
                <a:solidFill>
                  <a:srgbClr val="FFFFFF"/>
                </a:solidFill>
                <a:latin typeface="Lucida Sans Unicode"/>
                <a:cs typeface="Lucida Sans Unicode"/>
              </a:rPr>
              <a:t>o</a:t>
            </a:r>
            <a:r>
              <a:rPr dirty="0" sz="1300" spc="45">
                <a:solidFill>
                  <a:srgbClr val="FFFFFF"/>
                </a:solidFill>
                <a:latin typeface="Lucida Sans Unicode"/>
                <a:cs typeface="Lucida Sans Unicode"/>
              </a:rPr>
              <a:t>f</a:t>
            </a:r>
            <a:r>
              <a:rPr dirty="0" sz="1300" spc="-12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dirty="0" sz="1300" spc="120">
                <a:solidFill>
                  <a:srgbClr val="FFFFFF"/>
                </a:solidFill>
                <a:latin typeface="Lucida Sans Unicode"/>
                <a:cs typeface="Lucida Sans Unicode"/>
              </a:rPr>
              <a:t>I</a:t>
            </a:r>
            <a:r>
              <a:rPr dirty="0" sz="1300" spc="-95">
                <a:solidFill>
                  <a:srgbClr val="FFFFFF"/>
                </a:solidFill>
                <a:latin typeface="Lucida Sans Unicode"/>
                <a:cs typeface="Lucida Sans Unicode"/>
              </a:rPr>
              <a:t>s</a:t>
            </a:r>
            <a:r>
              <a:rPr dirty="0" sz="1300" spc="-120">
                <a:solidFill>
                  <a:srgbClr val="FFFFFF"/>
                </a:solidFill>
                <a:latin typeface="Lucida Sans Unicode"/>
                <a:cs typeface="Lucida Sans Unicode"/>
              </a:rPr>
              <a:t>l</a:t>
            </a:r>
            <a:r>
              <a:rPr dirty="0" sz="1300" spc="-75">
                <a:solidFill>
                  <a:srgbClr val="FFFFFF"/>
                </a:solidFill>
                <a:latin typeface="Lucida Sans Unicode"/>
                <a:cs typeface="Lucida Sans Unicode"/>
              </a:rPr>
              <a:t>a</a:t>
            </a:r>
            <a:r>
              <a:rPr dirty="0" sz="1300" spc="-365">
                <a:solidFill>
                  <a:srgbClr val="FFFFFF"/>
                </a:solidFill>
                <a:latin typeface="Lucida Sans Unicode"/>
                <a:cs typeface="Lucida Sans Unicode"/>
              </a:rPr>
              <a:t>m</a:t>
            </a:r>
            <a:r>
              <a:rPr dirty="0" sz="1300" spc="-125">
                <a:solidFill>
                  <a:srgbClr val="FFFFFF"/>
                </a:solidFill>
                <a:latin typeface="Lucida Sans Unicode"/>
                <a:cs typeface="Lucida Sans Unicode"/>
              </a:rPr>
              <a:t>i</a:t>
            </a:r>
            <a:r>
              <a:rPr dirty="0" sz="1300" spc="-75">
                <a:solidFill>
                  <a:srgbClr val="FFFFFF"/>
                </a:solidFill>
                <a:latin typeface="Lucida Sans Unicode"/>
                <a:cs typeface="Lucida Sans Unicode"/>
              </a:rPr>
              <a:t>c</a:t>
            </a:r>
            <a:r>
              <a:rPr dirty="0" sz="1300" spc="-12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dirty="0" sz="1300" spc="-120">
                <a:solidFill>
                  <a:srgbClr val="FFFFFF"/>
                </a:solidFill>
                <a:latin typeface="Lucida Sans Unicode"/>
                <a:cs typeface="Lucida Sans Unicode"/>
              </a:rPr>
              <a:t>l</a:t>
            </a:r>
            <a:r>
              <a:rPr dirty="0" sz="1300" spc="-125">
                <a:solidFill>
                  <a:srgbClr val="FFFFFF"/>
                </a:solidFill>
                <a:latin typeface="Lucida Sans Unicode"/>
                <a:cs typeface="Lucida Sans Unicode"/>
              </a:rPr>
              <a:t>i</a:t>
            </a:r>
            <a:r>
              <a:rPr dirty="0" sz="1300" spc="80">
                <a:solidFill>
                  <a:srgbClr val="FFFFFF"/>
                </a:solidFill>
                <a:latin typeface="Lucida Sans Unicode"/>
                <a:cs typeface="Lucida Sans Unicode"/>
              </a:rPr>
              <a:t>t</a:t>
            </a:r>
            <a:r>
              <a:rPr dirty="0" sz="1300" spc="-95">
                <a:solidFill>
                  <a:srgbClr val="FFFFFF"/>
                </a:solidFill>
                <a:latin typeface="Lucida Sans Unicode"/>
                <a:cs typeface="Lucida Sans Unicode"/>
              </a:rPr>
              <a:t>e</a:t>
            </a:r>
            <a:r>
              <a:rPr dirty="0" sz="1300" spc="20">
                <a:solidFill>
                  <a:srgbClr val="FFFFFF"/>
                </a:solidFill>
                <a:latin typeface="Lucida Sans Unicode"/>
                <a:cs typeface="Lucida Sans Unicode"/>
              </a:rPr>
              <a:t>r</a:t>
            </a:r>
            <a:r>
              <a:rPr dirty="0" sz="1300" spc="-75">
                <a:solidFill>
                  <a:srgbClr val="FFFFFF"/>
                </a:solidFill>
                <a:latin typeface="Lucida Sans Unicode"/>
                <a:cs typeface="Lucida Sans Unicode"/>
              </a:rPr>
              <a:t>a</a:t>
            </a:r>
            <a:r>
              <a:rPr dirty="0" sz="1300" spc="80">
                <a:solidFill>
                  <a:srgbClr val="FFFFFF"/>
                </a:solidFill>
                <a:latin typeface="Lucida Sans Unicode"/>
                <a:cs typeface="Lucida Sans Unicode"/>
              </a:rPr>
              <a:t>t</a:t>
            </a:r>
            <a:r>
              <a:rPr dirty="0" sz="1300" spc="-229">
                <a:solidFill>
                  <a:srgbClr val="FFFFFF"/>
                </a:solidFill>
                <a:latin typeface="Lucida Sans Unicode"/>
                <a:cs typeface="Lucida Sans Unicode"/>
              </a:rPr>
              <a:t>u</a:t>
            </a:r>
            <a:r>
              <a:rPr dirty="0" sz="1300" spc="20">
                <a:solidFill>
                  <a:srgbClr val="FFFFFF"/>
                </a:solidFill>
                <a:latin typeface="Lucida Sans Unicode"/>
                <a:cs typeface="Lucida Sans Unicode"/>
              </a:rPr>
              <a:t>r</a:t>
            </a:r>
            <a:r>
              <a:rPr dirty="0" sz="1300" spc="-95">
                <a:solidFill>
                  <a:srgbClr val="FFFFFF"/>
                </a:solidFill>
                <a:latin typeface="Lucida Sans Unicode"/>
                <a:cs typeface="Lucida Sans Unicode"/>
              </a:rPr>
              <a:t>e</a:t>
            </a:r>
            <a:r>
              <a:rPr dirty="0" sz="1300" spc="-160">
                <a:solidFill>
                  <a:srgbClr val="FFFFFF"/>
                </a:solidFill>
                <a:latin typeface="Lucida Sans Unicode"/>
                <a:cs typeface="Lucida Sans Unicode"/>
              </a:rPr>
              <a:t>.</a:t>
            </a:r>
            <a:endParaRPr sz="1300">
              <a:latin typeface="Lucida Sans Unicode"/>
              <a:cs typeface="Lucida Sans Unicode"/>
            </a:endParaRPr>
          </a:p>
          <a:p>
            <a:pPr marL="12700">
              <a:lnSpc>
                <a:spcPct val="100000"/>
              </a:lnSpc>
              <a:spcBef>
                <a:spcPts val="85"/>
              </a:spcBef>
            </a:pPr>
            <a:r>
              <a:rPr dirty="0" sz="1300" spc="-1130" u="sng">
                <a:solidFill>
                  <a:srgbClr val="FFFFFF"/>
                </a:solidFill>
                <a:latin typeface="Lucida Sans Unicode"/>
                <a:cs typeface="Lucida Sans Unicode"/>
              </a:rPr>
              <a:t>M</a:t>
            </a:r>
            <a:r>
              <a:rPr dirty="0" sz="1300" spc="-120" u="sng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dirty="0" sz="130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dirty="0" sz="1300" spc="-204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dirty="0" sz="1300" spc="-75" u="sng">
                <a:solidFill>
                  <a:srgbClr val="FFFFFF"/>
                </a:solidFill>
                <a:latin typeface="Lucida Sans Unicode"/>
                <a:cs typeface="Lucida Sans Unicode"/>
              </a:rPr>
              <a:t>a</a:t>
            </a:r>
            <a:r>
              <a:rPr dirty="0" sz="1300" spc="80" u="sng">
                <a:solidFill>
                  <a:srgbClr val="FFFFFF"/>
                </a:solidFill>
                <a:latin typeface="Lucida Sans Unicode"/>
                <a:cs typeface="Lucida Sans Unicode"/>
              </a:rPr>
              <a:t>t</a:t>
            </a:r>
            <a:r>
              <a:rPr dirty="0" sz="1300" spc="-195" u="sng">
                <a:solidFill>
                  <a:srgbClr val="FFFFFF"/>
                </a:solidFill>
                <a:latin typeface="Lucida Sans Unicode"/>
                <a:cs typeface="Lucida Sans Unicode"/>
              </a:rPr>
              <a:t>h</a:t>
            </a:r>
            <a:r>
              <a:rPr dirty="0" sz="1300" spc="-95" u="sng">
                <a:solidFill>
                  <a:srgbClr val="FFFFFF"/>
                </a:solidFill>
                <a:latin typeface="Lucida Sans Unicode"/>
                <a:cs typeface="Lucida Sans Unicode"/>
              </a:rPr>
              <a:t>e</a:t>
            </a:r>
            <a:r>
              <a:rPr dirty="0" sz="1300" spc="-365" u="sng">
                <a:solidFill>
                  <a:srgbClr val="FFFFFF"/>
                </a:solidFill>
                <a:latin typeface="Lucida Sans Unicode"/>
                <a:cs typeface="Lucida Sans Unicode"/>
              </a:rPr>
              <a:t>m</a:t>
            </a:r>
            <a:r>
              <a:rPr dirty="0" sz="1300" spc="-75" u="sng">
                <a:solidFill>
                  <a:srgbClr val="FFFFFF"/>
                </a:solidFill>
                <a:latin typeface="Lucida Sans Unicode"/>
                <a:cs typeface="Lucida Sans Unicode"/>
              </a:rPr>
              <a:t>a</a:t>
            </a:r>
            <a:r>
              <a:rPr dirty="0" sz="1300" spc="80" u="sng">
                <a:solidFill>
                  <a:srgbClr val="FFFFFF"/>
                </a:solidFill>
                <a:latin typeface="Lucida Sans Unicode"/>
                <a:cs typeface="Lucida Sans Unicode"/>
              </a:rPr>
              <a:t>t</a:t>
            </a:r>
            <a:r>
              <a:rPr dirty="0" sz="1300" spc="-125" u="sng">
                <a:solidFill>
                  <a:srgbClr val="FFFFFF"/>
                </a:solidFill>
                <a:latin typeface="Lucida Sans Unicode"/>
                <a:cs typeface="Lucida Sans Unicode"/>
              </a:rPr>
              <a:t>i</a:t>
            </a:r>
            <a:r>
              <a:rPr dirty="0" sz="1300" spc="-75" u="sng">
                <a:solidFill>
                  <a:srgbClr val="FFFFFF"/>
                </a:solidFill>
                <a:latin typeface="Lucida Sans Unicode"/>
                <a:cs typeface="Lucida Sans Unicode"/>
              </a:rPr>
              <a:t>c</a:t>
            </a:r>
            <a:r>
              <a:rPr dirty="0" sz="1300" spc="-95" u="sng">
                <a:solidFill>
                  <a:srgbClr val="FFFFFF"/>
                </a:solidFill>
                <a:latin typeface="Lucida Sans Unicode"/>
                <a:cs typeface="Lucida Sans Unicode"/>
              </a:rPr>
              <a:t>s</a:t>
            </a:r>
            <a:r>
              <a:rPr dirty="0" sz="1300" spc="-415" u="sng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dirty="0" sz="1300" spc="-90">
                <a:solidFill>
                  <a:srgbClr val="FFFFFF"/>
                </a:solidFill>
                <a:latin typeface="Lucida Sans Unicode"/>
                <a:cs typeface="Lucida Sans Unicode"/>
              </a:rPr>
              <a:t>:</a:t>
            </a:r>
            <a:r>
              <a:rPr dirty="0" sz="1300" spc="-12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dirty="0" sz="1300" spc="-290">
                <a:solidFill>
                  <a:srgbClr val="FFFFFF"/>
                </a:solidFill>
                <a:latin typeface="Lucida Sans Unicode"/>
                <a:cs typeface="Lucida Sans Unicode"/>
              </a:rPr>
              <a:t>H</a:t>
            </a:r>
            <a:r>
              <a:rPr dirty="0" sz="1300" spc="-75">
                <a:solidFill>
                  <a:srgbClr val="FFFFFF"/>
                </a:solidFill>
                <a:latin typeface="Lucida Sans Unicode"/>
                <a:cs typeface="Lucida Sans Unicode"/>
              </a:rPr>
              <a:t>a</a:t>
            </a:r>
            <a:r>
              <a:rPr dirty="0" sz="1300" spc="-254">
                <a:solidFill>
                  <a:srgbClr val="FFFFFF"/>
                </a:solidFill>
                <a:latin typeface="Lucida Sans Unicode"/>
                <a:cs typeface="Lucida Sans Unicode"/>
              </a:rPr>
              <a:t>n</a:t>
            </a:r>
            <a:r>
              <a:rPr dirty="0" sz="1300" spc="-160">
                <a:solidFill>
                  <a:srgbClr val="FFFFFF"/>
                </a:solidFill>
                <a:latin typeface="Lucida Sans Unicode"/>
                <a:cs typeface="Lucida Sans Unicode"/>
              </a:rPr>
              <a:t>d</a:t>
            </a:r>
            <a:r>
              <a:rPr dirty="0" sz="1300" spc="-95">
                <a:solidFill>
                  <a:srgbClr val="FFFFFF"/>
                </a:solidFill>
                <a:latin typeface="Lucida Sans Unicode"/>
                <a:cs typeface="Lucida Sans Unicode"/>
              </a:rPr>
              <a:t>s</a:t>
            </a:r>
            <a:r>
              <a:rPr dirty="0" sz="1300" spc="-185">
                <a:solidFill>
                  <a:srgbClr val="FFFFFF"/>
                </a:solidFill>
                <a:latin typeface="Lucida Sans Unicode"/>
                <a:cs typeface="Lucida Sans Unicode"/>
              </a:rPr>
              <a:t>-</a:t>
            </a:r>
            <a:r>
              <a:rPr dirty="0" sz="1300" spc="-170">
                <a:solidFill>
                  <a:srgbClr val="FFFFFF"/>
                </a:solidFill>
                <a:latin typeface="Lucida Sans Unicode"/>
                <a:cs typeface="Lucida Sans Unicode"/>
              </a:rPr>
              <a:t>o</a:t>
            </a:r>
            <a:r>
              <a:rPr dirty="0" sz="1300" spc="-254">
                <a:solidFill>
                  <a:srgbClr val="FFFFFF"/>
                </a:solidFill>
                <a:latin typeface="Lucida Sans Unicode"/>
                <a:cs typeface="Lucida Sans Unicode"/>
              </a:rPr>
              <a:t>n</a:t>
            </a:r>
            <a:r>
              <a:rPr dirty="0" sz="1300" spc="-12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dirty="0" sz="1300" spc="-75">
                <a:solidFill>
                  <a:srgbClr val="FFFFFF"/>
                </a:solidFill>
                <a:latin typeface="Lucida Sans Unicode"/>
                <a:cs typeface="Lucida Sans Unicode"/>
              </a:rPr>
              <a:t>a</a:t>
            </a:r>
            <a:r>
              <a:rPr dirty="0" sz="1300" spc="-75">
                <a:solidFill>
                  <a:srgbClr val="FFFFFF"/>
                </a:solidFill>
                <a:latin typeface="Lucida Sans Unicode"/>
                <a:cs typeface="Lucida Sans Unicode"/>
              </a:rPr>
              <a:t>c</a:t>
            </a:r>
            <a:r>
              <a:rPr dirty="0" sz="1300" spc="80">
                <a:solidFill>
                  <a:srgbClr val="FFFFFF"/>
                </a:solidFill>
                <a:latin typeface="Lucida Sans Unicode"/>
                <a:cs typeface="Lucida Sans Unicode"/>
              </a:rPr>
              <a:t>t</a:t>
            </a:r>
            <a:r>
              <a:rPr dirty="0" sz="1300" spc="-125">
                <a:solidFill>
                  <a:srgbClr val="FFFFFF"/>
                </a:solidFill>
                <a:latin typeface="Lucida Sans Unicode"/>
                <a:cs typeface="Lucida Sans Unicode"/>
              </a:rPr>
              <a:t>i</a:t>
            </a:r>
            <a:r>
              <a:rPr dirty="0" sz="1300" spc="-150">
                <a:solidFill>
                  <a:srgbClr val="FFFFFF"/>
                </a:solidFill>
                <a:latin typeface="Lucida Sans Unicode"/>
                <a:cs typeface="Lucida Sans Unicode"/>
              </a:rPr>
              <a:t>v</a:t>
            </a:r>
            <a:r>
              <a:rPr dirty="0" sz="1300" spc="-125">
                <a:solidFill>
                  <a:srgbClr val="FFFFFF"/>
                </a:solidFill>
                <a:latin typeface="Lucida Sans Unicode"/>
                <a:cs typeface="Lucida Sans Unicode"/>
              </a:rPr>
              <a:t>i</a:t>
            </a:r>
            <a:r>
              <a:rPr dirty="0" sz="1300" spc="80">
                <a:solidFill>
                  <a:srgbClr val="FFFFFF"/>
                </a:solidFill>
                <a:latin typeface="Lucida Sans Unicode"/>
                <a:cs typeface="Lucida Sans Unicode"/>
              </a:rPr>
              <a:t>t</a:t>
            </a:r>
            <a:r>
              <a:rPr dirty="0" sz="1300" spc="-125">
                <a:solidFill>
                  <a:srgbClr val="FFFFFF"/>
                </a:solidFill>
                <a:latin typeface="Lucida Sans Unicode"/>
                <a:cs typeface="Lucida Sans Unicode"/>
              </a:rPr>
              <a:t>i</a:t>
            </a:r>
            <a:r>
              <a:rPr dirty="0" sz="1300" spc="-95">
                <a:solidFill>
                  <a:srgbClr val="FFFFFF"/>
                </a:solidFill>
                <a:latin typeface="Lucida Sans Unicode"/>
                <a:cs typeface="Lucida Sans Unicode"/>
              </a:rPr>
              <a:t>e</a:t>
            </a:r>
            <a:r>
              <a:rPr dirty="0" sz="1300" spc="-95">
                <a:solidFill>
                  <a:srgbClr val="FFFFFF"/>
                </a:solidFill>
                <a:latin typeface="Lucida Sans Unicode"/>
                <a:cs typeface="Lucida Sans Unicode"/>
              </a:rPr>
              <a:t>s</a:t>
            </a:r>
            <a:r>
              <a:rPr dirty="0" sz="1300" spc="-145">
                <a:solidFill>
                  <a:srgbClr val="FFFFFF"/>
                </a:solidFill>
                <a:latin typeface="Lucida Sans Unicode"/>
                <a:cs typeface="Lucida Sans Unicode"/>
              </a:rPr>
              <a:t>,</a:t>
            </a:r>
            <a:r>
              <a:rPr dirty="0" sz="1300" spc="-12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dirty="0" sz="1300" spc="20">
                <a:solidFill>
                  <a:srgbClr val="FFFFFF"/>
                </a:solidFill>
                <a:latin typeface="Lucida Sans Unicode"/>
                <a:cs typeface="Lucida Sans Unicode"/>
              </a:rPr>
              <a:t>r</a:t>
            </a:r>
            <a:r>
              <a:rPr dirty="0" sz="1300" spc="-95">
                <a:solidFill>
                  <a:srgbClr val="FFFFFF"/>
                </a:solidFill>
                <a:latin typeface="Lucida Sans Unicode"/>
                <a:cs typeface="Lucida Sans Unicode"/>
              </a:rPr>
              <a:t>e</a:t>
            </a:r>
            <a:r>
              <a:rPr dirty="0" sz="1300" spc="-75">
                <a:solidFill>
                  <a:srgbClr val="FFFFFF"/>
                </a:solidFill>
                <a:latin typeface="Lucida Sans Unicode"/>
                <a:cs typeface="Lucida Sans Unicode"/>
              </a:rPr>
              <a:t>a</a:t>
            </a:r>
            <a:r>
              <a:rPr dirty="0" sz="1300" spc="-120">
                <a:solidFill>
                  <a:srgbClr val="FFFFFF"/>
                </a:solidFill>
                <a:latin typeface="Lucida Sans Unicode"/>
                <a:cs typeface="Lucida Sans Unicode"/>
              </a:rPr>
              <a:t>l</a:t>
            </a:r>
            <a:r>
              <a:rPr dirty="0" sz="1300" spc="-185">
                <a:solidFill>
                  <a:srgbClr val="FFFFFF"/>
                </a:solidFill>
                <a:latin typeface="Lucida Sans Unicode"/>
                <a:cs typeface="Lucida Sans Unicode"/>
              </a:rPr>
              <a:t>-</a:t>
            </a:r>
            <a:r>
              <a:rPr dirty="0" sz="1300" spc="-95">
                <a:solidFill>
                  <a:srgbClr val="FFFFFF"/>
                </a:solidFill>
                <a:latin typeface="Lucida Sans Unicode"/>
                <a:cs typeface="Lucida Sans Unicode"/>
              </a:rPr>
              <a:t>w</a:t>
            </a:r>
            <a:r>
              <a:rPr dirty="0" sz="1300" spc="-170">
                <a:solidFill>
                  <a:srgbClr val="FFFFFF"/>
                </a:solidFill>
                <a:latin typeface="Lucida Sans Unicode"/>
                <a:cs typeface="Lucida Sans Unicode"/>
              </a:rPr>
              <a:t>o</a:t>
            </a:r>
            <a:r>
              <a:rPr dirty="0" sz="1300" spc="20">
                <a:solidFill>
                  <a:srgbClr val="FFFFFF"/>
                </a:solidFill>
                <a:latin typeface="Lucida Sans Unicode"/>
                <a:cs typeface="Lucida Sans Unicode"/>
              </a:rPr>
              <a:t>r</a:t>
            </a:r>
            <a:r>
              <a:rPr dirty="0" sz="1300" spc="-120">
                <a:solidFill>
                  <a:srgbClr val="FFFFFF"/>
                </a:solidFill>
                <a:latin typeface="Lucida Sans Unicode"/>
                <a:cs typeface="Lucida Sans Unicode"/>
              </a:rPr>
              <a:t>l</a:t>
            </a:r>
            <a:r>
              <a:rPr dirty="0" sz="1300" spc="-160">
                <a:solidFill>
                  <a:srgbClr val="FFFFFF"/>
                </a:solidFill>
                <a:latin typeface="Lucida Sans Unicode"/>
                <a:cs typeface="Lucida Sans Unicode"/>
              </a:rPr>
              <a:t>d</a:t>
            </a:r>
            <a:r>
              <a:rPr dirty="0" sz="1300" spc="-12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dirty="0" sz="1300" spc="-160">
                <a:solidFill>
                  <a:srgbClr val="FFFFFF"/>
                </a:solidFill>
                <a:latin typeface="Lucida Sans Unicode"/>
                <a:cs typeface="Lucida Sans Unicode"/>
              </a:rPr>
              <a:t>p</a:t>
            </a:r>
            <a:r>
              <a:rPr dirty="0" sz="1300" spc="20">
                <a:solidFill>
                  <a:srgbClr val="FFFFFF"/>
                </a:solidFill>
                <a:latin typeface="Lucida Sans Unicode"/>
                <a:cs typeface="Lucida Sans Unicode"/>
              </a:rPr>
              <a:t>r</a:t>
            </a:r>
            <a:r>
              <a:rPr dirty="0" sz="1300" spc="-170">
                <a:solidFill>
                  <a:srgbClr val="FFFFFF"/>
                </a:solidFill>
                <a:latin typeface="Lucida Sans Unicode"/>
                <a:cs typeface="Lucida Sans Unicode"/>
              </a:rPr>
              <a:t>o</a:t>
            </a:r>
            <a:r>
              <a:rPr dirty="0" sz="1300" spc="-160">
                <a:solidFill>
                  <a:srgbClr val="FFFFFF"/>
                </a:solidFill>
                <a:latin typeface="Lucida Sans Unicode"/>
                <a:cs typeface="Lucida Sans Unicode"/>
              </a:rPr>
              <a:t>b</a:t>
            </a:r>
            <a:r>
              <a:rPr dirty="0" sz="1300" spc="-120">
                <a:solidFill>
                  <a:srgbClr val="FFFFFF"/>
                </a:solidFill>
                <a:latin typeface="Lucida Sans Unicode"/>
                <a:cs typeface="Lucida Sans Unicode"/>
              </a:rPr>
              <a:t>l</a:t>
            </a:r>
            <a:r>
              <a:rPr dirty="0" sz="1300" spc="-95">
                <a:solidFill>
                  <a:srgbClr val="FFFFFF"/>
                </a:solidFill>
                <a:latin typeface="Lucida Sans Unicode"/>
                <a:cs typeface="Lucida Sans Unicode"/>
              </a:rPr>
              <a:t>e</a:t>
            </a:r>
            <a:r>
              <a:rPr dirty="0" sz="1300" spc="-365">
                <a:solidFill>
                  <a:srgbClr val="FFFFFF"/>
                </a:solidFill>
                <a:latin typeface="Lucida Sans Unicode"/>
                <a:cs typeface="Lucida Sans Unicode"/>
              </a:rPr>
              <a:t>m</a:t>
            </a:r>
            <a:r>
              <a:rPr dirty="0" sz="1300" spc="-185">
                <a:solidFill>
                  <a:srgbClr val="FFFFFF"/>
                </a:solidFill>
                <a:latin typeface="Lucida Sans Unicode"/>
                <a:cs typeface="Lucida Sans Unicode"/>
              </a:rPr>
              <a:t>-</a:t>
            </a:r>
            <a:r>
              <a:rPr dirty="0" sz="1300" spc="-95">
                <a:solidFill>
                  <a:srgbClr val="FFFFFF"/>
                </a:solidFill>
                <a:latin typeface="Lucida Sans Unicode"/>
                <a:cs typeface="Lucida Sans Unicode"/>
              </a:rPr>
              <a:t>s</a:t>
            </a:r>
            <a:r>
              <a:rPr dirty="0" sz="1300" spc="-170">
                <a:solidFill>
                  <a:srgbClr val="FFFFFF"/>
                </a:solidFill>
                <a:latin typeface="Lucida Sans Unicode"/>
                <a:cs typeface="Lucida Sans Unicode"/>
              </a:rPr>
              <a:t>o</a:t>
            </a:r>
            <a:r>
              <a:rPr dirty="0" sz="1300" spc="-120">
                <a:solidFill>
                  <a:srgbClr val="FFFFFF"/>
                </a:solidFill>
                <a:latin typeface="Lucida Sans Unicode"/>
                <a:cs typeface="Lucida Sans Unicode"/>
              </a:rPr>
              <a:t>l</a:t>
            </a:r>
            <a:r>
              <a:rPr dirty="0" sz="1300" spc="-150">
                <a:solidFill>
                  <a:srgbClr val="FFFFFF"/>
                </a:solidFill>
                <a:latin typeface="Lucida Sans Unicode"/>
                <a:cs typeface="Lucida Sans Unicode"/>
              </a:rPr>
              <a:t>v</a:t>
            </a:r>
            <a:r>
              <a:rPr dirty="0" sz="1300" spc="-125">
                <a:solidFill>
                  <a:srgbClr val="FFFFFF"/>
                </a:solidFill>
                <a:latin typeface="Lucida Sans Unicode"/>
                <a:cs typeface="Lucida Sans Unicode"/>
              </a:rPr>
              <a:t>i</a:t>
            </a:r>
            <a:r>
              <a:rPr dirty="0" sz="1300" spc="-254">
                <a:solidFill>
                  <a:srgbClr val="FFFFFF"/>
                </a:solidFill>
                <a:latin typeface="Lucida Sans Unicode"/>
                <a:cs typeface="Lucida Sans Unicode"/>
              </a:rPr>
              <a:t>n</a:t>
            </a:r>
            <a:r>
              <a:rPr dirty="0" sz="1300" spc="-175">
                <a:solidFill>
                  <a:srgbClr val="FFFFFF"/>
                </a:solidFill>
                <a:latin typeface="Lucida Sans Unicode"/>
                <a:cs typeface="Lucida Sans Unicode"/>
              </a:rPr>
              <a:t>g</a:t>
            </a:r>
            <a:r>
              <a:rPr dirty="0" sz="1300" spc="-160">
                <a:solidFill>
                  <a:srgbClr val="FFFFFF"/>
                </a:solidFill>
                <a:latin typeface="Lucida Sans Unicode"/>
                <a:cs typeface="Lucida Sans Unicode"/>
              </a:rPr>
              <a:t>.</a:t>
            </a:r>
            <a:endParaRPr sz="1300">
              <a:latin typeface="Lucida Sans Unicode"/>
              <a:cs typeface="Lucida Sans Unicode"/>
            </a:endParaRPr>
          </a:p>
          <a:p>
            <a:pPr marL="12700">
              <a:lnSpc>
                <a:spcPct val="100000"/>
              </a:lnSpc>
              <a:spcBef>
                <a:spcPts val="85"/>
              </a:spcBef>
            </a:pPr>
            <a:r>
              <a:rPr dirty="0" sz="1300" spc="-705" u="sng">
                <a:solidFill>
                  <a:srgbClr val="FFFFFF"/>
                </a:solidFill>
                <a:latin typeface="Lucida Sans Unicode"/>
                <a:cs typeface="Lucida Sans Unicode"/>
              </a:rPr>
              <a:t>S</a:t>
            </a:r>
            <a:r>
              <a:rPr dirty="0" sz="1300" spc="-120" u="sng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dirty="0" sz="1300" spc="-35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dirty="0" sz="1300" spc="-170" u="sng">
                <a:solidFill>
                  <a:srgbClr val="FFFFFF"/>
                </a:solidFill>
                <a:latin typeface="Lucida Sans Unicode"/>
                <a:cs typeface="Lucida Sans Unicode"/>
              </a:rPr>
              <a:t>o</a:t>
            </a:r>
            <a:r>
              <a:rPr dirty="0" sz="1300" spc="-75" u="sng">
                <a:solidFill>
                  <a:srgbClr val="FFFFFF"/>
                </a:solidFill>
                <a:latin typeface="Lucida Sans Unicode"/>
                <a:cs typeface="Lucida Sans Unicode"/>
              </a:rPr>
              <a:t>c</a:t>
            </a:r>
            <a:r>
              <a:rPr dirty="0" sz="1300" spc="-125" u="sng">
                <a:solidFill>
                  <a:srgbClr val="FFFFFF"/>
                </a:solidFill>
                <a:latin typeface="Lucida Sans Unicode"/>
                <a:cs typeface="Lucida Sans Unicode"/>
              </a:rPr>
              <a:t>i</a:t>
            </a:r>
            <a:r>
              <a:rPr dirty="0" sz="1300" spc="-75" u="sng">
                <a:solidFill>
                  <a:srgbClr val="FFFFFF"/>
                </a:solidFill>
                <a:latin typeface="Lucida Sans Unicode"/>
                <a:cs typeface="Lucida Sans Unicode"/>
              </a:rPr>
              <a:t>a</a:t>
            </a:r>
            <a:r>
              <a:rPr dirty="0" sz="1300" spc="-120" u="sng">
                <a:solidFill>
                  <a:srgbClr val="FFFFFF"/>
                </a:solidFill>
                <a:latin typeface="Lucida Sans Unicode"/>
                <a:cs typeface="Lucida Sans Unicode"/>
              </a:rPr>
              <a:t>l</a:t>
            </a:r>
            <a:r>
              <a:rPr dirty="0" sz="1300" spc="-120" u="sng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dirty="0" sz="1300" spc="-30" u="sng">
                <a:solidFill>
                  <a:srgbClr val="FFFFFF"/>
                </a:solidFill>
                <a:latin typeface="Lucida Sans Unicode"/>
                <a:cs typeface="Lucida Sans Unicode"/>
              </a:rPr>
              <a:t>S</a:t>
            </a:r>
            <a:r>
              <a:rPr dirty="0" sz="1300" spc="80" u="sng">
                <a:solidFill>
                  <a:srgbClr val="FFFFFF"/>
                </a:solidFill>
                <a:latin typeface="Lucida Sans Unicode"/>
                <a:cs typeface="Lucida Sans Unicode"/>
              </a:rPr>
              <a:t>t</a:t>
            </a:r>
            <a:r>
              <a:rPr dirty="0" sz="1300" spc="-229" u="sng">
                <a:solidFill>
                  <a:srgbClr val="FFFFFF"/>
                </a:solidFill>
                <a:latin typeface="Lucida Sans Unicode"/>
                <a:cs typeface="Lucida Sans Unicode"/>
              </a:rPr>
              <a:t>u</a:t>
            </a:r>
            <a:r>
              <a:rPr dirty="0" sz="1300" spc="-160" u="sng">
                <a:solidFill>
                  <a:srgbClr val="FFFFFF"/>
                </a:solidFill>
                <a:latin typeface="Lucida Sans Unicode"/>
                <a:cs typeface="Lucida Sans Unicode"/>
              </a:rPr>
              <a:t>d</a:t>
            </a:r>
            <a:r>
              <a:rPr dirty="0" sz="1300" spc="-125" u="sng">
                <a:solidFill>
                  <a:srgbClr val="FFFFFF"/>
                </a:solidFill>
                <a:latin typeface="Lucida Sans Unicode"/>
                <a:cs typeface="Lucida Sans Unicode"/>
              </a:rPr>
              <a:t>i</a:t>
            </a:r>
            <a:r>
              <a:rPr dirty="0" sz="1300" spc="-95" u="sng">
                <a:solidFill>
                  <a:srgbClr val="FFFFFF"/>
                </a:solidFill>
                <a:latin typeface="Lucida Sans Unicode"/>
                <a:cs typeface="Lucida Sans Unicode"/>
              </a:rPr>
              <a:t>e</a:t>
            </a:r>
            <a:r>
              <a:rPr dirty="0" sz="1300" spc="-95" u="sng">
                <a:solidFill>
                  <a:srgbClr val="FFFFFF"/>
                </a:solidFill>
                <a:latin typeface="Lucida Sans Unicode"/>
                <a:cs typeface="Lucida Sans Unicode"/>
              </a:rPr>
              <a:t>s</a:t>
            </a:r>
            <a:r>
              <a:rPr dirty="0" sz="1300" spc="-415" u="sng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dirty="0" sz="1300" spc="-90">
                <a:solidFill>
                  <a:srgbClr val="FFFFFF"/>
                </a:solidFill>
                <a:latin typeface="Lucida Sans Unicode"/>
                <a:cs typeface="Lucida Sans Unicode"/>
              </a:rPr>
              <a:t>:</a:t>
            </a:r>
            <a:r>
              <a:rPr dirty="0" sz="1300" spc="-12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dirty="0" sz="1300" spc="-125">
                <a:solidFill>
                  <a:srgbClr val="FFFFFF"/>
                </a:solidFill>
                <a:latin typeface="Lucida Sans Unicode"/>
                <a:cs typeface="Lucida Sans Unicode"/>
              </a:rPr>
              <a:t>W</a:t>
            </a:r>
            <a:r>
              <a:rPr dirty="0" sz="1300" spc="-170">
                <a:solidFill>
                  <a:srgbClr val="FFFFFF"/>
                </a:solidFill>
                <a:latin typeface="Lucida Sans Unicode"/>
                <a:cs typeface="Lucida Sans Unicode"/>
              </a:rPr>
              <a:t>o</a:t>
            </a:r>
            <a:r>
              <a:rPr dirty="0" sz="1300" spc="20">
                <a:solidFill>
                  <a:srgbClr val="FFFFFF"/>
                </a:solidFill>
                <a:latin typeface="Lucida Sans Unicode"/>
                <a:cs typeface="Lucida Sans Unicode"/>
              </a:rPr>
              <a:t>r</a:t>
            </a:r>
            <a:r>
              <a:rPr dirty="0" sz="1300" spc="-120">
                <a:solidFill>
                  <a:srgbClr val="FFFFFF"/>
                </a:solidFill>
                <a:latin typeface="Lucida Sans Unicode"/>
                <a:cs typeface="Lucida Sans Unicode"/>
              </a:rPr>
              <a:t>l</a:t>
            </a:r>
            <a:r>
              <a:rPr dirty="0" sz="1300" spc="-160">
                <a:solidFill>
                  <a:srgbClr val="FFFFFF"/>
                </a:solidFill>
                <a:latin typeface="Lucida Sans Unicode"/>
                <a:cs typeface="Lucida Sans Unicode"/>
              </a:rPr>
              <a:t>d</a:t>
            </a:r>
            <a:r>
              <a:rPr dirty="0" sz="1300" spc="-145">
                <a:solidFill>
                  <a:srgbClr val="FFFFFF"/>
                </a:solidFill>
                <a:latin typeface="Lucida Sans Unicode"/>
                <a:cs typeface="Lucida Sans Unicode"/>
              </a:rPr>
              <a:t>,</a:t>
            </a:r>
            <a:r>
              <a:rPr dirty="0" sz="1300" spc="-12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dirty="0" sz="1300" spc="120">
                <a:solidFill>
                  <a:srgbClr val="FFFFFF"/>
                </a:solidFill>
                <a:latin typeface="Lucida Sans Unicode"/>
                <a:cs typeface="Lucida Sans Unicode"/>
              </a:rPr>
              <a:t>I</a:t>
            </a:r>
            <a:r>
              <a:rPr dirty="0" sz="1300" spc="-95">
                <a:solidFill>
                  <a:srgbClr val="FFFFFF"/>
                </a:solidFill>
                <a:latin typeface="Lucida Sans Unicode"/>
                <a:cs typeface="Lucida Sans Unicode"/>
              </a:rPr>
              <a:t>s</a:t>
            </a:r>
            <a:r>
              <a:rPr dirty="0" sz="1300" spc="-120">
                <a:solidFill>
                  <a:srgbClr val="FFFFFF"/>
                </a:solidFill>
                <a:latin typeface="Lucida Sans Unicode"/>
                <a:cs typeface="Lucida Sans Unicode"/>
              </a:rPr>
              <a:t>l</a:t>
            </a:r>
            <a:r>
              <a:rPr dirty="0" sz="1300" spc="-75">
                <a:solidFill>
                  <a:srgbClr val="FFFFFF"/>
                </a:solidFill>
                <a:latin typeface="Lucida Sans Unicode"/>
                <a:cs typeface="Lucida Sans Unicode"/>
              </a:rPr>
              <a:t>a</a:t>
            </a:r>
            <a:r>
              <a:rPr dirty="0" sz="1300" spc="-365">
                <a:solidFill>
                  <a:srgbClr val="FFFFFF"/>
                </a:solidFill>
                <a:latin typeface="Lucida Sans Unicode"/>
                <a:cs typeface="Lucida Sans Unicode"/>
              </a:rPr>
              <a:t>m</a:t>
            </a:r>
            <a:r>
              <a:rPr dirty="0" sz="1300" spc="-125">
                <a:solidFill>
                  <a:srgbClr val="FFFFFF"/>
                </a:solidFill>
                <a:latin typeface="Lucida Sans Unicode"/>
                <a:cs typeface="Lucida Sans Unicode"/>
              </a:rPr>
              <a:t>i</a:t>
            </a:r>
            <a:r>
              <a:rPr dirty="0" sz="1300" spc="-75">
                <a:solidFill>
                  <a:srgbClr val="FFFFFF"/>
                </a:solidFill>
                <a:latin typeface="Lucida Sans Unicode"/>
                <a:cs typeface="Lucida Sans Unicode"/>
              </a:rPr>
              <a:t>c</a:t>
            </a:r>
            <a:r>
              <a:rPr dirty="0" sz="1300" spc="-12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dirty="0" sz="1300" spc="-195">
                <a:solidFill>
                  <a:srgbClr val="FFFFFF"/>
                </a:solidFill>
                <a:latin typeface="Lucida Sans Unicode"/>
                <a:cs typeface="Lucida Sans Unicode"/>
              </a:rPr>
              <a:t>h</a:t>
            </a:r>
            <a:r>
              <a:rPr dirty="0" sz="1300" spc="-125">
                <a:solidFill>
                  <a:srgbClr val="FFFFFF"/>
                </a:solidFill>
                <a:latin typeface="Lucida Sans Unicode"/>
                <a:cs typeface="Lucida Sans Unicode"/>
              </a:rPr>
              <a:t>i</a:t>
            </a:r>
            <a:r>
              <a:rPr dirty="0" sz="1300" spc="-95">
                <a:solidFill>
                  <a:srgbClr val="FFFFFF"/>
                </a:solidFill>
                <a:latin typeface="Lucida Sans Unicode"/>
                <a:cs typeface="Lucida Sans Unicode"/>
              </a:rPr>
              <a:t>s</a:t>
            </a:r>
            <a:r>
              <a:rPr dirty="0" sz="1300" spc="80">
                <a:solidFill>
                  <a:srgbClr val="FFFFFF"/>
                </a:solidFill>
                <a:latin typeface="Lucida Sans Unicode"/>
                <a:cs typeface="Lucida Sans Unicode"/>
              </a:rPr>
              <a:t>t</a:t>
            </a:r>
            <a:r>
              <a:rPr dirty="0" sz="1300" spc="-170">
                <a:solidFill>
                  <a:srgbClr val="FFFFFF"/>
                </a:solidFill>
                <a:latin typeface="Lucida Sans Unicode"/>
                <a:cs typeface="Lucida Sans Unicode"/>
              </a:rPr>
              <a:t>o</a:t>
            </a:r>
            <a:r>
              <a:rPr dirty="0" sz="1300" spc="20">
                <a:solidFill>
                  <a:srgbClr val="FFFFFF"/>
                </a:solidFill>
                <a:latin typeface="Lucida Sans Unicode"/>
                <a:cs typeface="Lucida Sans Unicode"/>
              </a:rPr>
              <a:t>r</a:t>
            </a:r>
            <a:r>
              <a:rPr dirty="0" sz="1300" spc="-90">
                <a:solidFill>
                  <a:srgbClr val="FFFFFF"/>
                </a:solidFill>
                <a:latin typeface="Lucida Sans Unicode"/>
                <a:cs typeface="Lucida Sans Unicode"/>
              </a:rPr>
              <a:t>y</a:t>
            </a:r>
            <a:r>
              <a:rPr dirty="0" sz="1300" spc="-145">
                <a:solidFill>
                  <a:srgbClr val="FFFFFF"/>
                </a:solidFill>
                <a:latin typeface="Lucida Sans Unicode"/>
                <a:cs typeface="Lucida Sans Unicode"/>
              </a:rPr>
              <a:t>,</a:t>
            </a:r>
            <a:r>
              <a:rPr dirty="0" sz="1300" spc="-12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dirty="0" sz="1300" spc="-75">
                <a:solidFill>
                  <a:srgbClr val="FFFFFF"/>
                </a:solidFill>
                <a:latin typeface="Lucida Sans Unicode"/>
                <a:cs typeface="Lucida Sans Unicode"/>
              </a:rPr>
              <a:t>a</a:t>
            </a:r>
            <a:r>
              <a:rPr dirty="0" sz="1300" spc="-254">
                <a:solidFill>
                  <a:srgbClr val="FFFFFF"/>
                </a:solidFill>
                <a:latin typeface="Lucida Sans Unicode"/>
                <a:cs typeface="Lucida Sans Unicode"/>
              </a:rPr>
              <a:t>n</a:t>
            </a:r>
            <a:r>
              <a:rPr dirty="0" sz="1300" spc="-160">
                <a:solidFill>
                  <a:srgbClr val="FFFFFF"/>
                </a:solidFill>
                <a:latin typeface="Lucida Sans Unicode"/>
                <a:cs typeface="Lucida Sans Unicode"/>
              </a:rPr>
              <a:t>d</a:t>
            </a:r>
            <a:r>
              <a:rPr dirty="0" sz="1300" spc="-12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dirty="0" sz="1300" spc="-215">
                <a:solidFill>
                  <a:srgbClr val="FFFFFF"/>
                </a:solidFill>
                <a:latin typeface="Lucida Sans Unicode"/>
                <a:cs typeface="Lucida Sans Unicode"/>
              </a:rPr>
              <a:t>N</a:t>
            </a:r>
            <a:r>
              <a:rPr dirty="0" sz="1300" spc="-95">
                <a:solidFill>
                  <a:srgbClr val="FFFFFF"/>
                </a:solidFill>
                <a:latin typeface="Lucida Sans Unicode"/>
                <a:cs typeface="Lucida Sans Unicode"/>
              </a:rPr>
              <a:t>e</a:t>
            </a:r>
            <a:r>
              <a:rPr dirty="0" sz="1300" spc="-95">
                <a:solidFill>
                  <a:srgbClr val="FFFFFF"/>
                </a:solidFill>
                <a:latin typeface="Lucida Sans Unicode"/>
                <a:cs typeface="Lucida Sans Unicode"/>
              </a:rPr>
              <a:t>w</a:t>
            </a:r>
            <a:r>
              <a:rPr dirty="0" sz="1300" spc="-12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dirty="0" sz="1300" spc="-85">
                <a:solidFill>
                  <a:srgbClr val="FFFFFF"/>
                </a:solidFill>
                <a:latin typeface="Lucida Sans Unicode"/>
                <a:cs typeface="Lucida Sans Unicode"/>
              </a:rPr>
              <a:t>Y</a:t>
            </a:r>
            <a:r>
              <a:rPr dirty="0" sz="1300" spc="-170">
                <a:solidFill>
                  <a:srgbClr val="FFFFFF"/>
                </a:solidFill>
                <a:latin typeface="Lucida Sans Unicode"/>
                <a:cs typeface="Lucida Sans Unicode"/>
              </a:rPr>
              <a:t>o</a:t>
            </a:r>
            <a:r>
              <a:rPr dirty="0" sz="1300" spc="20">
                <a:solidFill>
                  <a:srgbClr val="FFFFFF"/>
                </a:solidFill>
                <a:latin typeface="Lucida Sans Unicode"/>
                <a:cs typeface="Lucida Sans Unicode"/>
              </a:rPr>
              <a:t>r</a:t>
            </a:r>
            <a:r>
              <a:rPr dirty="0" sz="1300" spc="-160">
                <a:solidFill>
                  <a:srgbClr val="FFFFFF"/>
                </a:solidFill>
                <a:latin typeface="Lucida Sans Unicode"/>
                <a:cs typeface="Lucida Sans Unicode"/>
              </a:rPr>
              <a:t>k</a:t>
            </a:r>
            <a:r>
              <a:rPr dirty="0" sz="1300" spc="-12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dirty="0" sz="1300" spc="-95">
                <a:solidFill>
                  <a:srgbClr val="FFFFFF"/>
                </a:solidFill>
                <a:latin typeface="Lucida Sans Unicode"/>
                <a:cs typeface="Lucida Sans Unicode"/>
              </a:rPr>
              <a:t>s</a:t>
            </a:r>
            <a:r>
              <a:rPr dirty="0" sz="1300" spc="80">
                <a:solidFill>
                  <a:srgbClr val="FFFFFF"/>
                </a:solidFill>
                <a:latin typeface="Lucida Sans Unicode"/>
                <a:cs typeface="Lucida Sans Unicode"/>
              </a:rPr>
              <a:t>t</a:t>
            </a:r>
            <a:r>
              <a:rPr dirty="0" sz="1300" spc="-75">
                <a:solidFill>
                  <a:srgbClr val="FFFFFF"/>
                </a:solidFill>
                <a:latin typeface="Lucida Sans Unicode"/>
                <a:cs typeface="Lucida Sans Unicode"/>
              </a:rPr>
              <a:t>a</a:t>
            </a:r>
            <a:r>
              <a:rPr dirty="0" sz="1300" spc="80">
                <a:solidFill>
                  <a:srgbClr val="FFFFFF"/>
                </a:solidFill>
                <a:latin typeface="Lucida Sans Unicode"/>
                <a:cs typeface="Lucida Sans Unicode"/>
              </a:rPr>
              <a:t>t</a:t>
            </a:r>
            <a:r>
              <a:rPr dirty="0" sz="1300" spc="-95">
                <a:solidFill>
                  <a:srgbClr val="FFFFFF"/>
                </a:solidFill>
                <a:latin typeface="Lucida Sans Unicode"/>
                <a:cs typeface="Lucida Sans Unicode"/>
              </a:rPr>
              <a:t>e</a:t>
            </a:r>
            <a:r>
              <a:rPr dirty="0" sz="1300" spc="-12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dirty="0" sz="1300" spc="-195">
                <a:solidFill>
                  <a:srgbClr val="FFFFFF"/>
                </a:solidFill>
                <a:latin typeface="Lucida Sans Unicode"/>
                <a:cs typeface="Lucida Sans Unicode"/>
              </a:rPr>
              <a:t>h</a:t>
            </a:r>
            <a:r>
              <a:rPr dirty="0" sz="1300" spc="-125">
                <a:solidFill>
                  <a:srgbClr val="FFFFFF"/>
                </a:solidFill>
                <a:latin typeface="Lucida Sans Unicode"/>
                <a:cs typeface="Lucida Sans Unicode"/>
              </a:rPr>
              <a:t>i</a:t>
            </a:r>
            <a:r>
              <a:rPr dirty="0" sz="1300" spc="-95">
                <a:solidFill>
                  <a:srgbClr val="FFFFFF"/>
                </a:solidFill>
                <a:latin typeface="Lucida Sans Unicode"/>
                <a:cs typeface="Lucida Sans Unicode"/>
              </a:rPr>
              <a:t>s</a:t>
            </a:r>
            <a:r>
              <a:rPr dirty="0" sz="1300" spc="80">
                <a:solidFill>
                  <a:srgbClr val="FFFFFF"/>
                </a:solidFill>
                <a:latin typeface="Lucida Sans Unicode"/>
                <a:cs typeface="Lucida Sans Unicode"/>
              </a:rPr>
              <a:t>t</a:t>
            </a:r>
            <a:r>
              <a:rPr dirty="0" sz="1300" spc="-170">
                <a:solidFill>
                  <a:srgbClr val="FFFFFF"/>
                </a:solidFill>
                <a:latin typeface="Lucida Sans Unicode"/>
                <a:cs typeface="Lucida Sans Unicode"/>
              </a:rPr>
              <a:t>o</a:t>
            </a:r>
            <a:r>
              <a:rPr dirty="0" sz="1300" spc="20">
                <a:solidFill>
                  <a:srgbClr val="FFFFFF"/>
                </a:solidFill>
                <a:latin typeface="Lucida Sans Unicode"/>
                <a:cs typeface="Lucida Sans Unicode"/>
              </a:rPr>
              <a:t>r</a:t>
            </a:r>
            <a:r>
              <a:rPr dirty="0" sz="1300" spc="-90">
                <a:solidFill>
                  <a:srgbClr val="FFFFFF"/>
                </a:solidFill>
                <a:latin typeface="Lucida Sans Unicode"/>
                <a:cs typeface="Lucida Sans Unicode"/>
              </a:rPr>
              <a:t>y</a:t>
            </a:r>
            <a:r>
              <a:rPr dirty="0" sz="1300" spc="-160">
                <a:solidFill>
                  <a:srgbClr val="FFFFFF"/>
                </a:solidFill>
                <a:latin typeface="Lucida Sans Unicode"/>
                <a:cs typeface="Lucida Sans Unicode"/>
              </a:rPr>
              <a:t>.</a:t>
            </a:r>
            <a:endParaRPr sz="1300">
              <a:latin typeface="Lucida Sans Unicode"/>
              <a:cs typeface="Lucida Sans Unicode"/>
            </a:endParaRPr>
          </a:p>
          <a:p>
            <a:pPr marL="12700">
              <a:lnSpc>
                <a:spcPct val="100000"/>
              </a:lnSpc>
              <a:spcBef>
                <a:spcPts val="85"/>
              </a:spcBef>
            </a:pPr>
            <a:r>
              <a:rPr dirty="0" sz="1300" spc="-725" u="sng">
                <a:solidFill>
                  <a:srgbClr val="FFFFFF"/>
                </a:solidFill>
                <a:latin typeface="Lucida Sans Unicode"/>
                <a:cs typeface="Lucida Sans Unicode"/>
              </a:rPr>
              <a:t>P</a:t>
            </a:r>
            <a:r>
              <a:rPr dirty="0" sz="1300" spc="-120" u="sng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dirty="0" sz="1300" spc="25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dirty="0" sz="1300" spc="-195" u="sng">
                <a:solidFill>
                  <a:srgbClr val="FFFFFF"/>
                </a:solidFill>
                <a:latin typeface="Lucida Sans Unicode"/>
                <a:cs typeface="Lucida Sans Unicode"/>
              </a:rPr>
              <a:t>h</a:t>
            </a:r>
            <a:r>
              <a:rPr dirty="0" sz="1300" spc="-90">
                <a:solidFill>
                  <a:srgbClr val="FFFFFF"/>
                </a:solidFill>
                <a:latin typeface="Lucida Sans Unicode"/>
                <a:cs typeface="Lucida Sans Unicode"/>
              </a:rPr>
              <a:t>y</a:t>
            </a:r>
            <a:r>
              <a:rPr dirty="0" sz="1300" spc="-95" u="sng">
                <a:solidFill>
                  <a:srgbClr val="FFFFFF"/>
                </a:solidFill>
                <a:latin typeface="Lucida Sans Unicode"/>
                <a:cs typeface="Lucida Sans Unicode"/>
              </a:rPr>
              <a:t>s</a:t>
            </a:r>
            <a:r>
              <a:rPr dirty="0" sz="1300" spc="-125" u="sng">
                <a:solidFill>
                  <a:srgbClr val="FFFFFF"/>
                </a:solidFill>
                <a:latin typeface="Lucida Sans Unicode"/>
                <a:cs typeface="Lucida Sans Unicode"/>
              </a:rPr>
              <a:t>i</a:t>
            </a:r>
            <a:r>
              <a:rPr dirty="0" sz="1300" spc="-75" u="sng">
                <a:solidFill>
                  <a:srgbClr val="FFFFFF"/>
                </a:solidFill>
                <a:latin typeface="Lucida Sans Unicode"/>
                <a:cs typeface="Lucida Sans Unicode"/>
              </a:rPr>
              <a:t>c</a:t>
            </a:r>
            <a:r>
              <a:rPr dirty="0" sz="1300" spc="-75" u="sng">
                <a:solidFill>
                  <a:srgbClr val="FFFFFF"/>
                </a:solidFill>
                <a:latin typeface="Lucida Sans Unicode"/>
                <a:cs typeface="Lucida Sans Unicode"/>
              </a:rPr>
              <a:t>a</a:t>
            </a:r>
            <a:r>
              <a:rPr dirty="0" sz="1300" spc="-120" u="sng">
                <a:solidFill>
                  <a:srgbClr val="FFFFFF"/>
                </a:solidFill>
                <a:latin typeface="Lucida Sans Unicode"/>
                <a:cs typeface="Lucida Sans Unicode"/>
              </a:rPr>
              <a:t>l</a:t>
            </a:r>
            <a:r>
              <a:rPr dirty="0" sz="1300" spc="-120" u="sng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dirty="0" sz="1300" spc="-40" u="sng">
                <a:solidFill>
                  <a:srgbClr val="FFFFFF"/>
                </a:solidFill>
                <a:latin typeface="Lucida Sans Unicode"/>
                <a:cs typeface="Lucida Sans Unicode"/>
              </a:rPr>
              <a:t>E</a:t>
            </a:r>
            <a:r>
              <a:rPr dirty="0" sz="1300" spc="-160" u="sng">
                <a:solidFill>
                  <a:srgbClr val="FFFFFF"/>
                </a:solidFill>
                <a:latin typeface="Lucida Sans Unicode"/>
                <a:cs typeface="Lucida Sans Unicode"/>
              </a:rPr>
              <a:t>d</a:t>
            </a:r>
            <a:r>
              <a:rPr dirty="0" sz="1300" spc="-229" u="sng">
                <a:solidFill>
                  <a:srgbClr val="FFFFFF"/>
                </a:solidFill>
                <a:latin typeface="Lucida Sans Unicode"/>
                <a:cs typeface="Lucida Sans Unicode"/>
              </a:rPr>
              <a:t>u</a:t>
            </a:r>
            <a:r>
              <a:rPr dirty="0" sz="1300" spc="-75" u="sng">
                <a:solidFill>
                  <a:srgbClr val="FFFFFF"/>
                </a:solidFill>
                <a:latin typeface="Lucida Sans Unicode"/>
                <a:cs typeface="Lucida Sans Unicode"/>
              </a:rPr>
              <a:t>c</a:t>
            </a:r>
            <a:r>
              <a:rPr dirty="0" sz="1300" spc="-75" u="sng">
                <a:solidFill>
                  <a:srgbClr val="FFFFFF"/>
                </a:solidFill>
                <a:latin typeface="Lucida Sans Unicode"/>
                <a:cs typeface="Lucida Sans Unicode"/>
              </a:rPr>
              <a:t>a</a:t>
            </a:r>
            <a:r>
              <a:rPr dirty="0" sz="1300" spc="80" u="sng">
                <a:solidFill>
                  <a:srgbClr val="FFFFFF"/>
                </a:solidFill>
                <a:latin typeface="Lucida Sans Unicode"/>
                <a:cs typeface="Lucida Sans Unicode"/>
              </a:rPr>
              <a:t>t</a:t>
            </a:r>
            <a:r>
              <a:rPr dirty="0" sz="1300" spc="-125" u="sng">
                <a:solidFill>
                  <a:srgbClr val="FFFFFF"/>
                </a:solidFill>
                <a:latin typeface="Lucida Sans Unicode"/>
                <a:cs typeface="Lucida Sans Unicode"/>
              </a:rPr>
              <a:t>i</a:t>
            </a:r>
            <a:r>
              <a:rPr dirty="0" sz="1300" spc="-170" u="sng">
                <a:solidFill>
                  <a:srgbClr val="FFFFFF"/>
                </a:solidFill>
                <a:latin typeface="Lucida Sans Unicode"/>
                <a:cs typeface="Lucida Sans Unicode"/>
              </a:rPr>
              <a:t>o</a:t>
            </a:r>
            <a:r>
              <a:rPr dirty="0" sz="1300" spc="-254" u="sng">
                <a:solidFill>
                  <a:srgbClr val="FFFFFF"/>
                </a:solidFill>
                <a:latin typeface="Lucida Sans Unicode"/>
                <a:cs typeface="Lucida Sans Unicode"/>
              </a:rPr>
              <a:t>n</a:t>
            </a:r>
            <a:r>
              <a:rPr dirty="0" sz="1300" spc="-120" u="sng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endParaRPr sz="1300">
              <a:latin typeface="Lucida Sans Unicode"/>
              <a:cs typeface="Lucida Sans Unicode"/>
            </a:endParaRPr>
          </a:p>
          <a:p>
            <a:pPr marL="12700">
              <a:lnSpc>
                <a:spcPct val="100000"/>
              </a:lnSpc>
              <a:spcBef>
                <a:spcPts val="85"/>
              </a:spcBef>
            </a:pPr>
            <a:r>
              <a:rPr dirty="0" sz="1300" spc="-705" u="sng">
                <a:solidFill>
                  <a:srgbClr val="FFFFFF"/>
                </a:solidFill>
                <a:latin typeface="Lucida Sans Unicode"/>
                <a:cs typeface="Lucida Sans Unicode"/>
              </a:rPr>
              <a:t>S</a:t>
            </a:r>
            <a:r>
              <a:rPr dirty="0" sz="1300" spc="-120" u="sng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dirty="0" sz="1300" spc="-35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dirty="0" sz="1300" spc="-75" u="sng">
                <a:solidFill>
                  <a:srgbClr val="FFFFFF"/>
                </a:solidFill>
                <a:latin typeface="Lucida Sans Unicode"/>
                <a:cs typeface="Lucida Sans Unicode"/>
              </a:rPr>
              <a:t>c</a:t>
            </a:r>
            <a:r>
              <a:rPr dirty="0" sz="1300" spc="-125" u="sng">
                <a:solidFill>
                  <a:srgbClr val="FFFFFF"/>
                </a:solidFill>
                <a:latin typeface="Lucida Sans Unicode"/>
                <a:cs typeface="Lucida Sans Unicode"/>
              </a:rPr>
              <a:t>i</a:t>
            </a:r>
            <a:r>
              <a:rPr dirty="0" sz="1300" spc="-95" u="sng">
                <a:solidFill>
                  <a:srgbClr val="FFFFFF"/>
                </a:solidFill>
                <a:latin typeface="Lucida Sans Unicode"/>
                <a:cs typeface="Lucida Sans Unicode"/>
              </a:rPr>
              <a:t>e</a:t>
            </a:r>
            <a:r>
              <a:rPr dirty="0" sz="1300" spc="-254" u="sng">
                <a:solidFill>
                  <a:srgbClr val="FFFFFF"/>
                </a:solidFill>
                <a:latin typeface="Lucida Sans Unicode"/>
                <a:cs typeface="Lucida Sans Unicode"/>
              </a:rPr>
              <a:t>n</a:t>
            </a:r>
            <a:r>
              <a:rPr dirty="0" sz="1300" spc="-75" u="sng">
                <a:solidFill>
                  <a:srgbClr val="FFFFFF"/>
                </a:solidFill>
                <a:latin typeface="Lucida Sans Unicode"/>
                <a:cs typeface="Lucida Sans Unicode"/>
              </a:rPr>
              <a:t>c</a:t>
            </a:r>
            <a:r>
              <a:rPr dirty="0" sz="1300" spc="-95" u="sng">
                <a:solidFill>
                  <a:srgbClr val="FFFFFF"/>
                </a:solidFill>
                <a:latin typeface="Lucida Sans Unicode"/>
                <a:cs typeface="Lucida Sans Unicode"/>
              </a:rPr>
              <a:t>e</a:t>
            </a:r>
            <a:r>
              <a:rPr dirty="0" sz="1300" spc="-415" u="sng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dirty="0" sz="1300" spc="-90">
                <a:solidFill>
                  <a:srgbClr val="FFFFFF"/>
                </a:solidFill>
                <a:latin typeface="Lucida Sans Unicode"/>
                <a:cs typeface="Lucida Sans Unicode"/>
              </a:rPr>
              <a:t>:</a:t>
            </a:r>
            <a:r>
              <a:rPr dirty="0" sz="1300" spc="-12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dirty="0" sz="1300" spc="-70">
                <a:solidFill>
                  <a:srgbClr val="FFFFFF"/>
                </a:solidFill>
                <a:latin typeface="Lucida Sans Unicode"/>
                <a:cs typeface="Lucida Sans Unicode"/>
              </a:rPr>
              <a:t>B</a:t>
            </a:r>
            <a:r>
              <a:rPr dirty="0" sz="1300" spc="-75">
                <a:solidFill>
                  <a:srgbClr val="FFFFFF"/>
                </a:solidFill>
                <a:latin typeface="Lucida Sans Unicode"/>
                <a:cs typeface="Lucida Sans Unicode"/>
              </a:rPr>
              <a:t>a</a:t>
            </a:r>
            <a:r>
              <a:rPr dirty="0" sz="1300" spc="-95">
                <a:solidFill>
                  <a:srgbClr val="FFFFFF"/>
                </a:solidFill>
                <a:latin typeface="Lucida Sans Unicode"/>
                <a:cs typeface="Lucida Sans Unicode"/>
              </a:rPr>
              <a:t>s</a:t>
            </a:r>
            <a:r>
              <a:rPr dirty="0" sz="1300" spc="-125">
                <a:solidFill>
                  <a:srgbClr val="FFFFFF"/>
                </a:solidFill>
                <a:latin typeface="Lucida Sans Unicode"/>
                <a:cs typeface="Lucida Sans Unicode"/>
              </a:rPr>
              <a:t>i</a:t>
            </a:r>
            <a:r>
              <a:rPr dirty="0" sz="1300" spc="-75">
                <a:solidFill>
                  <a:srgbClr val="FFFFFF"/>
                </a:solidFill>
                <a:latin typeface="Lucida Sans Unicode"/>
                <a:cs typeface="Lucida Sans Unicode"/>
              </a:rPr>
              <a:t>c</a:t>
            </a:r>
            <a:r>
              <a:rPr dirty="0" sz="1300" spc="-12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dirty="0" sz="1300" spc="-95">
                <a:solidFill>
                  <a:srgbClr val="FFFFFF"/>
                </a:solidFill>
                <a:latin typeface="Lucida Sans Unicode"/>
                <a:cs typeface="Lucida Sans Unicode"/>
              </a:rPr>
              <a:t>e</a:t>
            </a:r>
            <a:r>
              <a:rPr dirty="0" sz="1300" spc="-120">
                <a:solidFill>
                  <a:srgbClr val="FFFFFF"/>
                </a:solidFill>
                <a:latin typeface="Lucida Sans Unicode"/>
                <a:cs typeface="Lucida Sans Unicode"/>
              </a:rPr>
              <a:t>x</a:t>
            </a:r>
            <a:r>
              <a:rPr dirty="0" sz="1300" spc="-160">
                <a:solidFill>
                  <a:srgbClr val="FFFFFF"/>
                </a:solidFill>
                <a:latin typeface="Lucida Sans Unicode"/>
                <a:cs typeface="Lucida Sans Unicode"/>
              </a:rPr>
              <a:t>p</a:t>
            </a:r>
            <a:r>
              <a:rPr dirty="0" sz="1300" spc="-95">
                <a:solidFill>
                  <a:srgbClr val="FFFFFF"/>
                </a:solidFill>
                <a:latin typeface="Lucida Sans Unicode"/>
                <a:cs typeface="Lucida Sans Unicode"/>
              </a:rPr>
              <a:t>e</a:t>
            </a:r>
            <a:r>
              <a:rPr dirty="0" sz="1300" spc="20">
                <a:solidFill>
                  <a:srgbClr val="FFFFFF"/>
                </a:solidFill>
                <a:latin typeface="Lucida Sans Unicode"/>
                <a:cs typeface="Lucida Sans Unicode"/>
              </a:rPr>
              <a:t>r</a:t>
            </a:r>
            <a:r>
              <a:rPr dirty="0" sz="1300" spc="-125">
                <a:solidFill>
                  <a:srgbClr val="FFFFFF"/>
                </a:solidFill>
                <a:latin typeface="Lucida Sans Unicode"/>
                <a:cs typeface="Lucida Sans Unicode"/>
              </a:rPr>
              <a:t>i</a:t>
            </a:r>
            <a:r>
              <a:rPr dirty="0" sz="1300" spc="-365">
                <a:solidFill>
                  <a:srgbClr val="FFFFFF"/>
                </a:solidFill>
                <a:latin typeface="Lucida Sans Unicode"/>
                <a:cs typeface="Lucida Sans Unicode"/>
              </a:rPr>
              <a:t>m</a:t>
            </a:r>
            <a:r>
              <a:rPr dirty="0" sz="1300" spc="-95">
                <a:solidFill>
                  <a:srgbClr val="FFFFFF"/>
                </a:solidFill>
                <a:latin typeface="Lucida Sans Unicode"/>
                <a:cs typeface="Lucida Sans Unicode"/>
              </a:rPr>
              <a:t>e</a:t>
            </a:r>
            <a:r>
              <a:rPr dirty="0" sz="1300" spc="-254">
                <a:solidFill>
                  <a:srgbClr val="FFFFFF"/>
                </a:solidFill>
                <a:latin typeface="Lucida Sans Unicode"/>
                <a:cs typeface="Lucida Sans Unicode"/>
              </a:rPr>
              <a:t>n</a:t>
            </a:r>
            <a:r>
              <a:rPr dirty="0" sz="1300" spc="80">
                <a:solidFill>
                  <a:srgbClr val="FFFFFF"/>
                </a:solidFill>
                <a:latin typeface="Lucida Sans Unicode"/>
                <a:cs typeface="Lucida Sans Unicode"/>
              </a:rPr>
              <a:t>t</a:t>
            </a:r>
            <a:r>
              <a:rPr dirty="0" sz="1300" spc="-95">
                <a:solidFill>
                  <a:srgbClr val="FFFFFF"/>
                </a:solidFill>
                <a:latin typeface="Lucida Sans Unicode"/>
                <a:cs typeface="Lucida Sans Unicode"/>
              </a:rPr>
              <a:t>s</a:t>
            </a:r>
            <a:r>
              <a:rPr dirty="0" sz="1300" spc="-12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dirty="0" sz="1300" spc="-75">
                <a:solidFill>
                  <a:srgbClr val="FFFFFF"/>
                </a:solidFill>
                <a:latin typeface="Lucida Sans Unicode"/>
                <a:cs typeface="Lucida Sans Unicode"/>
              </a:rPr>
              <a:t>a</a:t>
            </a:r>
            <a:r>
              <a:rPr dirty="0" sz="1300" spc="-254">
                <a:solidFill>
                  <a:srgbClr val="FFFFFF"/>
                </a:solidFill>
                <a:latin typeface="Lucida Sans Unicode"/>
                <a:cs typeface="Lucida Sans Unicode"/>
              </a:rPr>
              <a:t>n</a:t>
            </a:r>
            <a:r>
              <a:rPr dirty="0" sz="1300" spc="-160">
                <a:solidFill>
                  <a:srgbClr val="FFFFFF"/>
                </a:solidFill>
                <a:latin typeface="Lucida Sans Unicode"/>
                <a:cs typeface="Lucida Sans Unicode"/>
              </a:rPr>
              <a:t>d</a:t>
            </a:r>
            <a:r>
              <a:rPr dirty="0" sz="1300" spc="-12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dirty="0" sz="1300" spc="-95">
                <a:solidFill>
                  <a:srgbClr val="FFFFFF"/>
                </a:solidFill>
                <a:latin typeface="Lucida Sans Unicode"/>
                <a:cs typeface="Lucida Sans Unicode"/>
              </a:rPr>
              <a:t>e</a:t>
            </a:r>
            <a:r>
              <a:rPr dirty="0" sz="1300" spc="-120">
                <a:solidFill>
                  <a:srgbClr val="FFFFFF"/>
                </a:solidFill>
                <a:latin typeface="Lucida Sans Unicode"/>
                <a:cs typeface="Lucida Sans Unicode"/>
              </a:rPr>
              <a:t>x</a:t>
            </a:r>
            <a:r>
              <a:rPr dirty="0" sz="1300" spc="-160">
                <a:solidFill>
                  <a:srgbClr val="FFFFFF"/>
                </a:solidFill>
                <a:latin typeface="Lucida Sans Unicode"/>
                <a:cs typeface="Lucida Sans Unicode"/>
              </a:rPr>
              <a:t>p</a:t>
            </a:r>
            <a:r>
              <a:rPr dirty="0" sz="1300" spc="-120">
                <a:solidFill>
                  <a:srgbClr val="FFFFFF"/>
                </a:solidFill>
                <a:latin typeface="Lucida Sans Unicode"/>
                <a:cs typeface="Lucida Sans Unicode"/>
              </a:rPr>
              <a:t>l</a:t>
            </a:r>
            <a:r>
              <a:rPr dirty="0" sz="1300" spc="-170">
                <a:solidFill>
                  <a:srgbClr val="FFFFFF"/>
                </a:solidFill>
                <a:latin typeface="Lucida Sans Unicode"/>
                <a:cs typeface="Lucida Sans Unicode"/>
              </a:rPr>
              <a:t>o</a:t>
            </a:r>
            <a:r>
              <a:rPr dirty="0" sz="1300" spc="20">
                <a:solidFill>
                  <a:srgbClr val="FFFFFF"/>
                </a:solidFill>
                <a:latin typeface="Lucida Sans Unicode"/>
                <a:cs typeface="Lucida Sans Unicode"/>
              </a:rPr>
              <a:t>r</a:t>
            </a:r>
            <a:r>
              <a:rPr dirty="0" sz="1300" spc="-75">
                <a:solidFill>
                  <a:srgbClr val="FFFFFF"/>
                </a:solidFill>
                <a:latin typeface="Lucida Sans Unicode"/>
                <a:cs typeface="Lucida Sans Unicode"/>
              </a:rPr>
              <a:t>a</a:t>
            </a:r>
            <a:r>
              <a:rPr dirty="0" sz="1300" spc="80">
                <a:solidFill>
                  <a:srgbClr val="FFFFFF"/>
                </a:solidFill>
                <a:latin typeface="Lucida Sans Unicode"/>
                <a:cs typeface="Lucida Sans Unicode"/>
              </a:rPr>
              <a:t>t</a:t>
            </a:r>
            <a:r>
              <a:rPr dirty="0" sz="1300" spc="-125">
                <a:solidFill>
                  <a:srgbClr val="FFFFFF"/>
                </a:solidFill>
                <a:latin typeface="Lucida Sans Unicode"/>
                <a:cs typeface="Lucida Sans Unicode"/>
              </a:rPr>
              <a:t>i</a:t>
            </a:r>
            <a:r>
              <a:rPr dirty="0" sz="1300" spc="-170">
                <a:solidFill>
                  <a:srgbClr val="FFFFFF"/>
                </a:solidFill>
                <a:latin typeface="Lucida Sans Unicode"/>
                <a:cs typeface="Lucida Sans Unicode"/>
              </a:rPr>
              <a:t>o</a:t>
            </a:r>
            <a:r>
              <a:rPr dirty="0" sz="1300" spc="-254">
                <a:solidFill>
                  <a:srgbClr val="FFFFFF"/>
                </a:solidFill>
                <a:latin typeface="Lucida Sans Unicode"/>
                <a:cs typeface="Lucida Sans Unicode"/>
              </a:rPr>
              <a:t>n</a:t>
            </a:r>
            <a:r>
              <a:rPr dirty="0" sz="1300" spc="-95">
                <a:solidFill>
                  <a:srgbClr val="FFFFFF"/>
                </a:solidFill>
                <a:latin typeface="Lucida Sans Unicode"/>
                <a:cs typeface="Lucida Sans Unicode"/>
              </a:rPr>
              <a:t>s</a:t>
            </a:r>
            <a:r>
              <a:rPr dirty="0" sz="1300" spc="-160">
                <a:solidFill>
                  <a:srgbClr val="FFFFFF"/>
                </a:solidFill>
                <a:latin typeface="Lucida Sans Unicode"/>
                <a:cs typeface="Lucida Sans Unicode"/>
              </a:rPr>
              <a:t>.</a:t>
            </a:r>
            <a:endParaRPr sz="1300">
              <a:latin typeface="Lucida Sans Unicode"/>
              <a:cs typeface="Lucida Sans Unicode"/>
            </a:endParaRPr>
          </a:p>
          <a:p>
            <a:pPr marL="12700">
              <a:lnSpc>
                <a:spcPct val="100000"/>
              </a:lnSpc>
              <a:spcBef>
                <a:spcPts val="85"/>
              </a:spcBef>
            </a:pPr>
            <a:r>
              <a:rPr dirty="0" sz="1300" spc="-905" u="sng">
                <a:solidFill>
                  <a:srgbClr val="FFFFFF"/>
                </a:solidFill>
                <a:latin typeface="Lucida Sans Unicode"/>
                <a:cs typeface="Lucida Sans Unicode"/>
              </a:rPr>
              <a:t>A</a:t>
            </a:r>
            <a:r>
              <a:rPr dirty="0" sz="1300" spc="-120" u="sng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dirty="0" sz="1300" spc="4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dirty="0" sz="1300" spc="20" u="sng">
                <a:solidFill>
                  <a:srgbClr val="FFFFFF"/>
                </a:solidFill>
                <a:latin typeface="Lucida Sans Unicode"/>
                <a:cs typeface="Lucida Sans Unicode"/>
              </a:rPr>
              <a:t>r</a:t>
            </a:r>
            <a:r>
              <a:rPr dirty="0" sz="1300" spc="80" u="sng">
                <a:solidFill>
                  <a:srgbClr val="FFFFFF"/>
                </a:solidFill>
                <a:latin typeface="Lucida Sans Unicode"/>
                <a:cs typeface="Lucida Sans Unicode"/>
              </a:rPr>
              <a:t>t</a:t>
            </a:r>
            <a:r>
              <a:rPr dirty="0" sz="1300" spc="-420">
                <a:solidFill>
                  <a:srgbClr val="FFFFFF"/>
                </a:solidFill>
                <a:latin typeface="Lucida Sans Unicode"/>
                <a:cs typeface="Lucida Sans Unicode"/>
              </a:rPr>
              <a:t>:</a:t>
            </a:r>
            <a:r>
              <a:rPr dirty="0" sz="1300" spc="-120" u="sng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dirty="0" sz="1300" spc="-85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dirty="0" sz="1300" spc="-40">
                <a:solidFill>
                  <a:srgbClr val="FFFFFF"/>
                </a:solidFill>
                <a:latin typeface="Lucida Sans Unicode"/>
                <a:cs typeface="Lucida Sans Unicode"/>
              </a:rPr>
              <a:t>E</a:t>
            </a:r>
            <a:r>
              <a:rPr dirty="0" sz="1300" spc="-120">
                <a:solidFill>
                  <a:srgbClr val="FFFFFF"/>
                </a:solidFill>
                <a:latin typeface="Lucida Sans Unicode"/>
                <a:cs typeface="Lucida Sans Unicode"/>
              </a:rPr>
              <a:t>x</a:t>
            </a:r>
            <a:r>
              <a:rPr dirty="0" sz="1300" spc="-160">
                <a:solidFill>
                  <a:srgbClr val="FFFFFF"/>
                </a:solidFill>
                <a:latin typeface="Lucida Sans Unicode"/>
                <a:cs typeface="Lucida Sans Unicode"/>
              </a:rPr>
              <a:t>p</a:t>
            </a:r>
            <a:r>
              <a:rPr dirty="0" sz="1300" spc="-120">
                <a:solidFill>
                  <a:srgbClr val="FFFFFF"/>
                </a:solidFill>
                <a:latin typeface="Lucida Sans Unicode"/>
                <a:cs typeface="Lucida Sans Unicode"/>
              </a:rPr>
              <a:t>l</a:t>
            </a:r>
            <a:r>
              <a:rPr dirty="0" sz="1300" spc="-170">
                <a:solidFill>
                  <a:srgbClr val="FFFFFF"/>
                </a:solidFill>
                <a:latin typeface="Lucida Sans Unicode"/>
                <a:cs typeface="Lucida Sans Unicode"/>
              </a:rPr>
              <a:t>o</a:t>
            </a:r>
            <a:r>
              <a:rPr dirty="0" sz="1300" spc="20">
                <a:solidFill>
                  <a:srgbClr val="FFFFFF"/>
                </a:solidFill>
                <a:latin typeface="Lucida Sans Unicode"/>
                <a:cs typeface="Lucida Sans Unicode"/>
              </a:rPr>
              <a:t>r</a:t>
            </a:r>
            <a:r>
              <a:rPr dirty="0" sz="1300" spc="-75">
                <a:solidFill>
                  <a:srgbClr val="FFFFFF"/>
                </a:solidFill>
                <a:latin typeface="Lucida Sans Unicode"/>
                <a:cs typeface="Lucida Sans Unicode"/>
              </a:rPr>
              <a:t>a</a:t>
            </a:r>
            <a:r>
              <a:rPr dirty="0" sz="1300" spc="80">
                <a:solidFill>
                  <a:srgbClr val="FFFFFF"/>
                </a:solidFill>
                <a:latin typeface="Lucida Sans Unicode"/>
                <a:cs typeface="Lucida Sans Unicode"/>
              </a:rPr>
              <a:t>t</a:t>
            </a:r>
            <a:r>
              <a:rPr dirty="0" sz="1300" spc="-125">
                <a:solidFill>
                  <a:srgbClr val="FFFFFF"/>
                </a:solidFill>
                <a:latin typeface="Lucida Sans Unicode"/>
                <a:cs typeface="Lucida Sans Unicode"/>
              </a:rPr>
              <a:t>i</a:t>
            </a:r>
            <a:r>
              <a:rPr dirty="0" sz="1300" spc="-170">
                <a:solidFill>
                  <a:srgbClr val="FFFFFF"/>
                </a:solidFill>
                <a:latin typeface="Lucida Sans Unicode"/>
                <a:cs typeface="Lucida Sans Unicode"/>
              </a:rPr>
              <a:t>o</a:t>
            </a:r>
            <a:r>
              <a:rPr dirty="0" sz="1300" spc="-254">
                <a:solidFill>
                  <a:srgbClr val="FFFFFF"/>
                </a:solidFill>
                <a:latin typeface="Lucida Sans Unicode"/>
                <a:cs typeface="Lucida Sans Unicode"/>
              </a:rPr>
              <a:t>n</a:t>
            </a:r>
            <a:r>
              <a:rPr dirty="0" sz="1300" spc="-12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dirty="0" sz="1300" spc="-170">
                <a:solidFill>
                  <a:srgbClr val="FFFFFF"/>
                </a:solidFill>
                <a:latin typeface="Lucida Sans Unicode"/>
                <a:cs typeface="Lucida Sans Unicode"/>
              </a:rPr>
              <a:t>o</a:t>
            </a:r>
            <a:r>
              <a:rPr dirty="0" sz="1300" spc="45">
                <a:solidFill>
                  <a:srgbClr val="FFFFFF"/>
                </a:solidFill>
                <a:latin typeface="Lucida Sans Unicode"/>
                <a:cs typeface="Lucida Sans Unicode"/>
              </a:rPr>
              <a:t>f</a:t>
            </a:r>
            <a:r>
              <a:rPr dirty="0" sz="1300" spc="-12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dirty="0" sz="1300" spc="120">
                <a:solidFill>
                  <a:srgbClr val="FFFFFF"/>
                </a:solidFill>
                <a:latin typeface="Lucida Sans Unicode"/>
                <a:cs typeface="Lucida Sans Unicode"/>
              </a:rPr>
              <a:t>I</a:t>
            </a:r>
            <a:r>
              <a:rPr dirty="0" sz="1300" spc="-95">
                <a:solidFill>
                  <a:srgbClr val="FFFFFF"/>
                </a:solidFill>
                <a:latin typeface="Lucida Sans Unicode"/>
                <a:cs typeface="Lucida Sans Unicode"/>
              </a:rPr>
              <a:t>s</a:t>
            </a:r>
            <a:r>
              <a:rPr dirty="0" sz="1300" spc="-120">
                <a:solidFill>
                  <a:srgbClr val="FFFFFF"/>
                </a:solidFill>
                <a:latin typeface="Lucida Sans Unicode"/>
                <a:cs typeface="Lucida Sans Unicode"/>
              </a:rPr>
              <a:t>l</a:t>
            </a:r>
            <a:r>
              <a:rPr dirty="0" sz="1300" spc="-75">
                <a:solidFill>
                  <a:srgbClr val="FFFFFF"/>
                </a:solidFill>
                <a:latin typeface="Lucida Sans Unicode"/>
                <a:cs typeface="Lucida Sans Unicode"/>
              </a:rPr>
              <a:t>a</a:t>
            </a:r>
            <a:r>
              <a:rPr dirty="0" sz="1300" spc="-365">
                <a:solidFill>
                  <a:srgbClr val="FFFFFF"/>
                </a:solidFill>
                <a:latin typeface="Lucida Sans Unicode"/>
                <a:cs typeface="Lucida Sans Unicode"/>
              </a:rPr>
              <a:t>m</a:t>
            </a:r>
            <a:r>
              <a:rPr dirty="0" sz="1300" spc="-125">
                <a:solidFill>
                  <a:srgbClr val="FFFFFF"/>
                </a:solidFill>
                <a:latin typeface="Lucida Sans Unicode"/>
                <a:cs typeface="Lucida Sans Unicode"/>
              </a:rPr>
              <a:t>i</a:t>
            </a:r>
            <a:r>
              <a:rPr dirty="0" sz="1300" spc="-75">
                <a:solidFill>
                  <a:srgbClr val="FFFFFF"/>
                </a:solidFill>
                <a:latin typeface="Lucida Sans Unicode"/>
                <a:cs typeface="Lucida Sans Unicode"/>
              </a:rPr>
              <a:t>c</a:t>
            </a:r>
            <a:r>
              <a:rPr dirty="0" sz="1300" spc="-12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dirty="0" sz="1300" spc="-75">
                <a:solidFill>
                  <a:srgbClr val="FFFFFF"/>
                </a:solidFill>
                <a:latin typeface="Lucida Sans Unicode"/>
                <a:cs typeface="Lucida Sans Unicode"/>
              </a:rPr>
              <a:t>a</a:t>
            </a:r>
            <a:r>
              <a:rPr dirty="0" sz="1300" spc="20">
                <a:solidFill>
                  <a:srgbClr val="FFFFFF"/>
                </a:solidFill>
                <a:latin typeface="Lucida Sans Unicode"/>
                <a:cs typeface="Lucida Sans Unicode"/>
              </a:rPr>
              <a:t>r</a:t>
            </a:r>
            <a:r>
              <a:rPr dirty="0" sz="1300" spc="80">
                <a:solidFill>
                  <a:srgbClr val="FFFFFF"/>
                </a:solidFill>
                <a:latin typeface="Lucida Sans Unicode"/>
                <a:cs typeface="Lucida Sans Unicode"/>
              </a:rPr>
              <a:t>t</a:t>
            </a:r>
            <a:r>
              <a:rPr dirty="0" sz="1300" spc="-12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dirty="0" sz="1300" spc="45">
                <a:solidFill>
                  <a:srgbClr val="FFFFFF"/>
                </a:solidFill>
                <a:latin typeface="Lucida Sans Unicode"/>
                <a:cs typeface="Lucida Sans Unicode"/>
              </a:rPr>
              <a:t>f</a:t>
            </a:r>
            <a:r>
              <a:rPr dirty="0" sz="1300" spc="-170">
                <a:solidFill>
                  <a:srgbClr val="FFFFFF"/>
                </a:solidFill>
                <a:latin typeface="Lucida Sans Unicode"/>
                <a:cs typeface="Lucida Sans Unicode"/>
              </a:rPr>
              <a:t>o</a:t>
            </a:r>
            <a:r>
              <a:rPr dirty="0" sz="1300" spc="20">
                <a:solidFill>
                  <a:srgbClr val="FFFFFF"/>
                </a:solidFill>
                <a:latin typeface="Lucida Sans Unicode"/>
                <a:cs typeface="Lucida Sans Unicode"/>
              </a:rPr>
              <a:t>r</a:t>
            </a:r>
            <a:r>
              <a:rPr dirty="0" sz="1300" spc="-365">
                <a:solidFill>
                  <a:srgbClr val="FFFFFF"/>
                </a:solidFill>
                <a:latin typeface="Lucida Sans Unicode"/>
                <a:cs typeface="Lucida Sans Unicode"/>
              </a:rPr>
              <a:t>m</a:t>
            </a:r>
            <a:r>
              <a:rPr dirty="0" sz="1300" spc="-95">
                <a:solidFill>
                  <a:srgbClr val="FFFFFF"/>
                </a:solidFill>
                <a:latin typeface="Lucida Sans Unicode"/>
                <a:cs typeface="Lucida Sans Unicode"/>
              </a:rPr>
              <a:t>s</a:t>
            </a:r>
            <a:r>
              <a:rPr dirty="0" sz="1300" spc="-12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dirty="0" sz="1300" spc="-75">
                <a:solidFill>
                  <a:srgbClr val="FFFFFF"/>
                </a:solidFill>
                <a:latin typeface="Lucida Sans Unicode"/>
                <a:cs typeface="Lucida Sans Unicode"/>
              </a:rPr>
              <a:t>a</a:t>
            </a:r>
            <a:r>
              <a:rPr dirty="0" sz="1300" spc="-254">
                <a:solidFill>
                  <a:srgbClr val="FFFFFF"/>
                </a:solidFill>
                <a:latin typeface="Lucida Sans Unicode"/>
                <a:cs typeface="Lucida Sans Unicode"/>
              </a:rPr>
              <a:t>n</a:t>
            </a:r>
            <a:r>
              <a:rPr dirty="0" sz="1300" spc="-160">
                <a:solidFill>
                  <a:srgbClr val="FFFFFF"/>
                </a:solidFill>
                <a:latin typeface="Lucida Sans Unicode"/>
                <a:cs typeface="Lucida Sans Unicode"/>
              </a:rPr>
              <a:t>d</a:t>
            </a:r>
            <a:r>
              <a:rPr dirty="0" sz="1300" spc="-12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dirty="0" sz="1300" spc="-75">
                <a:solidFill>
                  <a:srgbClr val="FFFFFF"/>
                </a:solidFill>
                <a:latin typeface="Lucida Sans Unicode"/>
                <a:cs typeface="Lucida Sans Unicode"/>
              </a:rPr>
              <a:t>c</a:t>
            </a:r>
            <a:r>
              <a:rPr dirty="0" sz="1300" spc="20">
                <a:solidFill>
                  <a:srgbClr val="FFFFFF"/>
                </a:solidFill>
                <a:latin typeface="Lucida Sans Unicode"/>
                <a:cs typeface="Lucida Sans Unicode"/>
              </a:rPr>
              <a:t>r</a:t>
            </a:r>
            <a:r>
              <a:rPr dirty="0" sz="1300" spc="-75">
                <a:solidFill>
                  <a:srgbClr val="FFFFFF"/>
                </a:solidFill>
                <a:latin typeface="Lucida Sans Unicode"/>
                <a:cs typeface="Lucida Sans Unicode"/>
              </a:rPr>
              <a:t>a</a:t>
            </a:r>
            <a:r>
              <a:rPr dirty="0" sz="1300" spc="45">
                <a:solidFill>
                  <a:srgbClr val="FFFFFF"/>
                </a:solidFill>
                <a:latin typeface="Lucida Sans Unicode"/>
                <a:cs typeface="Lucida Sans Unicode"/>
              </a:rPr>
              <a:t>f</a:t>
            </a:r>
            <a:r>
              <a:rPr dirty="0" sz="1300" spc="80">
                <a:solidFill>
                  <a:srgbClr val="FFFFFF"/>
                </a:solidFill>
                <a:latin typeface="Lucida Sans Unicode"/>
                <a:cs typeface="Lucida Sans Unicode"/>
              </a:rPr>
              <a:t>t</a:t>
            </a:r>
            <a:r>
              <a:rPr dirty="0" sz="1300" spc="-95">
                <a:solidFill>
                  <a:srgbClr val="FFFFFF"/>
                </a:solidFill>
                <a:latin typeface="Lucida Sans Unicode"/>
                <a:cs typeface="Lucida Sans Unicode"/>
              </a:rPr>
              <a:t>s</a:t>
            </a:r>
            <a:r>
              <a:rPr dirty="0" sz="1300" spc="-160">
                <a:solidFill>
                  <a:srgbClr val="FFFFFF"/>
                </a:solidFill>
                <a:latin typeface="Lucida Sans Unicode"/>
                <a:cs typeface="Lucida Sans Unicode"/>
              </a:rPr>
              <a:t>.</a:t>
            </a:r>
            <a:endParaRPr sz="1300">
              <a:latin typeface="Lucida Sans Unicode"/>
              <a:cs typeface="Lucida Sans Unicode"/>
            </a:endParaRPr>
          </a:p>
          <a:p>
            <a:pPr marL="12700" marR="79375">
              <a:lnSpc>
                <a:spcPct val="105700"/>
              </a:lnSpc>
            </a:pPr>
            <a:r>
              <a:rPr dirty="0" sz="1300" spc="-910" u="sng">
                <a:solidFill>
                  <a:srgbClr val="FFFFFF"/>
                </a:solidFill>
                <a:latin typeface="Lucida Sans Unicode"/>
                <a:cs typeface="Lucida Sans Unicode"/>
              </a:rPr>
              <a:t>C</a:t>
            </a:r>
            <a:r>
              <a:rPr dirty="0" sz="1300" spc="-120" u="sng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dirty="0" sz="1300" spc="-1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dirty="0" sz="1300" spc="-170" u="sng">
                <a:solidFill>
                  <a:srgbClr val="FFFFFF"/>
                </a:solidFill>
                <a:latin typeface="Lucida Sans Unicode"/>
                <a:cs typeface="Lucida Sans Unicode"/>
              </a:rPr>
              <a:t>o</a:t>
            </a:r>
            <a:r>
              <a:rPr dirty="0" sz="1300" spc="-229" u="sng">
                <a:solidFill>
                  <a:srgbClr val="FFFFFF"/>
                </a:solidFill>
                <a:latin typeface="Lucida Sans Unicode"/>
                <a:cs typeface="Lucida Sans Unicode"/>
              </a:rPr>
              <a:t>u</a:t>
            </a:r>
            <a:r>
              <a:rPr dirty="0" sz="1300" spc="20" u="sng">
                <a:solidFill>
                  <a:srgbClr val="FFFFFF"/>
                </a:solidFill>
                <a:latin typeface="Lucida Sans Unicode"/>
                <a:cs typeface="Lucida Sans Unicode"/>
              </a:rPr>
              <a:t>r</a:t>
            </a:r>
            <a:r>
              <a:rPr dirty="0" sz="1300" spc="-95" u="sng">
                <a:solidFill>
                  <a:srgbClr val="FFFFFF"/>
                </a:solidFill>
                <a:latin typeface="Lucida Sans Unicode"/>
                <a:cs typeface="Lucida Sans Unicode"/>
              </a:rPr>
              <a:t>s</a:t>
            </a:r>
            <a:r>
              <a:rPr dirty="0" sz="1300" spc="-95" u="sng">
                <a:solidFill>
                  <a:srgbClr val="FFFFFF"/>
                </a:solidFill>
                <a:latin typeface="Lucida Sans Unicode"/>
                <a:cs typeface="Lucida Sans Unicode"/>
              </a:rPr>
              <a:t>e</a:t>
            </a:r>
            <a:r>
              <a:rPr dirty="0" sz="1300" spc="-120" u="sng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dirty="0" sz="1300" spc="45" u="sng">
                <a:solidFill>
                  <a:srgbClr val="FFFFFF"/>
                </a:solidFill>
                <a:latin typeface="Lucida Sans Unicode"/>
                <a:cs typeface="Lucida Sans Unicode"/>
              </a:rPr>
              <a:t>f</a:t>
            </a:r>
            <a:r>
              <a:rPr dirty="0" sz="1300" spc="-170" u="sng">
                <a:solidFill>
                  <a:srgbClr val="FFFFFF"/>
                </a:solidFill>
                <a:latin typeface="Lucida Sans Unicode"/>
                <a:cs typeface="Lucida Sans Unicode"/>
              </a:rPr>
              <a:t>o</a:t>
            </a:r>
            <a:r>
              <a:rPr dirty="0" sz="1300" spc="20" u="sng">
                <a:solidFill>
                  <a:srgbClr val="FFFFFF"/>
                </a:solidFill>
                <a:latin typeface="Lucida Sans Unicode"/>
                <a:cs typeface="Lucida Sans Unicode"/>
              </a:rPr>
              <a:t>r</a:t>
            </a:r>
            <a:r>
              <a:rPr dirty="0" sz="1300" spc="-120" u="sng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dirty="0" sz="1300" spc="-45" u="sng">
                <a:solidFill>
                  <a:srgbClr val="FFFFFF"/>
                </a:solidFill>
                <a:latin typeface="Lucida Sans Unicode"/>
                <a:cs typeface="Lucida Sans Unicode"/>
              </a:rPr>
              <a:t>L</a:t>
            </a:r>
            <a:r>
              <a:rPr dirty="0" sz="1300" spc="-95" u="sng">
                <a:solidFill>
                  <a:srgbClr val="FFFFFF"/>
                </a:solidFill>
                <a:latin typeface="Lucida Sans Unicode"/>
                <a:cs typeface="Lucida Sans Unicode"/>
              </a:rPr>
              <a:t>e</a:t>
            </a:r>
            <a:r>
              <a:rPr dirty="0" sz="1300" spc="-75" u="sng">
                <a:solidFill>
                  <a:srgbClr val="FFFFFF"/>
                </a:solidFill>
                <a:latin typeface="Lucida Sans Unicode"/>
                <a:cs typeface="Lucida Sans Unicode"/>
              </a:rPr>
              <a:t>a</a:t>
            </a:r>
            <a:r>
              <a:rPr dirty="0" sz="1300" spc="20" u="sng">
                <a:solidFill>
                  <a:srgbClr val="FFFFFF"/>
                </a:solidFill>
                <a:latin typeface="Lucida Sans Unicode"/>
                <a:cs typeface="Lucida Sans Unicode"/>
              </a:rPr>
              <a:t>r</a:t>
            </a:r>
            <a:r>
              <a:rPr dirty="0" sz="1300" spc="-254" u="sng">
                <a:solidFill>
                  <a:srgbClr val="FFFFFF"/>
                </a:solidFill>
                <a:latin typeface="Lucida Sans Unicode"/>
                <a:cs typeface="Lucida Sans Unicode"/>
              </a:rPr>
              <a:t>n</a:t>
            </a:r>
            <a:r>
              <a:rPr dirty="0" sz="1300" spc="-125" u="sng">
                <a:solidFill>
                  <a:srgbClr val="FFFFFF"/>
                </a:solidFill>
                <a:latin typeface="Lucida Sans Unicode"/>
                <a:cs typeface="Lucida Sans Unicode"/>
              </a:rPr>
              <a:t>i</a:t>
            </a:r>
            <a:r>
              <a:rPr dirty="0" sz="1300" spc="-254" u="sng">
                <a:solidFill>
                  <a:srgbClr val="FFFFFF"/>
                </a:solidFill>
                <a:latin typeface="Lucida Sans Unicode"/>
                <a:cs typeface="Lucida Sans Unicode"/>
              </a:rPr>
              <a:t>n</a:t>
            </a:r>
            <a:r>
              <a:rPr dirty="0" sz="1300" spc="-170">
                <a:solidFill>
                  <a:srgbClr val="FFFFFF"/>
                </a:solidFill>
                <a:latin typeface="Lucida Sans Unicode"/>
                <a:cs typeface="Lucida Sans Unicode"/>
              </a:rPr>
              <a:t>g</a:t>
            </a:r>
            <a:r>
              <a:rPr dirty="0" sz="1300" spc="-130" u="sng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dirty="0" sz="1300" spc="-210" u="sng">
                <a:solidFill>
                  <a:srgbClr val="FFFFFF"/>
                </a:solidFill>
                <a:latin typeface="Lucida Sans Unicode"/>
                <a:cs typeface="Lucida Sans Unicode"/>
              </a:rPr>
              <a:t>C</a:t>
            </a:r>
            <a:r>
              <a:rPr dirty="0" sz="1300" spc="-229" u="sng">
                <a:solidFill>
                  <a:srgbClr val="FFFFFF"/>
                </a:solidFill>
                <a:latin typeface="Lucida Sans Unicode"/>
                <a:cs typeface="Lucida Sans Unicode"/>
              </a:rPr>
              <a:t>u</a:t>
            </a:r>
            <a:r>
              <a:rPr dirty="0" sz="1300" spc="20" u="sng">
                <a:solidFill>
                  <a:srgbClr val="FFFFFF"/>
                </a:solidFill>
                <a:latin typeface="Lucida Sans Unicode"/>
                <a:cs typeface="Lucida Sans Unicode"/>
              </a:rPr>
              <a:t>r</a:t>
            </a:r>
            <a:r>
              <a:rPr dirty="0" sz="1300" spc="-95" u="sng">
                <a:solidFill>
                  <a:srgbClr val="FFFFFF"/>
                </a:solidFill>
                <a:latin typeface="Lucida Sans Unicode"/>
                <a:cs typeface="Lucida Sans Unicode"/>
              </a:rPr>
              <a:t>s</a:t>
            </a:r>
            <a:r>
              <a:rPr dirty="0" sz="1300" spc="-125" u="sng">
                <a:solidFill>
                  <a:srgbClr val="FFFFFF"/>
                </a:solidFill>
                <a:latin typeface="Lucida Sans Unicode"/>
                <a:cs typeface="Lucida Sans Unicode"/>
              </a:rPr>
              <a:t>i</a:t>
            </a:r>
            <a:r>
              <a:rPr dirty="0" sz="1300" spc="-150" u="sng">
                <a:solidFill>
                  <a:srgbClr val="FFFFFF"/>
                </a:solidFill>
                <a:latin typeface="Lucida Sans Unicode"/>
                <a:cs typeface="Lucida Sans Unicode"/>
              </a:rPr>
              <a:t>v</a:t>
            </a:r>
            <a:r>
              <a:rPr dirty="0" sz="1300" spc="-95" u="sng">
                <a:solidFill>
                  <a:srgbClr val="FFFFFF"/>
                </a:solidFill>
                <a:latin typeface="Lucida Sans Unicode"/>
                <a:cs typeface="Lucida Sans Unicode"/>
              </a:rPr>
              <a:t>e</a:t>
            </a:r>
            <a:r>
              <a:rPr dirty="0" sz="1300" spc="-120" u="sng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dirty="0" sz="1300" spc="-125" u="sng">
                <a:solidFill>
                  <a:srgbClr val="FFFFFF"/>
                </a:solidFill>
                <a:latin typeface="Lucida Sans Unicode"/>
                <a:cs typeface="Lucida Sans Unicode"/>
              </a:rPr>
              <a:t>R</a:t>
            </a:r>
            <a:r>
              <a:rPr dirty="0" sz="1300" spc="-95" u="sng">
                <a:solidFill>
                  <a:srgbClr val="FFFFFF"/>
                </a:solidFill>
                <a:latin typeface="Lucida Sans Unicode"/>
                <a:cs typeface="Lucida Sans Unicode"/>
              </a:rPr>
              <a:t>e</a:t>
            </a:r>
            <a:r>
              <a:rPr dirty="0" sz="1300" spc="-75" u="sng">
                <a:solidFill>
                  <a:srgbClr val="FFFFFF"/>
                </a:solidFill>
                <a:latin typeface="Lucida Sans Unicode"/>
                <a:cs typeface="Lucida Sans Unicode"/>
              </a:rPr>
              <a:t>a</a:t>
            </a:r>
            <a:r>
              <a:rPr dirty="0" sz="1300" spc="-160" u="sng">
                <a:solidFill>
                  <a:srgbClr val="FFFFFF"/>
                </a:solidFill>
                <a:latin typeface="Lucida Sans Unicode"/>
                <a:cs typeface="Lucida Sans Unicode"/>
              </a:rPr>
              <a:t>d</a:t>
            </a:r>
            <a:r>
              <a:rPr dirty="0" sz="1300" spc="-125" u="sng">
                <a:solidFill>
                  <a:srgbClr val="FFFFFF"/>
                </a:solidFill>
                <a:latin typeface="Lucida Sans Unicode"/>
                <a:cs typeface="Lucida Sans Unicode"/>
              </a:rPr>
              <a:t>i</a:t>
            </a:r>
            <a:r>
              <a:rPr dirty="0" sz="1300" spc="-254" u="sng">
                <a:solidFill>
                  <a:srgbClr val="FFFFFF"/>
                </a:solidFill>
                <a:latin typeface="Lucida Sans Unicode"/>
                <a:cs typeface="Lucida Sans Unicode"/>
              </a:rPr>
              <a:t>n</a:t>
            </a:r>
            <a:r>
              <a:rPr dirty="0" sz="1300" spc="-175" u="sng">
                <a:solidFill>
                  <a:srgbClr val="FFFFFF"/>
                </a:solidFill>
                <a:latin typeface="Lucida Sans Unicode"/>
                <a:cs typeface="Lucida Sans Unicode"/>
              </a:rPr>
              <a:t>g</a:t>
            </a:r>
            <a:r>
              <a:rPr dirty="0" sz="1300" spc="-120" u="sng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dirty="0" sz="1300" spc="-75" u="sng">
                <a:solidFill>
                  <a:srgbClr val="FFFFFF"/>
                </a:solidFill>
                <a:latin typeface="Lucida Sans Unicode"/>
                <a:cs typeface="Lucida Sans Unicode"/>
              </a:rPr>
              <a:t>a</a:t>
            </a:r>
            <a:r>
              <a:rPr dirty="0" sz="1300" spc="-254" u="sng">
                <a:solidFill>
                  <a:srgbClr val="FFFFFF"/>
                </a:solidFill>
                <a:latin typeface="Lucida Sans Unicode"/>
                <a:cs typeface="Lucida Sans Unicode"/>
              </a:rPr>
              <a:t>n</a:t>
            </a:r>
            <a:r>
              <a:rPr dirty="0" sz="1300" spc="-160" u="sng">
                <a:solidFill>
                  <a:srgbClr val="FFFFFF"/>
                </a:solidFill>
                <a:latin typeface="Lucida Sans Unicode"/>
                <a:cs typeface="Lucida Sans Unicode"/>
              </a:rPr>
              <a:t>d</a:t>
            </a:r>
            <a:r>
              <a:rPr dirty="0" sz="1300" spc="-120" u="sng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dirty="0" sz="1300" spc="-125" u="sng">
                <a:solidFill>
                  <a:srgbClr val="FFFFFF"/>
                </a:solidFill>
                <a:latin typeface="Lucida Sans Unicode"/>
                <a:cs typeface="Lucida Sans Unicode"/>
              </a:rPr>
              <a:t>W</a:t>
            </a:r>
            <a:r>
              <a:rPr dirty="0" sz="1300" spc="20" u="sng">
                <a:solidFill>
                  <a:srgbClr val="FFFFFF"/>
                </a:solidFill>
                <a:latin typeface="Lucida Sans Unicode"/>
                <a:cs typeface="Lucida Sans Unicode"/>
              </a:rPr>
              <a:t>r</a:t>
            </a:r>
            <a:r>
              <a:rPr dirty="0" sz="1300" spc="-125" u="sng">
                <a:solidFill>
                  <a:srgbClr val="FFFFFF"/>
                </a:solidFill>
                <a:latin typeface="Lucida Sans Unicode"/>
                <a:cs typeface="Lucida Sans Unicode"/>
              </a:rPr>
              <a:t>i</a:t>
            </a:r>
            <a:r>
              <a:rPr dirty="0" sz="1300" spc="80" u="sng">
                <a:solidFill>
                  <a:srgbClr val="FFFFFF"/>
                </a:solidFill>
                <a:latin typeface="Lucida Sans Unicode"/>
                <a:cs typeface="Lucida Sans Unicode"/>
              </a:rPr>
              <a:t>t</a:t>
            </a:r>
            <a:r>
              <a:rPr dirty="0" sz="1300" spc="-125" u="sng">
                <a:solidFill>
                  <a:srgbClr val="FFFFFF"/>
                </a:solidFill>
                <a:latin typeface="Lucida Sans Unicode"/>
                <a:cs typeface="Lucida Sans Unicode"/>
              </a:rPr>
              <a:t>i</a:t>
            </a:r>
            <a:r>
              <a:rPr dirty="0" sz="1300" spc="-254" u="sng">
                <a:solidFill>
                  <a:srgbClr val="FFFFFF"/>
                </a:solidFill>
                <a:latin typeface="Lucida Sans Unicode"/>
                <a:cs typeface="Lucida Sans Unicode"/>
              </a:rPr>
              <a:t>n</a:t>
            </a:r>
            <a:r>
              <a:rPr dirty="0" sz="1300" spc="-175" u="sng">
                <a:solidFill>
                  <a:srgbClr val="FFFFFF"/>
                </a:solidFill>
                <a:latin typeface="Lucida Sans Unicode"/>
                <a:cs typeface="Lucida Sans Unicode"/>
              </a:rPr>
              <a:t>g</a:t>
            </a:r>
            <a:r>
              <a:rPr dirty="0" sz="1300" spc="-420">
                <a:solidFill>
                  <a:srgbClr val="FFFFFF"/>
                </a:solidFill>
                <a:latin typeface="Lucida Sans Unicode"/>
                <a:cs typeface="Lucida Sans Unicode"/>
              </a:rPr>
              <a:t>:</a:t>
            </a:r>
            <a:r>
              <a:rPr dirty="0" sz="1300" spc="-120" u="sng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dirty="0" sz="1300" spc="-85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dirty="0" sz="1300" spc="-210">
                <a:solidFill>
                  <a:srgbClr val="FFFFFF"/>
                </a:solidFill>
                <a:latin typeface="Lucida Sans Unicode"/>
                <a:cs typeface="Lucida Sans Unicode"/>
              </a:rPr>
              <a:t>G</a:t>
            </a:r>
            <a:r>
              <a:rPr dirty="0" sz="1300" spc="-229">
                <a:solidFill>
                  <a:srgbClr val="FFFFFF"/>
                </a:solidFill>
                <a:latin typeface="Lucida Sans Unicode"/>
                <a:cs typeface="Lucida Sans Unicode"/>
              </a:rPr>
              <a:t>u</a:t>
            </a:r>
            <a:r>
              <a:rPr dirty="0" sz="1300" spc="-125">
                <a:solidFill>
                  <a:srgbClr val="FFFFFF"/>
                </a:solidFill>
                <a:latin typeface="Lucida Sans Unicode"/>
                <a:cs typeface="Lucida Sans Unicode"/>
              </a:rPr>
              <a:t>i</a:t>
            </a:r>
            <a:r>
              <a:rPr dirty="0" sz="1300" spc="-160">
                <a:solidFill>
                  <a:srgbClr val="FFFFFF"/>
                </a:solidFill>
                <a:latin typeface="Lucida Sans Unicode"/>
                <a:cs typeface="Lucida Sans Unicode"/>
              </a:rPr>
              <a:t>d</a:t>
            </a:r>
            <a:r>
              <a:rPr dirty="0" sz="1300" spc="-95">
                <a:solidFill>
                  <a:srgbClr val="FFFFFF"/>
                </a:solidFill>
                <a:latin typeface="Lucida Sans Unicode"/>
                <a:cs typeface="Lucida Sans Unicode"/>
              </a:rPr>
              <a:t>e</a:t>
            </a:r>
            <a:r>
              <a:rPr dirty="0" sz="1300" spc="-160">
                <a:solidFill>
                  <a:srgbClr val="FFFFFF"/>
                </a:solidFill>
                <a:latin typeface="Lucida Sans Unicode"/>
                <a:cs typeface="Lucida Sans Unicode"/>
              </a:rPr>
              <a:t>d</a:t>
            </a:r>
            <a:r>
              <a:rPr dirty="0" sz="1300" spc="-12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dirty="0" sz="1300" spc="-160">
                <a:solidFill>
                  <a:srgbClr val="FFFFFF"/>
                </a:solidFill>
                <a:latin typeface="Lucida Sans Unicode"/>
                <a:cs typeface="Lucida Sans Unicode"/>
              </a:rPr>
              <a:t>p</a:t>
            </a:r>
            <a:r>
              <a:rPr dirty="0" sz="1300" spc="20">
                <a:solidFill>
                  <a:srgbClr val="FFFFFF"/>
                </a:solidFill>
                <a:latin typeface="Lucida Sans Unicode"/>
                <a:cs typeface="Lucida Sans Unicode"/>
              </a:rPr>
              <a:t>r</a:t>
            </a:r>
            <a:r>
              <a:rPr dirty="0" sz="1300" spc="-75">
                <a:solidFill>
                  <a:srgbClr val="FFFFFF"/>
                </a:solidFill>
                <a:latin typeface="Lucida Sans Unicode"/>
                <a:cs typeface="Lucida Sans Unicode"/>
              </a:rPr>
              <a:t>a</a:t>
            </a:r>
            <a:r>
              <a:rPr dirty="0" sz="1300" spc="-75">
                <a:solidFill>
                  <a:srgbClr val="FFFFFF"/>
                </a:solidFill>
                <a:latin typeface="Lucida Sans Unicode"/>
                <a:cs typeface="Lucida Sans Unicode"/>
              </a:rPr>
              <a:t>c</a:t>
            </a:r>
            <a:r>
              <a:rPr dirty="0" sz="1300" spc="80">
                <a:solidFill>
                  <a:srgbClr val="FFFFFF"/>
                </a:solidFill>
                <a:latin typeface="Lucida Sans Unicode"/>
                <a:cs typeface="Lucida Sans Unicode"/>
              </a:rPr>
              <a:t>t</a:t>
            </a:r>
            <a:r>
              <a:rPr dirty="0" sz="1300" spc="-125">
                <a:solidFill>
                  <a:srgbClr val="FFFFFF"/>
                </a:solidFill>
                <a:latin typeface="Lucida Sans Unicode"/>
                <a:cs typeface="Lucida Sans Unicode"/>
              </a:rPr>
              <a:t>i</a:t>
            </a:r>
            <a:r>
              <a:rPr dirty="0" sz="1300" spc="-75">
                <a:solidFill>
                  <a:srgbClr val="FFFFFF"/>
                </a:solidFill>
                <a:latin typeface="Lucida Sans Unicode"/>
                <a:cs typeface="Lucida Sans Unicode"/>
              </a:rPr>
              <a:t>c</a:t>
            </a:r>
            <a:r>
              <a:rPr dirty="0" sz="1300" spc="-95">
                <a:solidFill>
                  <a:srgbClr val="FFFFFF"/>
                </a:solidFill>
                <a:latin typeface="Lucida Sans Unicode"/>
                <a:cs typeface="Lucida Sans Unicode"/>
              </a:rPr>
              <a:t>e</a:t>
            </a:r>
            <a:r>
              <a:rPr dirty="0" sz="1300" spc="-55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dirty="0" sz="1300" spc="-75">
                <a:solidFill>
                  <a:srgbClr val="FFFFFF"/>
                </a:solidFill>
                <a:latin typeface="Lucida Sans Unicode"/>
                <a:cs typeface="Lucida Sans Unicode"/>
              </a:rPr>
              <a:t>a</a:t>
            </a:r>
            <a:r>
              <a:rPr dirty="0" sz="1300" spc="-254">
                <a:solidFill>
                  <a:srgbClr val="FFFFFF"/>
                </a:solidFill>
                <a:latin typeface="Lucida Sans Unicode"/>
                <a:cs typeface="Lucida Sans Unicode"/>
              </a:rPr>
              <a:t>n</a:t>
            </a:r>
            <a:r>
              <a:rPr dirty="0" sz="1300" spc="-160">
                <a:solidFill>
                  <a:srgbClr val="FFFFFF"/>
                </a:solidFill>
                <a:latin typeface="Lucida Sans Unicode"/>
                <a:cs typeface="Lucida Sans Unicode"/>
              </a:rPr>
              <a:t>d</a:t>
            </a:r>
            <a:r>
              <a:rPr dirty="0" sz="1300" spc="-12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dirty="0" sz="1300" spc="-95">
                <a:solidFill>
                  <a:srgbClr val="FFFFFF"/>
                </a:solidFill>
                <a:latin typeface="Lucida Sans Unicode"/>
                <a:cs typeface="Lucida Sans Unicode"/>
              </a:rPr>
              <a:t>w</a:t>
            </a:r>
            <a:r>
              <a:rPr dirty="0" sz="1300" spc="-170">
                <a:solidFill>
                  <a:srgbClr val="FFFFFF"/>
                </a:solidFill>
                <a:latin typeface="Lucida Sans Unicode"/>
                <a:cs typeface="Lucida Sans Unicode"/>
              </a:rPr>
              <a:t>o</a:t>
            </a:r>
            <a:r>
              <a:rPr dirty="0" sz="1300" spc="20">
                <a:solidFill>
                  <a:srgbClr val="FFFFFF"/>
                </a:solidFill>
                <a:latin typeface="Lucida Sans Unicode"/>
                <a:cs typeface="Lucida Sans Unicode"/>
              </a:rPr>
              <a:t>r</a:t>
            </a:r>
            <a:r>
              <a:rPr dirty="0" sz="1300" spc="-160">
                <a:solidFill>
                  <a:srgbClr val="FFFFFF"/>
                </a:solidFill>
                <a:latin typeface="Lucida Sans Unicode"/>
                <a:cs typeface="Lucida Sans Unicode"/>
              </a:rPr>
              <a:t>k</a:t>
            </a:r>
            <a:r>
              <a:rPr dirty="0" sz="1300" spc="-160">
                <a:solidFill>
                  <a:srgbClr val="FFFFFF"/>
                </a:solidFill>
                <a:latin typeface="Lucida Sans Unicode"/>
                <a:cs typeface="Lucida Sans Unicode"/>
              </a:rPr>
              <a:t>b</a:t>
            </a:r>
            <a:r>
              <a:rPr dirty="0" sz="1300" spc="-165">
                <a:solidFill>
                  <a:srgbClr val="FFFFFF"/>
                </a:solidFill>
                <a:latin typeface="Lucida Sans Unicode"/>
                <a:cs typeface="Lucida Sans Unicode"/>
              </a:rPr>
              <a:t>ook</a:t>
            </a:r>
            <a:r>
              <a:rPr dirty="0" sz="1300" spc="-95">
                <a:solidFill>
                  <a:srgbClr val="FFFFFF"/>
                </a:solidFill>
                <a:latin typeface="Lucida Sans Unicode"/>
                <a:cs typeface="Lucida Sans Unicode"/>
              </a:rPr>
              <a:t>s</a:t>
            </a:r>
            <a:r>
              <a:rPr dirty="0" sz="1300" spc="-160">
                <a:solidFill>
                  <a:srgbClr val="FFFFFF"/>
                </a:solidFill>
                <a:latin typeface="Lucida Sans Unicode"/>
                <a:cs typeface="Lucida Sans Unicode"/>
              </a:rPr>
              <a:t>.</a:t>
            </a:r>
            <a:endParaRPr sz="1300">
              <a:latin typeface="Lucida Sans Unicode"/>
              <a:cs typeface="Lucida Sans Unicode"/>
            </a:endParaRPr>
          </a:p>
          <a:p>
            <a:pPr marL="12700" marR="676275">
              <a:lnSpc>
                <a:spcPct val="105700"/>
              </a:lnSpc>
            </a:pPr>
            <a:r>
              <a:rPr dirty="0" sz="1300" spc="-1019" u="sng">
                <a:solidFill>
                  <a:srgbClr val="FFFFFF"/>
                </a:solidFill>
                <a:latin typeface="Lucida Sans Unicode"/>
                <a:cs typeface="Lucida Sans Unicode"/>
              </a:rPr>
              <a:t>Q</a:t>
            </a:r>
            <a:r>
              <a:rPr dirty="0" sz="1300" spc="-120" u="sng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dirty="0" sz="1300" spc="65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dirty="0" sz="1300" spc="-229" u="sng">
                <a:solidFill>
                  <a:srgbClr val="FFFFFF"/>
                </a:solidFill>
                <a:latin typeface="Lucida Sans Unicode"/>
                <a:cs typeface="Lucida Sans Unicode"/>
              </a:rPr>
              <a:t>u</a:t>
            </a:r>
            <a:r>
              <a:rPr dirty="0" sz="1300" spc="20" u="sng">
                <a:solidFill>
                  <a:srgbClr val="FFFFFF"/>
                </a:solidFill>
                <a:latin typeface="Lucida Sans Unicode"/>
                <a:cs typeface="Lucida Sans Unicode"/>
              </a:rPr>
              <a:t>r</a:t>
            </a:r>
            <a:r>
              <a:rPr dirty="0" sz="1300" spc="-75" u="sng">
                <a:solidFill>
                  <a:srgbClr val="FFFFFF"/>
                </a:solidFill>
                <a:latin typeface="Lucida Sans Unicode"/>
                <a:cs typeface="Lucida Sans Unicode"/>
              </a:rPr>
              <a:t>a</a:t>
            </a:r>
            <a:r>
              <a:rPr dirty="0" sz="1300" spc="-254" u="sng">
                <a:solidFill>
                  <a:srgbClr val="FFFFFF"/>
                </a:solidFill>
                <a:latin typeface="Lucida Sans Unicode"/>
                <a:cs typeface="Lucida Sans Unicode"/>
              </a:rPr>
              <a:t>n</a:t>
            </a:r>
            <a:r>
              <a:rPr dirty="0" sz="1300" spc="-120" u="sng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dirty="0" sz="1300" spc="-30" u="sng">
                <a:solidFill>
                  <a:srgbClr val="FFFFFF"/>
                </a:solidFill>
                <a:latin typeface="Lucida Sans Unicode"/>
                <a:cs typeface="Lucida Sans Unicode"/>
              </a:rPr>
              <a:t>S</a:t>
            </a:r>
            <a:r>
              <a:rPr dirty="0" sz="1300" spc="80" u="sng">
                <a:solidFill>
                  <a:srgbClr val="FFFFFF"/>
                </a:solidFill>
                <a:latin typeface="Lucida Sans Unicode"/>
                <a:cs typeface="Lucida Sans Unicode"/>
              </a:rPr>
              <a:t>t</a:t>
            </a:r>
            <a:r>
              <a:rPr dirty="0" sz="1300" spc="-229" u="sng">
                <a:solidFill>
                  <a:srgbClr val="FFFFFF"/>
                </a:solidFill>
                <a:latin typeface="Lucida Sans Unicode"/>
                <a:cs typeface="Lucida Sans Unicode"/>
              </a:rPr>
              <a:t>u</a:t>
            </a:r>
            <a:r>
              <a:rPr dirty="0" sz="1300" spc="-160" u="sng">
                <a:solidFill>
                  <a:srgbClr val="FFFFFF"/>
                </a:solidFill>
                <a:latin typeface="Lucida Sans Unicode"/>
                <a:cs typeface="Lucida Sans Unicode"/>
              </a:rPr>
              <a:t>d</a:t>
            </a:r>
            <a:r>
              <a:rPr dirty="0" sz="1300" spc="-125" u="sng">
                <a:solidFill>
                  <a:srgbClr val="FFFFFF"/>
                </a:solidFill>
                <a:latin typeface="Lucida Sans Unicode"/>
                <a:cs typeface="Lucida Sans Unicode"/>
              </a:rPr>
              <a:t>i</a:t>
            </a:r>
            <a:r>
              <a:rPr dirty="0" sz="1300" spc="-95" u="sng">
                <a:solidFill>
                  <a:srgbClr val="FFFFFF"/>
                </a:solidFill>
                <a:latin typeface="Lucida Sans Unicode"/>
                <a:cs typeface="Lucida Sans Unicode"/>
              </a:rPr>
              <a:t>e</a:t>
            </a:r>
            <a:r>
              <a:rPr dirty="0" sz="1300" spc="-95" u="sng">
                <a:solidFill>
                  <a:srgbClr val="FFFFFF"/>
                </a:solidFill>
                <a:latin typeface="Lucida Sans Unicode"/>
                <a:cs typeface="Lucida Sans Unicode"/>
              </a:rPr>
              <a:t>s</a:t>
            </a:r>
            <a:r>
              <a:rPr dirty="0" sz="1300" spc="-415" u="sng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dirty="0" sz="1300" spc="-90">
                <a:solidFill>
                  <a:srgbClr val="FFFFFF"/>
                </a:solidFill>
                <a:latin typeface="Lucida Sans Unicode"/>
                <a:cs typeface="Lucida Sans Unicode"/>
              </a:rPr>
              <a:t>:</a:t>
            </a:r>
            <a:r>
              <a:rPr dirty="0" sz="1300" spc="-12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dirty="0" sz="1300" spc="-70">
                <a:solidFill>
                  <a:srgbClr val="FFFFFF"/>
                </a:solidFill>
                <a:latin typeface="Lucida Sans Unicode"/>
                <a:cs typeface="Lucida Sans Unicode"/>
              </a:rPr>
              <a:t>B</a:t>
            </a:r>
            <a:r>
              <a:rPr dirty="0" sz="1300" spc="-75">
                <a:solidFill>
                  <a:srgbClr val="FFFFFF"/>
                </a:solidFill>
                <a:latin typeface="Lucida Sans Unicode"/>
                <a:cs typeface="Lucida Sans Unicode"/>
              </a:rPr>
              <a:t>a</a:t>
            </a:r>
            <a:r>
              <a:rPr dirty="0" sz="1300" spc="-95">
                <a:solidFill>
                  <a:srgbClr val="FFFFFF"/>
                </a:solidFill>
                <a:latin typeface="Lucida Sans Unicode"/>
                <a:cs typeface="Lucida Sans Unicode"/>
              </a:rPr>
              <a:t>s</a:t>
            </a:r>
            <a:r>
              <a:rPr dirty="0" sz="1300" spc="-125">
                <a:solidFill>
                  <a:srgbClr val="FFFFFF"/>
                </a:solidFill>
                <a:latin typeface="Lucida Sans Unicode"/>
                <a:cs typeface="Lucida Sans Unicode"/>
              </a:rPr>
              <a:t>i</a:t>
            </a:r>
            <a:r>
              <a:rPr dirty="0" sz="1300" spc="-75">
                <a:solidFill>
                  <a:srgbClr val="FFFFFF"/>
                </a:solidFill>
                <a:latin typeface="Lucida Sans Unicode"/>
                <a:cs typeface="Lucida Sans Unicode"/>
              </a:rPr>
              <a:t>c</a:t>
            </a:r>
            <a:r>
              <a:rPr dirty="0" sz="1300" spc="-12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dirty="0" sz="1300" spc="80">
                <a:solidFill>
                  <a:srgbClr val="FFFFFF"/>
                </a:solidFill>
                <a:latin typeface="Lucida Sans Unicode"/>
                <a:cs typeface="Lucida Sans Unicode"/>
              </a:rPr>
              <a:t>t</a:t>
            </a:r>
            <a:r>
              <a:rPr dirty="0" sz="1300" spc="-95">
                <a:solidFill>
                  <a:srgbClr val="FFFFFF"/>
                </a:solidFill>
                <a:latin typeface="Lucida Sans Unicode"/>
                <a:cs typeface="Lucida Sans Unicode"/>
              </a:rPr>
              <a:t>e</a:t>
            </a:r>
            <a:r>
              <a:rPr dirty="0" sz="1300" spc="-75">
                <a:solidFill>
                  <a:srgbClr val="FFFFFF"/>
                </a:solidFill>
                <a:latin typeface="Lucida Sans Unicode"/>
                <a:cs typeface="Lucida Sans Unicode"/>
              </a:rPr>
              <a:t>a</a:t>
            </a:r>
            <a:r>
              <a:rPr dirty="0" sz="1300" spc="-75">
                <a:solidFill>
                  <a:srgbClr val="FFFFFF"/>
                </a:solidFill>
                <a:latin typeface="Lucida Sans Unicode"/>
                <a:cs typeface="Lucida Sans Unicode"/>
              </a:rPr>
              <a:t>c</a:t>
            </a:r>
            <a:r>
              <a:rPr dirty="0" sz="1300" spc="-195">
                <a:solidFill>
                  <a:srgbClr val="FFFFFF"/>
                </a:solidFill>
                <a:latin typeface="Lucida Sans Unicode"/>
                <a:cs typeface="Lucida Sans Unicode"/>
              </a:rPr>
              <a:t>h</a:t>
            </a:r>
            <a:r>
              <a:rPr dirty="0" sz="1300" spc="-125">
                <a:solidFill>
                  <a:srgbClr val="FFFFFF"/>
                </a:solidFill>
                <a:latin typeface="Lucida Sans Unicode"/>
                <a:cs typeface="Lucida Sans Unicode"/>
              </a:rPr>
              <a:t>i</a:t>
            </a:r>
            <a:r>
              <a:rPr dirty="0" sz="1300" spc="-254">
                <a:solidFill>
                  <a:srgbClr val="FFFFFF"/>
                </a:solidFill>
                <a:latin typeface="Lucida Sans Unicode"/>
                <a:cs typeface="Lucida Sans Unicode"/>
              </a:rPr>
              <a:t>n</a:t>
            </a:r>
            <a:r>
              <a:rPr dirty="0" sz="1300" spc="-175">
                <a:solidFill>
                  <a:srgbClr val="FFFFFF"/>
                </a:solidFill>
                <a:latin typeface="Lucida Sans Unicode"/>
                <a:cs typeface="Lucida Sans Unicode"/>
              </a:rPr>
              <a:t>g</a:t>
            </a:r>
            <a:r>
              <a:rPr dirty="0" sz="1300" spc="-95">
                <a:solidFill>
                  <a:srgbClr val="FFFFFF"/>
                </a:solidFill>
                <a:latin typeface="Lucida Sans Unicode"/>
                <a:cs typeface="Lucida Sans Unicode"/>
              </a:rPr>
              <a:t>s</a:t>
            </a:r>
            <a:r>
              <a:rPr dirty="0" sz="1300" spc="-145">
                <a:solidFill>
                  <a:srgbClr val="FFFFFF"/>
                </a:solidFill>
                <a:latin typeface="Lucida Sans Unicode"/>
                <a:cs typeface="Lucida Sans Unicode"/>
              </a:rPr>
              <a:t>,</a:t>
            </a:r>
            <a:r>
              <a:rPr dirty="0" sz="1300" spc="-12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dirty="0" sz="1300" spc="-95">
                <a:solidFill>
                  <a:srgbClr val="FFFFFF"/>
                </a:solidFill>
                <a:latin typeface="Lucida Sans Unicode"/>
                <a:cs typeface="Lucida Sans Unicode"/>
              </a:rPr>
              <a:t>s</a:t>
            </a:r>
            <a:r>
              <a:rPr dirty="0" sz="1300" spc="80">
                <a:solidFill>
                  <a:srgbClr val="FFFFFF"/>
                </a:solidFill>
                <a:latin typeface="Lucida Sans Unicode"/>
                <a:cs typeface="Lucida Sans Unicode"/>
              </a:rPr>
              <a:t>t</a:t>
            </a:r>
            <a:r>
              <a:rPr dirty="0" sz="1300" spc="-170">
                <a:solidFill>
                  <a:srgbClr val="FFFFFF"/>
                </a:solidFill>
                <a:latin typeface="Lucida Sans Unicode"/>
                <a:cs typeface="Lucida Sans Unicode"/>
              </a:rPr>
              <a:t>o</a:t>
            </a:r>
            <a:r>
              <a:rPr dirty="0" sz="1300" spc="20">
                <a:solidFill>
                  <a:srgbClr val="FFFFFF"/>
                </a:solidFill>
                <a:latin typeface="Lucida Sans Unicode"/>
                <a:cs typeface="Lucida Sans Unicode"/>
              </a:rPr>
              <a:t>r</a:t>
            </a:r>
            <a:r>
              <a:rPr dirty="0" sz="1300" spc="-125">
                <a:solidFill>
                  <a:srgbClr val="FFFFFF"/>
                </a:solidFill>
                <a:latin typeface="Lucida Sans Unicode"/>
                <a:cs typeface="Lucida Sans Unicode"/>
              </a:rPr>
              <a:t>i</a:t>
            </a:r>
            <a:r>
              <a:rPr dirty="0" sz="1300" spc="-95">
                <a:solidFill>
                  <a:srgbClr val="FFFFFF"/>
                </a:solidFill>
                <a:latin typeface="Lucida Sans Unicode"/>
                <a:cs typeface="Lucida Sans Unicode"/>
              </a:rPr>
              <a:t>e</a:t>
            </a:r>
            <a:r>
              <a:rPr dirty="0" sz="1300" spc="-95">
                <a:solidFill>
                  <a:srgbClr val="FFFFFF"/>
                </a:solidFill>
                <a:latin typeface="Lucida Sans Unicode"/>
                <a:cs typeface="Lucida Sans Unicode"/>
              </a:rPr>
              <a:t>s</a:t>
            </a:r>
            <a:r>
              <a:rPr dirty="0" sz="1300" spc="-12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dirty="0" sz="1300" spc="-170">
                <a:solidFill>
                  <a:srgbClr val="FFFFFF"/>
                </a:solidFill>
                <a:latin typeface="Lucida Sans Unicode"/>
                <a:cs typeface="Lucida Sans Unicode"/>
              </a:rPr>
              <a:t>o</a:t>
            </a:r>
            <a:r>
              <a:rPr dirty="0" sz="1300" spc="45">
                <a:solidFill>
                  <a:srgbClr val="FFFFFF"/>
                </a:solidFill>
                <a:latin typeface="Lucida Sans Unicode"/>
                <a:cs typeface="Lucida Sans Unicode"/>
              </a:rPr>
              <a:t>f</a:t>
            </a:r>
            <a:r>
              <a:rPr dirty="0" sz="1300" spc="-12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dirty="0" sz="1300" spc="-160">
                <a:solidFill>
                  <a:srgbClr val="FFFFFF"/>
                </a:solidFill>
                <a:latin typeface="Lucida Sans Unicode"/>
                <a:cs typeface="Lucida Sans Unicode"/>
              </a:rPr>
              <a:t>p</a:t>
            </a:r>
            <a:r>
              <a:rPr dirty="0" sz="1300" spc="20">
                <a:solidFill>
                  <a:srgbClr val="FFFFFF"/>
                </a:solidFill>
                <a:latin typeface="Lucida Sans Unicode"/>
                <a:cs typeface="Lucida Sans Unicode"/>
              </a:rPr>
              <a:t>r</a:t>
            </a:r>
            <a:r>
              <a:rPr dirty="0" sz="1300" spc="-170">
                <a:solidFill>
                  <a:srgbClr val="FFFFFF"/>
                </a:solidFill>
                <a:latin typeface="Lucida Sans Unicode"/>
                <a:cs typeface="Lucida Sans Unicode"/>
              </a:rPr>
              <a:t>o</a:t>
            </a:r>
            <a:r>
              <a:rPr dirty="0" sz="1300" spc="-160">
                <a:solidFill>
                  <a:srgbClr val="FFFFFF"/>
                </a:solidFill>
                <a:latin typeface="Lucida Sans Unicode"/>
                <a:cs typeface="Lucida Sans Unicode"/>
              </a:rPr>
              <a:t>p</a:t>
            </a:r>
            <a:r>
              <a:rPr dirty="0" sz="1300" spc="-195">
                <a:solidFill>
                  <a:srgbClr val="FFFFFF"/>
                </a:solidFill>
                <a:latin typeface="Lucida Sans Unicode"/>
                <a:cs typeface="Lucida Sans Unicode"/>
              </a:rPr>
              <a:t>h</a:t>
            </a:r>
            <a:r>
              <a:rPr dirty="0" sz="1300" spc="-95">
                <a:solidFill>
                  <a:srgbClr val="FFFFFF"/>
                </a:solidFill>
                <a:latin typeface="Lucida Sans Unicode"/>
                <a:cs typeface="Lucida Sans Unicode"/>
              </a:rPr>
              <a:t>e</a:t>
            </a:r>
            <a:r>
              <a:rPr dirty="0" sz="1300" spc="80">
                <a:solidFill>
                  <a:srgbClr val="FFFFFF"/>
                </a:solidFill>
                <a:latin typeface="Lucida Sans Unicode"/>
                <a:cs typeface="Lucida Sans Unicode"/>
              </a:rPr>
              <a:t>t</a:t>
            </a:r>
            <a:r>
              <a:rPr dirty="0" sz="1300" spc="-95">
                <a:solidFill>
                  <a:srgbClr val="FFFFFF"/>
                </a:solidFill>
                <a:latin typeface="Lucida Sans Unicode"/>
                <a:cs typeface="Lucida Sans Unicode"/>
              </a:rPr>
              <a:t>s</a:t>
            </a:r>
            <a:r>
              <a:rPr dirty="0" sz="1300" spc="-145">
                <a:solidFill>
                  <a:srgbClr val="FFFFFF"/>
                </a:solidFill>
                <a:latin typeface="Lucida Sans Unicode"/>
                <a:cs typeface="Lucida Sans Unicode"/>
              </a:rPr>
              <a:t>,</a:t>
            </a:r>
            <a:r>
              <a:rPr dirty="0" sz="1300" spc="-12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dirty="0" sz="1300" spc="-75">
                <a:solidFill>
                  <a:srgbClr val="FFFFFF"/>
                </a:solidFill>
                <a:latin typeface="Lucida Sans Unicode"/>
                <a:cs typeface="Lucida Sans Unicode"/>
              </a:rPr>
              <a:t>a</a:t>
            </a:r>
            <a:r>
              <a:rPr dirty="0" sz="1300" spc="-254">
                <a:solidFill>
                  <a:srgbClr val="FFFFFF"/>
                </a:solidFill>
                <a:latin typeface="Lucida Sans Unicode"/>
                <a:cs typeface="Lucida Sans Unicode"/>
              </a:rPr>
              <a:t>n</a:t>
            </a:r>
            <a:r>
              <a:rPr dirty="0" sz="1300" spc="-160">
                <a:solidFill>
                  <a:srgbClr val="FFFFFF"/>
                </a:solidFill>
                <a:latin typeface="Lucida Sans Unicode"/>
                <a:cs typeface="Lucida Sans Unicode"/>
              </a:rPr>
              <a:t>d</a:t>
            </a:r>
            <a:r>
              <a:rPr dirty="0" sz="1300" spc="-8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dirty="0" sz="1300" spc="-365">
                <a:solidFill>
                  <a:srgbClr val="FFFFFF"/>
                </a:solidFill>
                <a:latin typeface="Lucida Sans Unicode"/>
                <a:cs typeface="Lucida Sans Unicode"/>
              </a:rPr>
              <a:t>m</a:t>
            </a:r>
            <a:r>
              <a:rPr dirty="0" sz="1300" spc="-95">
                <a:solidFill>
                  <a:srgbClr val="FFFFFF"/>
                </a:solidFill>
                <a:latin typeface="Lucida Sans Unicode"/>
                <a:cs typeface="Lucida Sans Unicode"/>
              </a:rPr>
              <a:t>e</a:t>
            </a:r>
            <a:r>
              <a:rPr dirty="0" sz="1300" spc="-365">
                <a:solidFill>
                  <a:srgbClr val="FFFFFF"/>
                </a:solidFill>
                <a:latin typeface="Lucida Sans Unicode"/>
                <a:cs typeface="Lucida Sans Unicode"/>
              </a:rPr>
              <a:t>m</a:t>
            </a:r>
            <a:r>
              <a:rPr dirty="0" sz="1300" spc="-170">
                <a:solidFill>
                  <a:srgbClr val="FFFFFF"/>
                </a:solidFill>
                <a:latin typeface="Lucida Sans Unicode"/>
                <a:cs typeface="Lucida Sans Unicode"/>
              </a:rPr>
              <a:t>o</a:t>
            </a:r>
            <a:r>
              <a:rPr dirty="0" sz="1300" spc="20">
                <a:solidFill>
                  <a:srgbClr val="FFFFFF"/>
                </a:solidFill>
                <a:latin typeface="Lucida Sans Unicode"/>
                <a:cs typeface="Lucida Sans Unicode"/>
              </a:rPr>
              <a:t>r</a:t>
            </a:r>
            <a:r>
              <a:rPr dirty="0" sz="1300" spc="-125">
                <a:solidFill>
                  <a:srgbClr val="FFFFFF"/>
                </a:solidFill>
                <a:latin typeface="Lucida Sans Unicode"/>
                <a:cs typeface="Lucida Sans Unicode"/>
              </a:rPr>
              <a:t>i</a:t>
            </a:r>
            <a:r>
              <a:rPr dirty="0" sz="1300" spc="-150">
                <a:solidFill>
                  <a:srgbClr val="FFFFFF"/>
                </a:solidFill>
                <a:latin typeface="Lucida Sans Unicode"/>
                <a:cs typeface="Lucida Sans Unicode"/>
              </a:rPr>
              <a:t>z</a:t>
            </a:r>
            <a:r>
              <a:rPr dirty="0" sz="1300" spc="-75">
                <a:solidFill>
                  <a:srgbClr val="FFFFFF"/>
                </a:solidFill>
                <a:latin typeface="Lucida Sans Unicode"/>
                <a:cs typeface="Lucida Sans Unicode"/>
              </a:rPr>
              <a:t>a</a:t>
            </a:r>
            <a:r>
              <a:rPr dirty="0" sz="1300" spc="80">
                <a:solidFill>
                  <a:srgbClr val="FFFFFF"/>
                </a:solidFill>
                <a:latin typeface="Lucida Sans Unicode"/>
                <a:cs typeface="Lucida Sans Unicode"/>
              </a:rPr>
              <a:t>t</a:t>
            </a:r>
            <a:r>
              <a:rPr dirty="0" sz="1300" spc="-125">
                <a:solidFill>
                  <a:srgbClr val="FFFFFF"/>
                </a:solidFill>
                <a:latin typeface="Lucida Sans Unicode"/>
                <a:cs typeface="Lucida Sans Unicode"/>
              </a:rPr>
              <a:t>i</a:t>
            </a:r>
            <a:r>
              <a:rPr dirty="0" sz="1300" spc="-170">
                <a:solidFill>
                  <a:srgbClr val="FFFFFF"/>
                </a:solidFill>
                <a:latin typeface="Lucida Sans Unicode"/>
                <a:cs typeface="Lucida Sans Unicode"/>
              </a:rPr>
              <a:t>o</a:t>
            </a:r>
            <a:r>
              <a:rPr dirty="0" sz="1300" spc="-254">
                <a:solidFill>
                  <a:srgbClr val="FFFFFF"/>
                </a:solidFill>
                <a:latin typeface="Lucida Sans Unicode"/>
                <a:cs typeface="Lucida Sans Unicode"/>
              </a:rPr>
              <a:t>n</a:t>
            </a:r>
            <a:r>
              <a:rPr dirty="0" sz="1300" spc="-12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dirty="0" sz="1300" spc="80">
                <a:solidFill>
                  <a:srgbClr val="FFFFFF"/>
                </a:solidFill>
                <a:latin typeface="Lucida Sans Unicode"/>
                <a:cs typeface="Lucida Sans Unicode"/>
              </a:rPr>
              <a:t>t</a:t>
            </a:r>
            <a:r>
              <a:rPr dirty="0" sz="1300" spc="-95">
                <a:solidFill>
                  <a:srgbClr val="FFFFFF"/>
                </a:solidFill>
                <a:latin typeface="Lucida Sans Unicode"/>
                <a:cs typeface="Lucida Sans Unicode"/>
              </a:rPr>
              <a:t>e</a:t>
            </a:r>
            <a:r>
              <a:rPr dirty="0" sz="1300" spc="-75">
                <a:solidFill>
                  <a:srgbClr val="FFFFFF"/>
                </a:solidFill>
                <a:latin typeface="Lucida Sans Unicode"/>
                <a:cs typeface="Lucida Sans Unicode"/>
              </a:rPr>
              <a:t>c</a:t>
            </a:r>
            <a:r>
              <a:rPr dirty="0" sz="1300" spc="-195">
                <a:solidFill>
                  <a:srgbClr val="FFFFFF"/>
                </a:solidFill>
                <a:latin typeface="Lucida Sans Unicode"/>
                <a:cs typeface="Lucida Sans Unicode"/>
              </a:rPr>
              <a:t>h</a:t>
            </a:r>
            <a:r>
              <a:rPr dirty="0" sz="1300" spc="-254">
                <a:solidFill>
                  <a:srgbClr val="FFFFFF"/>
                </a:solidFill>
                <a:latin typeface="Lucida Sans Unicode"/>
                <a:cs typeface="Lucida Sans Unicode"/>
              </a:rPr>
              <a:t>n</a:t>
            </a:r>
            <a:r>
              <a:rPr dirty="0" sz="1300" spc="-125">
                <a:solidFill>
                  <a:srgbClr val="FFFFFF"/>
                </a:solidFill>
                <a:latin typeface="Lucida Sans Unicode"/>
                <a:cs typeface="Lucida Sans Unicode"/>
              </a:rPr>
              <a:t>i</a:t>
            </a:r>
            <a:r>
              <a:rPr dirty="0" sz="1300" spc="-175">
                <a:solidFill>
                  <a:srgbClr val="FFFFFF"/>
                </a:solidFill>
                <a:latin typeface="Lucida Sans Unicode"/>
                <a:cs typeface="Lucida Sans Unicode"/>
              </a:rPr>
              <a:t>q</a:t>
            </a:r>
            <a:r>
              <a:rPr dirty="0" sz="1300" spc="-229">
                <a:solidFill>
                  <a:srgbClr val="FFFFFF"/>
                </a:solidFill>
                <a:latin typeface="Lucida Sans Unicode"/>
                <a:cs typeface="Lucida Sans Unicode"/>
              </a:rPr>
              <a:t>u</a:t>
            </a:r>
            <a:r>
              <a:rPr dirty="0" sz="1300" spc="-95">
                <a:solidFill>
                  <a:srgbClr val="FFFFFF"/>
                </a:solidFill>
                <a:latin typeface="Lucida Sans Unicode"/>
                <a:cs typeface="Lucida Sans Unicode"/>
              </a:rPr>
              <a:t>e</a:t>
            </a:r>
            <a:r>
              <a:rPr dirty="0" sz="1300" spc="-95">
                <a:solidFill>
                  <a:srgbClr val="FFFFFF"/>
                </a:solidFill>
                <a:latin typeface="Lucida Sans Unicode"/>
                <a:cs typeface="Lucida Sans Unicode"/>
              </a:rPr>
              <a:t>s</a:t>
            </a:r>
            <a:r>
              <a:rPr dirty="0" sz="1300" spc="-160">
                <a:solidFill>
                  <a:srgbClr val="FFFFFF"/>
                </a:solidFill>
                <a:latin typeface="Lucida Sans Unicode"/>
                <a:cs typeface="Lucida Sans Unicode"/>
              </a:rPr>
              <a:t>.</a:t>
            </a:r>
            <a:endParaRPr sz="1300">
              <a:latin typeface="Lucida Sans Unicode"/>
              <a:cs typeface="Lucida Sans Unicode"/>
            </a:endParaRPr>
          </a:p>
          <a:p>
            <a:pPr marL="12700" marR="288290">
              <a:lnSpc>
                <a:spcPct val="105700"/>
              </a:lnSpc>
            </a:pPr>
            <a:r>
              <a:rPr dirty="0" sz="1300" spc="-705" u="sng">
                <a:solidFill>
                  <a:srgbClr val="FFFFFF"/>
                </a:solidFill>
                <a:latin typeface="Lucida Sans Unicode"/>
                <a:cs typeface="Lucida Sans Unicode"/>
              </a:rPr>
              <a:t>S</a:t>
            </a:r>
            <a:r>
              <a:rPr dirty="0" sz="1300" spc="-120" u="sng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dirty="0" sz="1300" spc="-35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dirty="0" sz="1300" spc="-170" u="sng">
                <a:solidFill>
                  <a:srgbClr val="FFFFFF"/>
                </a:solidFill>
                <a:latin typeface="Lucida Sans Unicode"/>
                <a:cs typeface="Lucida Sans Unicode"/>
              </a:rPr>
              <a:t>o</a:t>
            </a:r>
            <a:r>
              <a:rPr dirty="0" sz="1300" spc="-75" u="sng">
                <a:solidFill>
                  <a:srgbClr val="FFFFFF"/>
                </a:solidFill>
                <a:latin typeface="Lucida Sans Unicode"/>
                <a:cs typeface="Lucida Sans Unicode"/>
              </a:rPr>
              <a:t>c</a:t>
            </a:r>
            <a:r>
              <a:rPr dirty="0" sz="1300" spc="-125" u="sng">
                <a:solidFill>
                  <a:srgbClr val="FFFFFF"/>
                </a:solidFill>
                <a:latin typeface="Lucida Sans Unicode"/>
                <a:cs typeface="Lucida Sans Unicode"/>
              </a:rPr>
              <a:t>i</a:t>
            </a:r>
            <a:r>
              <a:rPr dirty="0" sz="1300" spc="-75" u="sng">
                <a:solidFill>
                  <a:srgbClr val="FFFFFF"/>
                </a:solidFill>
                <a:latin typeface="Lucida Sans Unicode"/>
                <a:cs typeface="Lucida Sans Unicode"/>
              </a:rPr>
              <a:t>a</a:t>
            </a:r>
            <a:r>
              <a:rPr dirty="0" sz="1300" spc="-120" u="sng">
                <a:solidFill>
                  <a:srgbClr val="FFFFFF"/>
                </a:solidFill>
                <a:latin typeface="Lucida Sans Unicode"/>
                <a:cs typeface="Lucida Sans Unicode"/>
              </a:rPr>
              <a:t>l</a:t>
            </a:r>
            <a:r>
              <a:rPr dirty="0" sz="1300" spc="-120" u="sng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dirty="0" sz="1300" spc="-75" u="sng">
                <a:solidFill>
                  <a:srgbClr val="FFFFFF"/>
                </a:solidFill>
                <a:latin typeface="Lucida Sans Unicode"/>
                <a:cs typeface="Lucida Sans Unicode"/>
              </a:rPr>
              <a:t>a</a:t>
            </a:r>
            <a:r>
              <a:rPr dirty="0" sz="1300" spc="-254" u="sng">
                <a:solidFill>
                  <a:srgbClr val="FFFFFF"/>
                </a:solidFill>
                <a:latin typeface="Lucida Sans Unicode"/>
                <a:cs typeface="Lucida Sans Unicode"/>
              </a:rPr>
              <a:t>n</a:t>
            </a:r>
            <a:r>
              <a:rPr dirty="0" sz="1300" spc="-160" u="sng">
                <a:solidFill>
                  <a:srgbClr val="FFFFFF"/>
                </a:solidFill>
                <a:latin typeface="Lucida Sans Unicode"/>
                <a:cs typeface="Lucida Sans Unicode"/>
              </a:rPr>
              <a:t>d</a:t>
            </a:r>
            <a:r>
              <a:rPr dirty="0" sz="1300" spc="-120" u="sng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dirty="0" sz="1300" spc="-40" u="sng">
                <a:solidFill>
                  <a:srgbClr val="FFFFFF"/>
                </a:solidFill>
                <a:latin typeface="Lucida Sans Unicode"/>
                <a:cs typeface="Lucida Sans Unicode"/>
              </a:rPr>
              <a:t>E</a:t>
            </a:r>
            <a:r>
              <a:rPr dirty="0" sz="1300" spc="-365" u="sng">
                <a:solidFill>
                  <a:srgbClr val="FFFFFF"/>
                </a:solidFill>
                <a:latin typeface="Lucida Sans Unicode"/>
                <a:cs typeface="Lucida Sans Unicode"/>
              </a:rPr>
              <a:t>m</a:t>
            </a:r>
            <a:r>
              <a:rPr dirty="0" sz="1300" spc="-170" u="sng">
                <a:solidFill>
                  <a:srgbClr val="FFFFFF"/>
                </a:solidFill>
                <a:latin typeface="Lucida Sans Unicode"/>
                <a:cs typeface="Lucida Sans Unicode"/>
              </a:rPr>
              <a:t>o</a:t>
            </a:r>
            <a:r>
              <a:rPr dirty="0" sz="1300" spc="80" u="sng">
                <a:solidFill>
                  <a:srgbClr val="FFFFFF"/>
                </a:solidFill>
                <a:latin typeface="Lucida Sans Unicode"/>
                <a:cs typeface="Lucida Sans Unicode"/>
              </a:rPr>
              <a:t>t</a:t>
            </a:r>
            <a:r>
              <a:rPr dirty="0" sz="1300" spc="-125" u="sng">
                <a:solidFill>
                  <a:srgbClr val="FFFFFF"/>
                </a:solidFill>
                <a:latin typeface="Lucida Sans Unicode"/>
                <a:cs typeface="Lucida Sans Unicode"/>
              </a:rPr>
              <a:t>i</a:t>
            </a:r>
            <a:r>
              <a:rPr dirty="0" sz="1300" spc="-170" u="sng">
                <a:solidFill>
                  <a:srgbClr val="FFFFFF"/>
                </a:solidFill>
                <a:latin typeface="Lucida Sans Unicode"/>
                <a:cs typeface="Lucida Sans Unicode"/>
              </a:rPr>
              <a:t>o</a:t>
            </a:r>
            <a:r>
              <a:rPr dirty="0" sz="1300" spc="-254" u="sng">
                <a:solidFill>
                  <a:srgbClr val="FFFFFF"/>
                </a:solidFill>
                <a:latin typeface="Lucida Sans Unicode"/>
                <a:cs typeface="Lucida Sans Unicode"/>
              </a:rPr>
              <a:t>n</a:t>
            </a:r>
            <a:r>
              <a:rPr dirty="0" sz="1300" spc="-75" u="sng">
                <a:solidFill>
                  <a:srgbClr val="FFFFFF"/>
                </a:solidFill>
                <a:latin typeface="Lucida Sans Unicode"/>
                <a:cs typeface="Lucida Sans Unicode"/>
              </a:rPr>
              <a:t>a</a:t>
            </a:r>
            <a:r>
              <a:rPr dirty="0" sz="1300" spc="-120" u="sng">
                <a:solidFill>
                  <a:srgbClr val="FFFFFF"/>
                </a:solidFill>
                <a:latin typeface="Lucida Sans Unicode"/>
                <a:cs typeface="Lucida Sans Unicode"/>
              </a:rPr>
              <a:t>l</a:t>
            </a:r>
            <a:r>
              <a:rPr dirty="0" sz="1300" spc="-120" u="sng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dirty="0" sz="1300" spc="-45" u="sng">
                <a:solidFill>
                  <a:srgbClr val="FFFFFF"/>
                </a:solidFill>
                <a:latin typeface="Lucida Sans Unicode"/>
                <a:cs typeface="Lucida Sans Unicode"/>
              </a:rPr>
              <a:t>L</a:t>
            </a:r>
            <a:r>
              <a:rPr dirty="0" sz="1300" spc="-95" u="sng">
                <a:solidFill>
                  <a:srgbClr val="FFFFFF"/>
                </a:solidFill>
                <a:latin typeface="Lucida Sans Unicode"/>
                <a:cs typeface="Lucida Sans Unicode"/>
              </a:rPr>
              <a:t>e</a:t>
            </a:r>
            <a:r>
              <a:rPr dirty="0" sz="1300" spc="-75" u="sng">
                <a:solidFill>
                  <a:srgbClr val="FFFFFF"/>
                </a:solidFill>
                <a:latin typeface="Lucida Sans Unicode"/>
                <a:cs typeface="Lucida Sans Unicode"/>
              </a:rPr>
              <a:t>a</a:t>
            </a:r>
            <a:r>
              <a:rPr dirty="0" sz="1300" spc="20" u="sng">
                <a:solidFill>
                  <a:srgbClr val="FFFFFF"/>
                </a:solidFill>
                <a:latin typeface="Lucida Sans Unicode"/>
                <a:cs typeface="Lucida Sans Unicode"/>
              </a:rPr>
              <a:t>r</a:t>
            </a:r>
            <a:r>
              <a:rPr dirty="0" sz="1300" spc="-254" u="sng">
                <a:solidFill>
                  <a:srgbClr val="FFFFFF"/>
                </a:solidFill>
                <a:latin typeface="Lucida Sans Unicode"/>
                <a:cs typeface="Lucida Sans Unicode"/>
              </a:rPr>
              <a:t>n</a:t>
            </a:r>
            <a:r>
              <a:rPr dirty="0" sz="1300" spc="-125" u="sng">
                <a:solidFill>
                  <a:srgbClr val="FFFFFF"/>
                </a:solidFill>
                <a:latin typeface="Lucida Sans Unicode"/>
                <a:cs typeface="Lucida Sans Unicode"/>
              </a:rPr>
              <a:t>i</a:t>
            </a:r>
            <a:r>
              <a:rPr dirty="0" sz="1300" spc="-254" u="sng">
                <a:solidFill>
                  <a:srgbClr val="FFFFFF"/>
                </a:solidFill>
                <a:latin typeface="Lucida Sans Unicode"/>
                <a:cs typeface="Lucida Sans Unicode"/>
              </a:rPr>
              <a:t>n</a:t>
            </a:r>
            <a:r>
              <a:rPr dirty="0" sz="1300" spc="-130">
                <a:solidFill>
                  <a:srgbClr val="FFFFFF"/>
                </a:solidFill>
                <a:latin typeface="Lucida Sans Unicode"/>
                <a:cs typeface="Lucida Sans Unicode"/>
              </a:rPr>
              <a:t>g:</a:t>
            </a:r>
            <a:r>
              <a:rPr dirty="0" sz="1300" spc="-12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dirty="0" sz="1300" spc="-30">
                <a:solidFill>
                  <a:srgbClr val="FFFFFF"/>
                </a:solidFill>
                <a:latin typeface="Lucida Sans Unicode"/>
                <a:cs typeface="Lucida Sans Unicode"/>
              </a:rPr>
              <a:t>S</a:t>
            </a:r>
            <a:r>
              <a:rPr dirty="0" sz="1300" spc="-75">
                <a:solidFill>
                  <a:srgbClr val="FFFFFF"/>
                </a:solidFill>
                <a:latin typeface="Lucida Sans Unicode"/>
                <a:cs typeface="Lucida Sans Unicode"/>
              </a:rPr>
              <a:t>c</a:t>
            </a:r>
            <a:r>
              <a:rPr dirty="0" sz="1300" spc="-95">
                <a:solidFill>
                  <a:srgbClr val="FFFFFF"/>
                </a:solidFill>
                <a:latin typeface="Lucida Sans Unicode"/>
                <a:cs typeface="Lucida Sans Unicode"/>
              </a:rPr>
              <a:t>e</a:t>
            </a:r>
            <a:r>
              <a:rPr dirty="0" sz="1300" spc="-254">
                <a:solidFill>
                  <a:srgbClr val="FFFFFF"/>
                </a:solidFill>
                <a:latin typeface="Lucida Sans Unicode"/>
                <a:cs typeface="Lucida Sans Unicode"/>
              </a:rPr>
              <a:t>n</a:t>
            </a:r>
            <a:r>
              <a:rPr dirty="0" sz="1300" spc="-75">
                <a:solidFill>
                  <a:srgbClr val="FFFFFF"/>
                </a:solidFill>
                <a:latin typeface="Lucida Sans Unicode"/>
                <a:cs typeface="Lucida Sans Unicode"/>
              </a:rPr>
              <a:t>a</a:t>
            </a:r>
            <a:r>
              <a:rPr dirty="0" sz="1300" spc="20">
                <a:solidFill>
                  <a:srgbClr val="FFFFFF"/>
                </a:solidFill>
                <a:latin typeface="Lucida Sans Unicode"/>
                <a:cs typeface="Lucida Sans Unicode"/>
              </a:rPr>
              <a:t>r</a:t>
            </a:r>
            <a:r>
              <a:rPr dirty="0" sz="1300" spc="-125">
                <a:solidFill>
                  <a:srgbClr val="FFFFFF"/>
                </a:solidFill>
                <a:latin typeface="Lucida Sans Unicode"/>
                <a:cs typeface="Lucida Sans Unicode"/>
              </a:rPr>
              <a:t>i</a:t>
            </a:r>
            <a:r>
              <a:rPr dirty="0" sz="1300" spc="-170">
                <a:solidFill>
                  <a:srgbClr val="FFFFFF"/>
                </a:solidFill>
                <a:latin typeface="Lucida Sans Unicode"/>
                <a:cs typeface="Lucida Sans Unicode"/>
              </a:rPr>
              <a:t>o</a:t>
            </a:r>
            <a:r>
              <a:rPr dirty="0" sz="1300" spc="-185">
                <a:solidFill>
                  <a:srgbClr val="FFFFFF"/>
                </a:solidFill>
                <a:latin typeface="Lucida Sans Unicode"/>
                <a:cs typeface="Lucida Sans Unicode"/>
              </a:rPr>
              <a:t>-</a:t>
            </a:r>
            <a:r>
              <a:rPr dirty="0" sz="1300" spc="-160">
                <a:solidFill>
                  <a:srgbClr val="FFFFFF"/>
                </a:solidFill>
                <a:latin typeface="Lucida Sans Unicode"/>
                <a:cs typeface="Lucida Sans Unicode"/>
              </a:rPr>
              <a:t>b</a:t>
            </a:r>
            <a:r>
              <a:rPr dirty="0" sz="1300" spc="-75">
                <a:solidFill>
                  <a:srgbClr val="FFFFFF"/>
                </a:solidFill>
                <a:latin typeface="Lucida Sans Unicode"/>
                <a:cs typeface="Lucida Sans Unicode"/>
              </a:rPr>
              <a:t>a</a:t>
            </a:r>
            <a:r>
              <a:rPr dirty="0" sz="1300" spc="-95">
                <a:solidFill>
                  <a:srgbClr val="FFFFFF"/>
                </a:solidFill>
                <a:latin typeface="Lucida Sans Unicode"/>
                <a:cs typeface="Lucida Sans Unicode"/>
              </a:rPr>
              <a:t>s</a:t>
            </a:r>
            <a:r>
              <a:rPr dirty="0" sz="1300" spc="-95">
                <a:solidFill>
                  <a:srgbClr val="FFFFFF"/>
                </a:solidFill>
                <a:latin typeface="Lucida Sans Unicode"/>
                <a:cs typeface="Lucida Sans Unicode"/>
              </a:rPr>
              <a:t>e</a:t>
            </a:r>
            <a:r>
              <a:rPr dirty="0" sz="1300" spc="-160">
                <a:solidFill>
                  <a:srgbClr val="FFFFFF"/>
                </a:solidFill>
                <a:latin typeface="Lucida Sans Unicode"/>
                <a:cs typeface="Lucida Sans Unicode"/>
              </a:rPr>
              <a:t>d</a:t>
            </a:r>
            <a:r>
              <a:rPr dirty="0" sz="1300" spc="-12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dirty="0" sz="1300" spc="-160">
                <a:solidFill>
                  <a:srgbClr val="FFFFFF"/>
                </a:solidFill>
                <a:latin typeface="Lucida Sans Unicode"/>
                <a:cs typeface="Lucida Sans Unicode"/>
              </a:rPr>
              <a:t>d</a:t>
            </a:r>
            <a:r>
              <a:rPr dirty="0" sz="1300" spc="-125">
                <a:solidFill>
                  <a:srgbClr val="FFFFFF"/>
                </a:solidFill>
                <a:latin typeface="Lucida Sans Unicode"/>
                <a:cs typeface="Lucida Sans Unicode"/>
              </a:rPr>
              <a:t>i</a:t>
            </a:r>
            <a:r>
              <a:rPr dirty="0" sz="1300" spc="-95">
                <a:solidFill>
                  <a:srgbClr val="FFFFFF"/>
                </a:solidFill>
                <a:latin typeface="Lucida Sans Unicode"/>
                <a:cs typeface="Lucida Sans Unicode"/>
              </a:rPr>
              <a:t>s</a:t>
            </a:r>
            <a:r>
              <a:rPr dirty="0" sz="1300" spc="-75">
                <a:solidFill>
                  <a:srgbClr val="FFFFFF"/>
                </a:solidFill>
                <a:latin typeface="Lucida Sans Unicode"/>
                <a:cs typeface="Lucida Sans Unicode"/>
              </a:rPr>
              <a:t>c</a:t>
            </a:r>
            <a:r>
              <a:rPr dirty="0" sz="1300" spc="-229">
                <a:solidFill>
                  <a:srgbClr val="FFFFFF"/>
                </a:solidFill>
                <a:latin typeface="Lucida Sans Unicode"/>
                <a:cs typeface="Lucida Sans Unicode"/>
              </a:rPr>
              <a:t>u</a:t>
            </a:r>
            <a:r>
              <a:rPr dirty="0" sz="1300" spc="-95">
                <a:solidFill>
                  <a:srgbClr val="FFFFFF"/>
                </a:solidFill>
                <a:latin typeface="Lucida Sans Unicode"/>
                <a:cs typeface="Lucida Sans Unicode"/>
              </a:rPr>
              <a:t>ss</a:t>
            </a:r>
            <a:r>
              <a:rPr dirty="0" sz="1300" spc="-125">
                <a:solidFill>
                  <a:srgbClr val="FFFFFF"/>
                </a:solidFill>
                <a:latin typeface="Lucida Sans Unicode"/>
                <a:cs typeface="Lucida Sans Unicode"/>
              </a:rPr>
              <a:t>i</a:t>
            </a:r>
            <a:r>
              <a:rPr dirty="0" sz="1300" spc="-170">
                <a:solidFill>
                  <a:srgbClr val="FFFFFF"/>
                </a:solidFill>
                <a:latin typeface="Lucida Sans Unicode"/>
                <a:cs typeface="Lucida Sans Unicode"/>
              </a:rPr>
              <a:t>o</a:t>
            </a:r>
            <a:r>
              <a:rPr dirty="0" sz="1300" spc="-254">
                <a:solidFill>
                  <a:srgbClr val="FFFFFF"/>
                </a:solidFill>
                <a:latin typeface="Lucida Sans Unicode"/>
                <a:cs typeface="Lucida Sans Unicode"/>
              </a:rPr>
              <a:t>n</a:t>
            </a:r>
            <a:r>
              <a:rPr dirty="0" sz="1300" spc="-95">
                <a:solidFill>
                  <a:srgbClr val="FFFFFF"/>
                </a:solidFill>
                <a:latin typeface="Lucida Sans Unicode"/>
                <a:cs typeface="Lucida Sans Unicode"/>
              </a:rPr>
              <a:t>s</a:t>
            </a:r>
            <a:r>
              <a:rPr dirty="0" sz="1300" spc="-12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dirty="0" sz="1300" spc="-75">
                <a:solidFill>
                  <a:srgbClr val="FFFFFF"/>
                </a:solidFill>
                <a:latin typeface="Lucida Sans Unicode"/>
                <a:cs typeface="Lucida Sans Unicode"/>
              </a:rPr>
              <a:t>a</a:t>
            </a:r>
            <a:r>
              <a:rPr dirty="0" sz="1300" spc="-254">
                <a:solidFill>
                  <a:srgbClr val="FFFFFF"/>
                </a:solidFill>
                <a:latin typeface="Lucida Sans Unicode"/>
                <a:cs typeface="Lucida Sans Unicode"/>
              </a:rPr>
              <a:t>n</a:t>
            </a:r>
            <a:r>
              <a:rPr dirty="0" sz="1300" spc="-160">
                <a:solidFill>
                  <a:srgbClr val="FFFFFF"/>
                </a:solidFill>
                <a:latin typeface="Lucida Sans Unicode"/>
                <a:cs typeface="Lucida Sans Unicode"/>
              </a:rPr>
              <a:t>d</a:t>
            </a:r>
            <a:r>
              <a:rPr dirty="0" sz="1300" spc="-8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dirty="0" sz="1300" spc="20">
                <a:solidFill>
                  <a:srgbClr val="FFFFFF"/>
                </a:solidFill>
                <a:latin typeface="Lucida Sans Unicode"/>
                <a:cs typeface="Lucida Sans Unicode"/>
              </a:rPr>
              <a:t>r</a:t>
            </a:r>
            <a:r>
              <a:rPr dirty="0" sz="1300" spc="-95">
                <a:solidFill>
                  <a:srgbClr val="FFFFFF"/>
                </a:solidFill>
                <a:latin typeface="Lucida Sans Unicode"/>
                <a:cs typeface="Lucida Sans Unicode"/>
              </a:rPr>
              <a:t>e</a:t>
            </a:r>
            <a:r>
              <a:rPr dirty="0" sz="1300" spc="45">
                <a:solidFill>
                  <a:srgbClr val="FFFFFF"/>
                </a:solidFill>
                <a:latin typeface="Lucida Sans Unicode"/>
                <a:cs typeface="Lucida Sans Unicode"/>
              </a:rPr>
              <a:t>f</a:t>
            </a:r>
            <a:r>
              <a:rPr dirty="0" sz="1300" spc="-120">
                <a:solidFill>
                  <a:srgbClr val="FFFFFF"/>
                </a:solidFill>
                <a:latin typeface="Lucida Sans Unicode"/>
                <a:cs typeface="Lucida Sans Unicode"/>
              </a:rPr>
              <a:t>l</a:t>
            </a:r>
            <a:r>
              <a:rPr dirty="0" sz="1300" spc="-95">
                <a:solidFill>
                  <a:srgbClr val="FFFFFF"/>
                </a:solidFill>
                <a:latin typeface="Lucida Sans Unicode"/>
                <a:cs typeface="Lucida Sans Unicode"/>
              </a:rPr>
              <a:t>e</a:t>
            </a:r>
            <a:r>
              <a:rPr dirty="0" sz="1300" spc="-75">
                <a:solidFill>
                  <a:srgbClr val="FFFFFF"/>
                </a:solidFill>
                <a:latin typeface="Lucida Sans Unicode"/>
                <a:cs typeface="Lucida Sans Unicode"/>
              </a:rPr>
              <a:t>c</a:t>
            </a:r>
            <a:r>
              <a:rPr dirty="0" sz="1300" spc="80">
                <a:solidFill>
                  <a:srgbClr val="FFFFFF"/>
                </a:solidFill>
                <a:latin typeface="Lucida Sans Unicode"/>
                <a:cs typeface="Lucida Sans Unicode"/>
              </a:rPr>
              <a:t>t</a:t>
            </a:r>
            <a:r>
              <a:rPr dirty="0" sz="1300" spc="-125">
                <a:solidFill>
                  <a:srgbClr val="FFFFFF"/>
                </a:solidFill>
                <a:latin typeface="Lucida Sans Unicode"/>
                <a:cs typeface="Lucida Sans Unicode"/>
              </a:rPr>
              <a:t>i</a:t>
            </a:r>
            <a:r>
              <a:rPr dirty="0" sz="1300" spc="-150">
                <a:solidFill>
                  <a:srgbClr val="FFFFFF"/>
                </a:solidFill>
                <a:latin typeface="Lucida Sans Unicode"/>
                <a:cs typeface="Lucida Sans Unicode"/>
              </a:rPr>
              <a:t>v</a:t>
            </a:r>
            <a:r>
              <a:rPr dirty="0" sz="1300" spc="-95">
                <a:solidFill>
                  <a:srgbClr val="FFFFFF"/>
                </a:solidFill>
                <a:latin typeface="Lucida Sans Unicode"/>
                <a:cs typeface="Lucida Sans Unicode"/>
              </a:rPr>
              <a:t>e</a:t>
            </a:r>
            <a:r>
              <a:rPr dirty="0" sz="1300" spc="-12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dirty="0" sz="1300" spc="-95">
                <a:solidFill>
                  <a:srgbClr val="FFFFFF"/>
                </a:solidFill>
                <a:latin typeface="Lucida Sans Unicode"/>
                <a:cs typeface="Lucida Sans Unicode"/>
              </a:rPr>
              <a:t>s</a:t>
            </a:r>
            <a:r>
              <a:rPr dirty="0" sz="1300" spc="-95">
                <a:solidFill>
                  <a:srgbClr val="FFFFFF"/>
                </a:solidFill>
                <a:latin typeface="Lucida Sans Unicode"/>
                <a:cs typeface="Lucida Sans Unicode"/>
              </a:rPr>
              <a:t>e</a:t>
            </a:r>
            <a:r>
              <a:rPr dirty="0" sz="1300" spc="-95">
                <a:solidFill>
                  <a:srgbClr val="FFFFFF"/>
                </a:solidFill>
                <a:latin typeface="Lucida Sans Unicode"/>
                <a:cs typeface="Lucida Sans Unicode"/>
              </a:rPr>
              <a:t>ss</a:t>
            </a:r>
            <a:r>
              <a:rPr dirty="0" sz="1300" spc="-125">
                <a:solidFill>
                  <a:srgbClr val="FFFFFF"/>
                </a:solidFill>
                <a:latin typeface="Lucida Sans Unicode"/>
                <a:cs typeface="Lucida Sans Unicode"/>
              </a:rPr>
              <a:t>i</a:t>
            </a:r>
            <a:r>
              <a:rPr dirty="0" sz="1300" spc="-170">
                <a:solidFill>
                  <a:srgbClr val="FFFFFF"/>
                </a:solidFill>
                <a:latin typeface="Lucida Sans Unicode"/>
                <a:cs typeface="Lucida Sans Unicode"/>
              </a:rPr>
              <a:t>o</a:t>
            </a:r>
            <a:r>
              <a:rPr dirty="0" sz="1300" spc="-254">
                <a:solidFill>
                  <a:srgbClr val="FFFFFF"/>
                </a:solidFill>
                <a:latin typeface="Lucida Sans Unicode"/>
                <a:cs typeface="Lucida Sans Unicode"/>
              </a:rPr>
              <a:t>n</a:t>
            </a:r>
            <a:r>
              <a:rPr dirty="0" sz="1300" spc="-95">
                <a:solidFill>
                  <a:srgbClr val="FFFFFF"/>
                </a:solidFill>
                <a:latin typeface="Lucida Sans Unicode"/>
                <a:cs typeface="Lucida Sans Unicode"/>
              </a:rPr>
              <a:t>s</a:t>
            </a:r>
            <a:r>
              <a:rPr dirty="0" sz="1300" spc="-160">
                <a:solidFill>
                  <a:srgbClr val="FFFFFF"/>
                </a:solidFill>
                <a:latin typeface="Lucida Sans Unicode"/>
                <a:cs typeface="Lucida Sans Unicode"/>
              </a:rPr>
              <a:t>.</a:t>
            </a:r>
            <a:endParaRPr sz="1300">
              <a:latin typeface="Lucida Sans Unicode"/>
              <a:cs typeface="Lucida Sans Unicode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334460" y="6939957"/>
            <a:ext cx="1653539" cy="19177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300" spc="-229">
                <a:solidFill>
                  <a:srgbClr val="FFFFFF"/>
                </a:solidFill>
                <a:latin typeface="Lucida Sans Unicode"/>
                <a:cs typeface="Lucida Sans Unicode"/>
              </a:rPr>
              <a:t>K</a:t>
            </a:r>
            <a:r>
              <a:rPr dirty="0" sz="1300" spc="-125">
                <a:solidFill>
                  <a:srgbClr val="FFFFFF"/>
                </a:solidFill>
                <a:latin typeface="Lucida Sans Unicode"/>
                <a:cs typeface="Lucida Sans Unicode"/>
              </a:rPr>
              <a:t>i</a:t>
            </a:r>
            <a:r>
              <a:rPr dirty="0" sz="1300" spc="-254">
                <a:solidFill>
                  <a:srgbClr val="FFFFFF"/>
                </a:solidFill>
                <a:latin typeface="Lucida Sans Unicode"/>
                <a:cs typeface="Lucida Sans Unicode"/>
              </a:rPr>
              <a:t>n</a:t>
            </a:r>
            <a:r>
              <a:rPr dirty="0" sz="1300" spc="-160">
                <a:solidFill>
                  <a:srgbClr val="FFFFFF"/>
                </a:solidFill>
                <a:latin typeface="Lucida Sans Unicode"/>
                <a:cs typeface="Lucida Sans Unicode"/>
              </a:rPr>
              <a:t>d</a:t>
            </a:r>
            <a:r>
              <a:rPr dirty="0" sz="1300" spc="-95">
                <a:solidFill>
                  <a:srgbClr val="FFFFFF"/>
                </a:solidFill>
                <a:latin typeface="Lucida Sans Unicode"/>
                <a:cs typeface="Lucida Sans Unicode"/>
              </a:rPr>
              <a:t>e</a:t>
            </a:r>
            <a:r>
              <a:rPr dirty="0" sz="1300" spc="20">
                <a:solidFill>
                  <a:srgbClr val="FFFFFF"/>
                </a:solidFill>
                <a:latin typeface="Lucida Sans Unicode"/>
                <a:cs typeface="Lucida Sans Unicode"/>
              </a:rPr>
              <a:t>r</a:t>
            </a:r>
            <a:r>
              <a:rPr dirty="0" sz="1300" spc="-175">
                <a:solidFill>
                  <a:srgbClr val="FFFFFF"/>
                </a:solidFill>
                <a:latin typeface="Lucida Sans Unicode"/>
                <a:cs typeface="Lucida Sans Unicode"/>
              </a:rPr>
              <a:t>g</a:t>
            </a:r>
            <a:r>
              <a:rPr dirty="0" sz="1300" spc="-75">
                <a:solidFill>
                  <a:srgbClr val="FFFFFF"/>
                </a:solidFill>
                <a:latin typeface="Lucida Sans Unicode"/>
                <a:cs typeface="Lucida Sans Unicode"/>
              </a:rPr>
              <a:t>a</a:t>
            </a:r>
            <a:r>
              <a:rPr dirty="0" sz="1300" spc="20">
                <a:solidFill>
                  <a:srgbClr val="FFFFFF"/>
                </a:solidFill>
                <a:latin typeface="Lucida Sans Unicode"/>
                <a:cs typeface="Lucida Sans Unicode"/>
              </a:rPr>
              <a:t>r</a:t>
            </a:r>
            <a:r>
              <a:rPr dirty="0" sz="1300" spc="80">
                <a:solidFill>
                  <a:srgbClr val="FFFFFF"/>
                </a:solidFill>
                <a:latin typeface="Lucida Sans Unicode"/>
                <a:cs typeface="Lucida Sans Unicode"/>
              </a:rPr>
              <a:t>t</a:t>
            </a:r>
            <a:r>
              <a:rPr dirty="0" sz="1300" spc="-95">
                <a:solidFill>
                  <a:srgbClr val="FFFFFF"/>
                </a:solidFill>
                <a:latin typeface="Lucida Sans Unicode"/>
                <a:cs typeface="Lucida Sans Unicode"/>
              </a:rPr>
              <a:t>e</a:t>
            </a:r>
            <a:r>
              <a:rPr dirty="0" sz="1300" spc="-254">
                <a:solidFill>
                  <a:srgbClr val="FFFFFF"/>
                </a:solidFill>
                <a:latin typeface="Lucida Sans Unicode"/>
                <a:cs typeface="Lucida Sans Unicode"/>
              </a:rPr>
              <a:t>n</a:t>
            </a:r>
            <a:r>
              <a:rPr dirty="0" sz="1300" spc="-185">
                <a:solidFill>
                  <a:srgbClr val="FFFFFF"/>
                </a:solidFill>
                <a:latin typeface="Lucida Sans Unicode"/>
                <a:cs typeface="Lucida Sans Unicode"/>
              </a:rPr>
              <a:t>-</a:t>
            </a:r>
            <a:r>
              <a:rPr dirty="0" sz="1300" spc="-215">
                <a:solidFill>
                  <a:srgbClr val="FFFFFF"/>
                </a:solidFill>
                <a:latin typeface="Lucida Sans Unicode"/>
                <a:cs typeface="Lucida Sans Unicode"/>
              </a:rPr>
              <a:t>5</a:t>
            </a:r>
            <a:r>
              <a:rPr dirty="0" sz="1300" spc="80">
                <a:solidFill>
                  <a:srgbClr val="FFFFFF"/>
                </a:solidFill>
                <a:latin typeface="Lucida Sans Unicode"/>
                <a:cs typeface="Lucida Sans Unicode"/>
              </a:rPr>
              <a:t>t</a:t>
            </a:r>
            <a:r>
              <a:rPr dirty="0" sz="1300" spc="-195">
                <a:solidFill>
                  <a:srgbClr val="FFFFFF"/>
                </a:solidFill>
                <a:latin typeface="Lucida Sans Unicode"/>
                <a:cs typeface="Lucida Sans Unicode"/>
              </a:rPr>
              <a:t>h</a:t>
            </a:r>
            <a:r>
              <a:rPr dirty="0" sz="1300" spc="-12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dirty="0" sz="1300" spc="-210">
                <a:solidFill>
                  <a:srgbClr val="FFFFFF"/>
                </a:solidFill>
                <a:latin typeface="Lucida Sans Unicode"/>
                <a:cs typeface="Lucida Sans Unicode"/>
              </a:rPr>
              <a:t>G</a:t>
            </a:r>
            <a:r>
              <a:rPr dirty="0" sz="1300" spc="20">
                <a:solidFill>
                  <a:srgbClr val="FFFFFF"/>
                </a:solidFill>
                <a:latin typeface="Lucida Sans Unicode"/>
                <a:cs typeface="Lucida Sans Unicode"/>
              </a:rPr>
              <a:t>r</a:t>
            </a:r>
            <a:r>
              <a:rPr dirty="0" sz="1300" spc="-75">
                <a:solidFill>
                  <a:srgbClr val="FFFFFF"/>
                </a:solidFill>
                <a:latin typeface="Lucida Sans Unicode"/>
                <a:cs typeface="Lucida Sans Unicode"/>
              </a:rPr>
              <a:t>a</a:t>
            </a:r>
            <a:r>
              <a:rPr dirty="0" sz="1300" spc="-160">
                <a:solidFill>
                  <a:srgbClr val="FFFFFF"/>
                </a:solidFill>
                <a:latin typeface="Lucida Sans Unicode"/>
                <a:cs typeface="Lucida Sans Unicode"/>
              </a:rPr>
              <a:t>d</a:t>
            </a:r>
            <a:r>
              <a:rPr dirty="0" sz="1300" spc="-95">
                <a:solidFill>
                  <a:srgbClr val="FFFFFF"/>
                </a:solidFill>
                <a:latin typeface="Lucida Sans Unicode"/>
                <a:cs typeface="Lucida Sans Unicode"/>
              </a:rPr>
              <a:t>e</a:t>
            </a:r>
            <a:endParaRPr sz="1300">
              <a:latin typeface="Lucida Sans Unicode"/>
              <a:cs typeface="Lucida Sans Unicode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6578053" y="9774550"/>
            <a:ext cx="405765" cy="3302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2400" spc="160">
                <a:solidFill>
                  <a:srgbClr val="FFFFFF"/>
                </a:solidFill>
                <a:latin typeface="Arial"/>
                <a:cs typeface="Arial"/>
              </a:rPr>
              <a:t>06</a:t>
            </a:r>
            <a:endParaRPr sz="2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42645" y="355041"/>
            <a:ext cx="4443730" cy="75501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3285"/>
              </a:lnSpc>
            </a:pPr>
            <a:r>
              <a:rPr dirty="0" sz="3100" spc="-5">
                <a:solidFill>
                  <a:srgbClr val="181818"/>
                </a:solidFill>
                <a:latin typeface="Arial"/>
                <a:cs typeface="Arial"/>
              </a:rPr>
              <a:t>C</a:t>
            </a:r>
            <a:r>
              <a:rPr dirty="0" sz="3100" spc="65">
                <a:solidFill>
                  <a:srgbClr val="181818"/>
                </a:solidFill>
                <a:latin typeface="Arial"/>
                <a:cs typeface="Arial"/>
              </a:rPr>
              <a:t>u</a:t>
            </a:r>
            <a:r>
              <a:rPr dirty="0" sz="3100" spc="150">
                <a:solidFill>
                  <a:srgbClr val="181818"/>
                </a:solidFill>
                <a:latin typeface="Arial"/>
                <a:cs typeface="Arial"/>
              </a:rPr>
              <a:t>rr</a:t>
            </a:r>
            <a:r>
              <a:rPr dirty="0" sz="3100" spc="40">
                <a:solidFill>
                  <a:srgbClr val="181818"/>
                </a:solidFill>
                <a:latin typeface="Arial"/>
                <a:cs typeface="Arial"/>
              </a:rPr>
              <a:t>i</a:t>
            </a:r>
            <a:r>
              <a:rPr dirty="0" sz="3100" spc="170">
                <a:solidFill>
                  <a:srgbClr val="181818"/>
                </a:solidFill>
                <a:latin typeface="Arial"/>
                <a:cs typeface="Arial"/>
              </a:rPr>
              <a:t>c</a:t>
            </a:r>
            <a:r>
              <a:rPr dirty="0" sz="3100" spc="65">
                <a:solidFill>
                  <a:srgbClr val="181818"/>
                </a:solidFill>
                <a:latin typeface="Arial"/>
                <a:cs typeface="Arial"/>
              </a:rPr>
              <a:t>u</a:t>
            </a:r>
            <a:r>
              <a:rPr dirty="0" sz="3100" spc="40">
                <a:solidFill>
                  <a:srgbClr val="181818"/>
                </a:solidFill>
                <a:latin typeface="Arial"/>
                <a:cs typeface="Arial"/>
              </a:rPr>
              <a:t>l</a:t>
            </a:r>
            <a:r>
              <a:rPr dirty="0" sz="3100" spc="85">
                <a:solidFill>
                  <a:srgbClr val="181818"/>
                </a:solidFill>
                <a:latin typeface="Arial"/>
                <a:cs typeface="Arial"/>
              </a:rPr>
              <a:t>um</a:t>
            </a:r>
            <a:endParaRPr sz="3100">
              <a:latin typeface="Arial"/>
              <a:cs typeface="Arial"/>
            </a:endParaRPr>
          </a:p>
          <a:p>
            <a:pPr marL="12700">
              <a:lnSpc>
                <a:spcPts val="3270"/>
              </a:lnSpc>
            </a:pPr>
            <a:r>
              <a:rPr dirty="0" sz="3100" spc="-869" u="sng">
                <a:solidFill>
                  <a:srgbClr val="181818"/>
                </a:solidFill>
                <a:latin typeface="Arial"/>
                <a:cs typeface="Arial"/>
              </a:rPr>
              <a:t> </a:t>
            </a:r>
            <a:r>
              <a:rPr dirty="0" sz="3100" spc="204" u="sng">
                <a:solidFill>
                  <a:srgbClr val="181818"/>
                </a:solidFill>
                <a:latin typeface="Arial"/>
                <a:cs typeface="Arial"/>
              </a:rPr>
              <a:t>6</a:t>
            </a:r>
            <a:r>
              <a:rPr dirty="0" sz="3100" spc="254" u="sng">
                <a:solidFill>
                  <a:srgbClr val="181818"/>
                </a:solidFill>
                <a:latin typeface="Arial"/>
                <a:cs typeface="Arial"/>
              </a:rPr>
              <a:t>t</a:t>
            </a:r>
            <a:r>
              <a:rPr dirty="0" sz="3100" spc="100" u="sng">
                <a:solidFill>
                  <a:srgbClr val="181818"/>
                </a:solidFill>
                <a:latin typeface="Arial"/>
                <a:cs typeface="Arial"/>
              </a:rPr>
              <a:t>h</a:t>
            </a:r>
            <a:r>
              <a:rPr dirty="0" sz="3100" u="sng">
                <a:solidFill>
                  <a:srgbClr val="181818"/>
                </a:solidFill>
                <a:latin typeface="Arial"/>
                <a:cs typeface="Arial"/>
              </a:rPr>
              <a:t> </a:t>
            </a:r>
            <a:r>
              <a:rPr dirty="0" sz="3100" spc="-130" u="sng">
                <a:solidFill>
                  <a:srgbClr val="181818"/>
                </a:solidFill>
                <a:latin typeface="Arial"/>
                <a:cs typeface="Arial"/>
              </a:rPr>
              <a:t>G</a:t>
            </a:r>
            <a:r>
              <a:rPr dirty="0" sz="3100" spc="150" u="sng">
                <a:solidFill>
                  <a:srgbClr val="181818"/>
                </a:solidFill>
                <a:latin typeface="Arial"/>
                <a:cs typeface="Arial"/>
              </a:rPr>
              <a:t>r</a:t>
            </a:r>
            <a:r>
              <a:rPr dirty="0" sz="3100" spc="15" u="sng">
                <a:solidFill>
                  <a:srgbClr val="181818"/>
                </a:solidFill>
                <a:latin typeface="Arial"/>
                <a:cs typeface="Arial"/>
              </a:rPr>
              <a:t>a</a:t>
            </a:r>
            <a:r>
              <a:rPr dirty="0" sz="3100" spc="180" u="sng">
                <a:solidFill>
                  <a:srgbClr val="181818"/>
                </a:solidFill>
                <a:latin typeface="Arial"/>
                <a:cs typeface="Arial"/>
              </a:rPr>
              <a:t>d</a:t>
            </a:r>
            <a:r>
              <a:rPr dirty="0" sz="3100" spc="65" u="sng">
                <a:solidFill>
                  <a:srgbClr val="181818"/>
                </a:solidFill>
                <a:latin typeface="Arial"/>
                <a:cs typeface="Arial"/>
              </a:rPr>
              <a:t>e</a:t>
            </a:r>
            <a:r>
              <a:rPr dirty="0" sz="3100" u="sng">
                <a:solidFill>
                  <a:srgbClr val="181818"/>
                </a:solidFill>
                <a:latin typeface="Arial"/>
                <a:cs typeface="Arial"/>
              </a:rPr>
              <a:t> </a:t>
            </a:r>
            <a:r>
              <a:rPr dirty="0" sz="3100" spc="390" u="sng">
                <a:solidFill>
                  <a:srgbClr val="181818"/>
                </a:solidFill>
                <a:latin typeface="Arial"/>
                <a:cs typeface="Arial"/>
              </a:rPr>
              <a:t>-</a:t>
            </a:r>
            <a:r>
              <a:rPr dirty="0" sz="3100" u="sng">
                <a:solidFill>
                  <a:srgbClr val="181818"/>
                </a:solidFill>
                <a:latin typeface="Arial"/>
                <a:cs typeface="Arial"/>
              </a:rPr>
              <a:t> </a:t>
            </a:r>
            <a:r>
              <a:rPr dirty="0" sz="3100" spc="-365" u="sng">
                <a:solidFill>
                  <a:srgbClr val="181818"/>
                </a:solidFill>
                <a:latin typeface="Arial"/>
                <a:cs typeface="Arial"/>
              </a:rPr>
              <a:t>1</a:t>
            </a:r>
            <a:r>
              <a:rPr dirty="0" sz="3100" spc="135" u="sng">
                <a:solidFill>
                  <a:srgbClr val="181818"/>
                </a:solidFill>
                <a:latin typeface="Arial"/>
                <a:cs typeface="Arial"/>
              </a:rPr>
              <a:t>2</a:t>
            </a:r>
            <a:r>
              <a:rPr dirty="0" sz="3100" spc="254" u="sng">
                <a:solidFill>
                  <a:srgbClr val="181818"/>
                </a:solidFill>
                <a:latin typeface="Arial"/>
                <a:cs typeface="Arial"/>
              </a:rPr>
              <a:t>t</a:t>
            </a:r>
            <a:r>
              <a:rPr dirty="0" sz="3100" spc="100" u="sng">
                <a:solidFill>
                  <a:srgbClr val="181818"/>
                </a:solidFill>
                <a:latin typeface="Arial"/>
                <a:cs typeface="Arial"/>
              </a:rPr>
              <a:t>h</a:t>
            </a:r>
            <a:r>
              <a:rPr dirty="0" sz="3100" u="sng">
                <a:solidFill>
                  <a:srgbClr val="181818"/>
                </a:solidFill>
                <a:latin typeface="Arial"/>
                <a:cs typeface="Arial"/>
              </a:rPr>
              <a:t> </a:t>
            </a:r>
            <a:r>
              <a:rPr dirty="0" sz="3100" spc="-130" u="sng">
                <a:solidFill>
                  <a:srgbClr val="181818"/>
                </a:solidFill>
                <a:latin typeface="Arial"/>
                <a:cs typeface="Arial"/>
              </a:rPr>
              <a:t>G</a:t>
            </a:r>
            <a:r>
              <a:rPr dirty="0" sz="3100" spc="150" u="sng">
                <a:solidFill>
                  <a:srgbClr val="181818"/>
                </a:solidFill>
                <a:latin typeface="Arial"/>
                <a:cs typeface="Arial"/>
              </a:rPr>
              <a:t>r</a:t>
            </a:r>
            <a:r>
              <a:rPr dirty="0" sz="3100" spc="15" u="sng">
                <a:solidFill>
                  <a:srgbClr val="181818"/>
                </a:solidFill>
                <a:latin typeface="Arial"/>
                <a:cs typeface="Arial"/>
              </a:rPr>
              <a:t>a</a:t>
            </a:r>
            <a:r>
              <a:rPr dirty="0" sz="3100" spc="180" u="sng">
                <a:solidFill>
                  <a:srgbClr val="181818"/>
                </a:solidFill>
                <a:latin typeface="Arial"/>
                <a:cs typeface="Arial"/>
              </a:rPr>
              <a:t>d</a:t>
            </a:r>
            <a:r>
              <a:rPr dirty="0" sz="3100" spc="65" u="sng">
                <a:solidFill>
                  <a:srgbClr val="181818"/>
                </a:solidFill>
                <a:latin typeface="Arial"/>
                <a:cs typeface="Arial"/>
              </a:rPr>
              <a:t>e</a:t>
            </a:r>
            <a:r>
              <a:rPr dirty="0" sz="3100" spc="5" u="sng">
                <a:solidFill>
                  <a:srgbClr val="181818"/>
                </a:solidFill>
                <a:latin typeface="Arial"/>
                <a:cs typeface="Arial"/>
              </a:rPr>
              <a:t> </a:t>
            </a:r>
            <a:endParaRPr sz="310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0" y="2995456"/>
            <a:ext cx="7556500" cy="7692390"/>
          </a:xfrm>
          <a:custGeom>
            <a:avLst/>
            <a:gdLst/>
            <a:ahLst/>
            <a:cxnLst/>
            <a:rect l="l" t="t" r="r" b="b"/>
            <a:pathLst>
              <a:path w="7556500" h="7692390">
                <a:moveTo>
                  <a:pt x="0" y="7691852"/>
                </a:moveTo>
                <a:lnTo>
                  <a:pt x="7555991" y="7691852"/>
                </a:lnTo>
                <a:lnTo>
                  <a:pt x="7555991" y="0"/>
                </a:lnTo>
                <a:lnTo>
                  <a:pt x="0" y="0"/>
                </a:lnTo>
                <a:lnTo>
                  <a:pt x="0" y="7691852"/>
                </a:lnTo>
              </a:path>
            </a:pathLst>
          </a:custGeom>
          <a:solidFill>
            <a:srgbClr val="534949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732592" y="6296246"/>
            <a:ext cx="6043295" cy="0"/>
          </a:xfrm>
          <a:custGeom>
            <a:avLst/>
            <a:gdLst/>
            <a:ahLst/>
            <a:cxnLst/>
            <a:rect l="l" t="t" r="r" b="b"/>
            <a:pathLst>
              <a:path w="6043295" h="0">
                <a:moveTo>
                  <a:pt x="0" y="0"/>
                </a:moveTo>
                <a:lnTo>
                  <a:pt x="6042760" y="0"/>
                </a:lnTo>
              </a:path>
            </a:pathLst>
          </a:custGeom>
          <a:ln w="9516">
            <a:solidFill>
              <a:srgbClr val="CCCCCC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291678" y="3539947"/>
            <a:ext cx="57150" cy="57150"/>
          </a:xfrm>
          <a:custGeom>
            <a:avLst/>
            <a:gdLst/>
            <a:ahLst/>
            <a:cxnLst/>
            <a:rect l="l" t="t" r="r" b="b"/>
            <a:pathLst>
              <a:path w="57150" h="57150">
                <a:moveTo>
                  <a:pt x="32336" y="57100"/>
                </a:moveTo>
                <a:lnTo>
                  <a:pt x="24764" y="57100"/>
                </a:lnTo>
                <a:lnTo>
                  <a:pt x="21122" y="56376"/>
                </a:lnTo>
                <a:lnTo>
                  <a:pt x="0" y="32336"/>
                </a:lnTo>
                <a:lnTo>
                  <a:pt x="0" y="24764"/>
                </a:lnTo>
                <a:lnTo>
                  <a:pt x="24764" y="0"/>
                </a:lnTo>
                <a:lnTo>
                  <a:pt x="32336" y="0"/>
                </a:lnTo>
                <a:lnTo>
                  <a:pt x="57100" y="24764"/>
                </a:lnTo>
                <a:lnTo>
                  <a:pt x="57100" y="32336"/>
                </a:lnTo>
                <a:lnTo>
                  <a:pt x="32336" y="5710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291678" y="3749315"/>
            <a:ext cx="57150" cy="57150"/>
          </a:xfrm>
          <a:custGeom>
            <a:avLst/>
            <a:gdLst/>
            <a:ahLst/>
            <a:cxnLst/>
            <a:rect l="l" t="t" r="r" b="b"/>
            <a:pathLst>
              <a:path w="57150" h="57150">
                <a:moveTo>
                  <a:pt x="32336" y="57100"/>
                </a:moveTo>
                <a:lnTo>
                  <a:pt x="24764" y="57100"/>
                </a:lnTo>
                <a:lnTo>
                  <a:pt x="21122" y="56376"/>
                </a:lnTo>
                <a:lnTo>
                  <a:pt x="0" y="32336"/>
                </a:lnTo>
                <a:lnTo>
                  <a:pt x="0" y="24764"/>
                </a:lnTo>
                <a:lnTo>
                  <a:pt x="24764" y="0"/>
                </a:lnTo>
                <a:lnTo>
                  <a:pt x="32336" y="0"/>
                </a:lnTo>
                <a:lnTo>
                  <a:pt x="57100" y="24764"/>
                </a:lnTo>
                <a:lnTo>
                  <a:pt x="57100" y="32336"/>
                </a:lnTo>
                <a:lnTo>
                  <a:pt x="32336" y="5710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291678" y="3958684"/>
            <a:ext cx="57150" cy="57150"/>
          </a:xfrm>
          <a:custGeom>
            <a:avLst/>
            <a:gdLst/>
            <a:ahLst/>
            <a:cxnLst/>
            <a:rect l="l" t="t" r="r" b="b"/>
            <a:pathLst>
              <a:path w="57150" h="57150">
                <a:moveTo>
                  <a:pt x="32336" y="57100"/>
                </a:moveTo>
                <a:lnTo>
                  <a:pt x="24764" y="57100"/>
                </a:lnTo>
                <a:lnTo>
                  <a:pt x="21122" y="56375"/>
                </a:lnTo>
                <a:lnTo>
                  <a:pt x="0" y="32336"/>
                </a:lnTo>
                <a:lnTo>
                  <a:pt x="0" y="24764"/>
                </a:lnTo>
                <a:lnTo>
                  <a:pt x="24764" y="0"/>
                </a:lnTo>
                <a:lnTo>
                  <a:pt x="32336" y="0"/>
                </a:lnTo>
                <a:lnTo>
                  <a:pt x="57100" y="24764"/>
                </a:lnTo>
                <a:lnTo>
                  <a:pt x="57100" y="32336"/>
                </a:lnTo>
                <a:lnTo>
                  <a:pt x="32336" y="5710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291678" y="4168052"/>
            <a:ext cx="57150" cy="57150"/>
          </a:xfrm>
          <a:custGeom>
            <a:avLst/>
            <a:gdLst/>
            <a:ahLst/>
            <a:cxnLst/>
            <a:rect l="l" t="t" r="r" b="b"/>
            <a:pathLst>
              <a:path w="57150" h="57150">
                <a:moveTo>
                  <a:pt x="32336" y="57100"/>
                </a:moveTo>
                <a:lnTo>
                  <a:pt x="24764" y="57100"/>
                </a:lnTo>
                <a:lnTo>
                  <a:pt x="21122" y="56375"/>
                </a:lnTo>
                <a:lnTo>
                  <a:pt x="0" y="32336"/>
                </a:lnTo>
                <a:lnTo>
                  <a:pt x="0" y="24764"/>
                </a:lnTo>
                <a:lnTo>
                  <a:pt x="24764" y="0"/>
                </a:lnTo>
                <a:lnTo>
                  <a:pt x="32336" y="0"/>
                </a:lnTo>
                <a:lnTo>
                  <a:pt x="57100" y="24764"/>
                </a:lnTo>
                <a:lnTo>
                  <a:pt x="57100" y="32336"/>
                </a:lnTo>
                <a:lnTo>
                  <a:pt x="32336" y="5710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291678" y="4377421"/>
            <a:ext cx="57150" cy="57150"/>
          </a:xfrm>
          <a:custGeom>
            <a:avLst/>
            <a:gdLst/>
            <a:ahLst/>
            <a:cxnLst/>
            <a:rect l="l" t="t" r="r" b="b"/>
            <a:pathLst>
              <a:path w="57150" h="57150">
                <a:moveTo>
                  <a:pt x="32336" y="57100"/>
                </a:moveTo>
                <a:lnTo>
                  <a:pt x="24764" y="57100"/>
                </a:lnTo>
                <a:lnTo>
                  <a:pt x="21122" y="56375"/>
                </a:lnTo>
                <a:lnTo>
                  <a:pt x="0" y="32336"/>
                </a:lnTo>
                <a:lnTo>
                  <a:pt x="0" y="24764"/>
                </a:lnTo>
                <a:lnTo>
                  <a:pt x="24764" y="0"/>
                </a:lnTo>
                <a:lnTo>
                  <a:pt x="32336" y="0"/>
                </a:lnTo>
                <a:lnTo>
                  <a:pt x="57100" y="24764"/>
                </a:lnTo>
                <a:lnTo>
                  <a:pt x="57100" y="32336"/>
                </a:lnTo>
                <a:lnTo>
                  <a:pt x="32336" y="5710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291678" y="4586789"/>
            <a:ext cx="57150" cy="57150"/>
          </a:xfrm>
          <a:custGeom>
            <a:avLst/>
            <a:gdLst/>
            <a:ahLst/>
            <a:cxnLst/>
            <a:rect l="l" t="t" r="r" b="b"/>
            <a:pathLst>
              <a:path w="57150" h="57150">
                <a:moveTo>
                  <a:pt x="32336" y="57100"/>
                </a:moveTo>
                <a:lnTo>
                  <a:pt x="24764" y="57100"/>
                </a:lnTo>
                <a:lnTo>
                  <a:pt x="21122" y="56375"/>
                </a:lnTo>
                <a:lnTo>
                  <a:pt x="0" y="32336"/>
                </a:lnTo>
                <a:lnTo>
                  <a:pt x="0" y="24764"/>
                </a:lnTo>
                <a:lnTo>
                  <a:pt x="24764" y="0"/>
                </a:lnTo>
                <a:lnTo>
                  <a:pt x="32336" y="0"/>
                </a:lnTo>
                <a:lnTo>
                  <a:pt x="57100" y="24764"/>
                </a:lnTo>
                <a:lnTo>
                  <a:pt x="57100" y="32336"/>
                </a:lnTo>
                <a:lnTo>
                  <a:pt x="32336" y="5710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291678" y="4796158"/>
            <a:ext cx="57150" cy="57150"/>
          </a:xfrm>
          <a:custGeom>
            <a:avLst/>
            <a:gdLst/>
            <a:ahLst/>
            <a:cxnLst/>
            <a:rect l="l" t="t" r="r" b="b"/>
            <a:pathLst>
              <a:path w="57150" h="57150">
                <a:moveTo>
                  <a:pt x="32336" y="57100"/>
                </a:moveTo>
                <a:lnTo>
                  <a:pt x="24764" y="57100"/>
                </a:lnTo>
                <a:lnTo>
                  <a:pt x="21122" y="56375"/>
                </a:lnTo>
                <a:lnTo>
                  <a:pt x="0" y="32336"/>
                </a:lnTo>
                <a:lnTo>
                  <a:pt x="0" y="24764"/>
                </a:lnTo>
                <a:lnTo>
                  <a:pt x="24764" y="0"/>
                </a:lnTo>
                <a:lnTo>
                  <a:pt x="32336" y="0"/>
                </a:lnTo>
                <a:lnTo>
                  <a:pt x="57100" y="24764"/>
                </a:lnTo>
                <a:lnTo>
                  <a:pt x="57100" y="32336"/>
                </a:lnTo>
                <a:lnTo>
                  <a:pt x="32336" y="5710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291678" y="5005526"/>
            <a:ext cx="57150" cy="57150"/>
          </a:xfrm>
          <a:custGeom>
            <a:avLst/>
            <a:gdLst/>
            <a:ahLst/>
            <a:cxnLst/>
            <a:rect l="l" t="t" r="r" b="b"/>
            <a:pathLst>
              <a:path w="57150" h="57150">
                <a:moveTo>
                  <a:pt x="32336" y="57100"/>
                </a:moveTo>
                <a:lnTo>
                  <a:pt x="24764" y="57100"/>
                </a:lnTo>
                <a:lnTo>
                  <a:pt x="21122" y="56375"/>
                </a:lnTo>
                <a:lnTo>
                  <a:pt x="0" y="32336"/>
                </a:lnTo>
                <a:lnTo>
                  <a:pt x="0" y="24764"/>
                </a:lnTo>
                <a:lnTo>
                  <a:pt x="24764" y="0"/>
                </a:lnTo>
                <a:lnTo>
                  <a:pt x="32336" y="0"/>
                </a:lnTo>
                <a:lnTo>
                  <a:pt x="57100" y="24764"/>
                </a:lnTo>
                <a:lnTo>
                  <a:pt x="57100" y="32336"/>
                </a:lnTo>
                <a:lnTo>
                  <a:pt x="32336" y="5710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291678" y="5214894"/>
            <a:ext cx="57150" cy="57150"/>
          </a:xfrm>
          <a:custGeom>
            <a:avLst/>
            <a:gdLst/>
            <a:ahLst/>
            <a:cxnLst/>
            <a:rect l="l" t="t" r="r" b="b"/>
            <a:pathLst>
              <a:path w="57150" h="57150">
                <a:moveTo>
                  <a:pt x="32336" y="57100"/>
                </a:moveTo>
                <a:lnTo>
                  <a:pt x="24764" y="57100"/>
                </a:lnTo>
                <a:lnTo>
                  <a:pt x="21122" y="56375"/>
                </a:lnTo>
                <a:lnTo>
                  <a:pt x="0" y="32336"/>
                </a:lnTo>
                <a:lnTo>
                  <a:pt x="0" y="24764"/>
                </a:lnTo>
                <a:lnTo>
                  <a:pt x="24764" y="0"/>
                </a:lnTo>
                <a:lnTo>
                  <a:pt x="32336" y="0"/>
                </a:lnTo>
                <a:lnTo>
                  <a:pt x="57100" y="24764"/>
                </a:lnTo>
                <a:lnTo>
                  <a:pt x="57100" y="32336"/>
                </a:lnTo>
                <a:lnTo>
                  <a:pt x="32336" y="5710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291678" y="5424263"/>
            <a:ext cx="57150" cy="57150"/>
          </a:xfrm>
          <a:custGeom>
            <a:avLst/>
            <a:gdLst/>
            <a:ahLst/>
            <a:cxnLst/>
            <a:rect l="l" t="t" r="r" b="b"/>
            <a:pathLst>
              <a:path w="57150" h="57150">
                <a:moveTo>
                  <a:pt x="32336" y="57100"/>
                </a:moveTo>
                <a:lnTo>
                  <a:pt x="24764" y="57100"/>
                </a:lnTo>
                <a:lnTo>
                  <a:pt x="21122" y="56375"/>
                </a:lnTo>
                <a:lnTo>
                  <a:pt x="0" y="32336"/>
                </a:lnTo>
                <a:lnTo>
                  <a:pt x="0" y="24764"/>
                </a:lnTo>
                <a:lnTo>
                  <a:pt x="24764" y="0"/>
                </a:lnTo>
                <a:lnTo>
                  <a:pt x="32336" y="0"/>
                </a:lnTo>
                <a:lnTo>
                  <a:pt x="57100" y="24764"/>
                </a:lnTo>
                <a:lnTo>
                  <a:pt x="57100" y="32336"/>
                </a:lnTo>
                <a:lnTo>
                  <a:pt x="32336" y="5710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/>
          <p:nvPr/>
        </p:nvSpPr>
        <p:spPr>
          <a:xfrm>
            <a:off x="291678" y="5843000"/>
            <a:ext cx="57150" cy="57150"/>
          </a:xfrm>
          <a:custGeom>
            <a:avLst/>
            <a:gdLst/>
            <a:ahLst/>
            <a:cxnLst/>
            <a:rect l="l" t="t" r="r" b="b"/>
            <a:pathLst>
              <a:path w="57150" h="57150">
                <a:moveTo>
                  <a:pt x="32336" y="57100"/>
                </a:moveTo>
                <a:lnTo>
                  <a:pt x="24764" y="57100"/>
                </a:lnTo>
                <a:lnTo>
                  <a:pt x="21122" y="56375"/>
                </a:lnTo>
                <a:lnTo>
                  <a:pt x="0" y="32336"/>
                </a:lnTo>
                <a:lnTo>
                  <a:pt x="0" y="24764"/>
                </a:lnTo>
                <a:lnTo>
                  <a:pt x="24764" y="0"/>
                </a:lnTo>
                <a:lnTo>
                  <a:pt x="32336" y="0"/>
                </a:lnTo>
                <a:lnTo>
                  <a:pt x="57100" y="24764"/>
                </a:lnTo>
                <a:lnTo>
                  <a:pt x="57100" y="32336"/>
                </a:lnTo>
                <a:lnTo>
                  <a:pt x="32336" y="5710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 txBox="1"/>
          <p:nvPr/>
        </p:nvSpPr>
        <p:spPr>
          <a:xfrm>
            <a:off x="89892" y="1229333"/>
            <a:ext cx="7322184" cy="475805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 marR="5080">
              <a:lnSpc>
                <a:spcPct val="104099"/>
              </a:lnSpc>
            </a:pPr>
            <a:r>
              <a:rPr dirty="0" sz="1200" spc="25">
                <a:solidFill>
                  <a:srgbClr val="181818"/>
                </a:solidFill>
                <a:latin typeface="Arial"/>
                <a:cs typeface="Arial"/>
              </a:rPr>
              <a:t>T</a:t>
            </a:r>
            <a:r>
              <a:rPr dirty="0" sz="1200" spc="40">
                <a:solidFill>
                  <a:srgbClr val="181818"/>
                </a:solidFill>
                <a:latin typeface="Arial"/>
                <a:cs typeface="Arial"/>
              </a:rPr>
              <a:t>h</a:t>
            </a:r>
            <a:r>
              <a:rPr dirty="0" sz="1200" spc="25">
                <a:solidFill>
                  <a:srgbClr val="181818"/>
                </a:solidFill>
                <a:latin typeface="Arial"/>
                <a:cs typeface="Arial"/>
              </a:rPr>
              <a:t>e</a:t>
            </a:r>
            <a:r>
              <a:rPr dirty="0" sz="1200" spc="25">
                <a:solidFill>
                  <a:srgbClr val="181818"/>
                </a:solidFill>
                <a:latin typeface="Arial"/>
                <a:cs typeface="Arial"/>
              </a:rPr>
              <a:t> </a:t>
            </a:r>
            <a:r>
              <a:rPr dirty="0" sz="1200" spc="80">
                <a:solidFill>
                  <a:srgbClr val="181818"/>
                </a:solidFill>
                <a:latin typeface="Arial"/>
                <a:cs typeface="Arial"/>
              </a:rPr>
              <a:t>6</a:t>
            </a:r>
            <a:r>
              <a:rPr dirty="0" sz="1200" spc="100">
                <a:solidFill>
                  <a:srgbClr val="181818"/>
                </a:solidFill>
                <a:latin typeface="Arial"/>
                <a:cs typeface="Arial"/>
              </a:rPr>
              <a:t>t</a:t>
            </a:r>
            <a:r>
              <a:rPr dirty="0" sz="1200" spc="40">
                <a:solidFill>
                  <a:srgbClr val="181818"/>
                </a:solidFill>
                <a:latin typeface="Arial"/>
                <a:cs typeface="Arial"/>
              </a:rPr>
              <a:t>h</a:t>
            </a:r>
            <a:r>
              <a:rPr dirty="0" sz="1200" spc="40">
                <a:solidFill>
                  <a:srgbClr val="181818"/>
                </a:solidFill>
                <a:latin typeface="Arial"/>
                <a:cs typeface="Arial"/>
              </a:rPr>
              <a:t> </a:t>
            </a:r>
            <a:r>
              <a:rPr dirty="0" sz="1200" spc="100">
                <a:solidFill>
                  <a:srgbClr val="181818"/>
                </a:solidFill>
                <a:latin typeface="Arial"/>
                <a:cs typeface="Arial"/>
              </a:rPr>
              <a:t>t</a:t>
            </a:r>
            <a:r>
              <a:rPr dirty="0" sz="1200" spc="40">
                <a:solidFill>
                  <a:srgbClr val="181818"/>
                </a:solidFill>
                <a:latin typeface="Arial"/>
                <a:cs typeface="Arial"/>
              </a:rPr>
              <a:t>h</a:t>
            </a:r>
            <a:r>
              <a:rPr dirty="0" sz="1200" spc="60">
                <a:solidFill>
                  <a:srgbClr val="181818"/>
                </a:solidFill>
                <a:latin typeface="Arial"/>
                <a:cs typeface="Arial"/>
              </a:rPr>
              <a:t>r</a:t>
            </a:r>
            <a:r>
              <a:rPr dirty="0" sz="1200" spc="45">
                <a:solidFill>
                  <a:srgbClr val="181818"/>
                </a:solidFill>
                <a:latin typeface="Arial"/>
                <a:cs typeface="Arial"/>
              </a:rPr>
              <a:t>o</a:t>
            </a:r>
            <a:r>
              <a:rPr dirty="0" sz="1200" spc="25">
                <a:solidFill>
                  <a:srgbClr val="181818"/>
                </a:solidFill>
                <a:latin typeface="Arial"/>
                <a:cs typeface="Arial"/>
              </a:rPr>
              <a:t>u</a:t>
            </a:r>
            <a:r>
              <a:rPr dirty="0" sz="1200" spc="60">
                <a:solidFill>
                  <a:srgbClr val="181818"/>
                </a:solidFill>
                <a:latin typeface="Arial"/>
                <a:cs typeface="Arial"/>
              </a:rPr>
              <a:t>g</a:t>
            </a:r>
            <a:r>
              <a:rPr dirty="0" sz="1200" spc="40">
                <a:solidFill>
                  <a:srgbClr val="181818"/>
                </a:solidFill>
                <a:latin typeface="Arial"/>
                <a:cs typeface="Arial"/>
              </a:rPr>
              <a:t>h</a:t>
            </a:r>
            <a:r>
              <a:rPr dirty="0" sz="1200" spc="40">
                <a:solidFill>
                  <a:srgbClr val="181818"/>
                </a:solidFill>
                <a:latin typeface="Arial"/>
                <a:cs typeface="Arial"/>
              </a:rPr>
              <a:t> </a:t>
            </a:r>
            <a:r>
              <a:rPr dirty="0" sz="1200" spc="-145">
                <a:solidFill>
                  <a:srgbClr val="181818"/>
                </a:solidFill>
                <a:latin typeface="Arial"/>
                <a:cs typeface="Arial"/>
              </a:rPr>
              <a:t>1</a:t>
            </a:r>
            <a:r>
              <a:rPr dirty="0" sz="1200" spc="50">
                <a:solidFill>
                  <a:srgbClr val="181818"/>
                </a:solidFill>
                <a:latin typeface="Arial"/>
                <a:cs typeface="Arial"/>
              </a:rPr>
              <a:t>2</a:t>
            </a:r>
            <a:r>
              <a:rPr dirty="0" sz="1200" spc="100">
                <a:solidFill>
                  <a:srgbClr val="181818"/>
                </a:solidFill>
                <a:latin typeface="Arial"/>
                <a:cs typeface="Arial"/>
              </a:rPr>
              <a:t>t</a:t>
            </a:r>
            <a:r>
              <a:rPr dirty="0" sz="1200" spc="40">
                <a:solidFill>
                  <a:srgbClr val="181818"/>
                </a:solidFill>
                <a:latin typeface="Arial"/>
                <a:cs typeface="Arial"/>
              </a:rPr>
              <a:t>h</a:t>
            </a:r>
            <a:r>
              <a:rPr dirty="0" sz="1200" spc="40">
                <a:solidFill>
                  <a:srgbClr val="181818"/>
                </a:solidFill>
                <a:latin typeface="Arial"/>
                <a:cs typeface="Arial"/>
              </a:rPr>
              <a:t> </a:t>
            </a:r>
            <a:r>
              <a:rPr dirty="0" sz="1200" spc="60">
                <a:solidFill>
                  <a:srgbClr val="181818"/>
                </a:solidFill>
                <a:latin typeface="Arial"/>
                <a:cs typeface="Arial"/>
              </a:rPr>
              <a:t>g</a:t>
            </a:r>
            <a:r>
              <a:rPr dirty="0" sz="1200" spc="60">
                <a:solidFill>
                  <a:srgbClr val="181818"/>
                </a:solidFill>
                <a:latin typeface="Arial"/>
                <a:cs typeface="Arial"/>
              </a:rPr>
              <a:t>r</a:t>
            </a:r>
            <a:r>
              <a:rPr dirty="0" sz="1200" spc="5">
                <a:solidFill>
                  <a:srgbClr val="181818"/>
                </a:solidFill>
                <a:latin typeface="Arial"/>
                <a:cs typeface="Arial"/>
              </a:rPr>
              <a:t>a</a:t>
            </a:r>
            <a:r>
              <a:rPr dirty="0" sz="1200" spc="70">
                <a:solidFill>
                  <a:srgbClr val="181818"/>
                </a:solidFill>
                <a:latin typeface="Arial"/>
                <a:cs typeface="Arial"/>
              </a:rPr>
              <a:t>d</a:t>
            </a:r>
            <a:r>
              <a:rPr dirty="0" sz="1200" spc="25">
                <a:solidFill>
                  <a:srgbClr val="181818"/>
                </a:solidFill>
                <a:latin typeface="Arial"/>
                <a:cs typeface="Arial"/>
              </a:rPr>
              <a:t>e</a:t>
            </a:r>
            <a:r>
              <a:rPr dirty="0" sz="1200" spc="25">
                <a:solidFill>
                  <a:srgbClr val="181818"/>
                </a:solidFill>
                <a:latin typeface="Arial"/>
                <a:cs typeface="Arial"/>
              </a:rPr>
              <a:t> </a:t>
            </a:r>
            <a:r>
              <a:rPr dirty="0" sz="1200" spc="65">
                <a:solidFill>
                  <a:srgbClr val="181818"/>
                </a:solidFill>
                <a:latin typeface="Arial"/>
                <a:cs typeface="Arial"/>
              </a:rPr>
              <a:t>c</a:t>
            </a:r>
            <a:r>
              <a:rPr dirty="0" sz="1200" spc="25">
                <a:solidFill>
                  <a:srgbClr val="181818"/>
                </a:solidFill>
                <a:latin typeface="Arial"/>
                <a:cs typeface="Arial"/>
              </a:rPr>
              <a:t>u</a:t>
            </a:r>
            <a:r>
              <a:rPr dirty="0" sz="1200" spc="60">
                <a:solidFill>
                  <a:srgbClr val="181818"/>
                </a:solidFill>
                <a:latin typeface="Arial"/>
                <a:cs typeface="Arial"/>
              </a:rPr>
              <a:t>rr</a:t>
            </a:r>
            <a:r>
              <a:rPr dirty="0" sz="1200" spc="15">
                <a:solidFill>
                  <a:srgbClr val="181818"/>
                </a:solidFill>
                <a:latin typeface="Arial"/>
                <a:cs typeface="Arial"/>
              </a:rPr>
              <a:t>i</a:t>
            </a:r>
            <a:r>
              <a:rPr dirty="0" sz="1200" spc="65">
                <a:solidFill>
                  <a:srgbClr val="181818"/>
                </a:solidFill>
                <a:latin typeface="Arial"/>
                <a:cs typeface="Arial"/>
              </a:rPr>
              <a:t>c</a:t>
            </a:r>
            <a:r>
              <a:rPr dirty="0" sz="1200" spc="25">
                <a:solidFill>
                  <a:srgbClr val="181818"/>
                </a:solidFill>
                <a:latin typeface="Arial"/>
                <a:cs typeface="Arial"/>
              </a:rPr>
              <a:t>u</a:t>
            </a:r>
            <a:r>
              <a:rPr dirty="0" sz="1200" spc="15">
                <a:solidFill>
                  <a:srgbClr val="181818"/>
                </a:solidFill>
                <a:latin typeface="Arial"/>
                <a:cs typeface="Arial"/>
              </a:rPr>
              <a:t>l</a:t>
            </a:r>
            <a:r>
              <a:rPr dirty="0" sz="1200" spc="30">
                <a:solidFill>
                  <a:srgbClr val="181818"/>
                </a:solidFill>
                <a:latin typeface="Arial"/>
                <a:cs typeface="Arial"/>
              </a:rPr>
              <a:t>um</a:t>
            </a:r>
            <a:r>
              <a:rPr dirty="0" sz="1200" spc="30">
                <a:solidFill>
                  <a:srgbClr val="181818"/>
                </a:solidFill>
                <a:latin typeface="Arial"/>
                <a:cs typeface="Arial"/>
              </a:rPr>
              <a:t> </a:t>
            </a:r>
            <a:r>
              <a:rPr dirty="0" sz="1200" spc="5">
                <a:solidFill>
                  <a:srgbClr val="181818"/>
                </a:solidFill>
                <a:latin typeface="Arial"/>
                <a:cs typeface="Arial"/>
              </a:rPr>
              <a:t>a</a:t>
            </a:r>
            <a:r>
              <a:rPr dirty="0" sz="1200" spc="100">
                <a:solidFill>
                  <a:srgbClr val="181818"/>
                </a:solidFill>
                <a:latin typeface="Arial"/>
                <a:cs typeface="Arial"/>
              </a:rPr>
              <a:t>t</a:t>
            </a:r>
            <a:r>
              <a:rPr dirty="0" sz="1200" spc="100">
                <a:solidFill>
                  <a:srgbClr val="181818"/>
                </a:solidFill>
                <a:latin typeface="Arial"/>
                <a:cs typeface="Arial"/>
              </a:rPr>
              <a:t> </a:t>
            </a:r>
            <a:r>
              <a:rPr dirty="0" sz="1200" spc="5">
                <a:solidFill>
                  <a:srgbClr val="181818"/>
                </a:solidFill>
                <a:latin typeface="Arial"/>
                <a:cs typeface="Arial"/>
              </a:rPr>
              <a:t>A</a:t>
            </a:r>
            <a:r>
              <a:rPr dirty="0" sz="1200" spc="15">
                <a:solidFill>
                  <a:srgbClr val="181818"/>
                </a:solidFill>
                <a:latin typeface="Arial"/>
                <a:cs typeface="Arial"/>
              </a:rPr>
              <a:t>l</a:t>
            </a:r>
            <a:r>
              <a:rPr dirty="0" sz="1200" spc="15">
                <a:solidFill>
                  <a:srgbClr val="181818"/>
                </a:solidFill>
                <a:latin typeface="Arial"/>
                <a:cs typeface="Arial"/>
              </a:rPr>
              <a:t> W</a:t>
            </a:r>
            <a:r>
              <a:rPr dirty="0" sz="1200" spc="5">
                <a:solidFill>
                  <a:srgbClr val="181818"/>
                </a:solidFill>
                <a:latin typeface="Arial"/>
                <a:cs typeface="Arial"/>
              </a:rPr>
              <a:t>a</a:t>
            </a:r>
            <a:r>
              <a:rPr dirty="0" sz="1200" spc="70">
                <a:solidFill>
                  <a:srgbClr val="181818"/>
                </a:solidFill>
                <a:latin typeface="Arial"/>
                <a:cs typeface="Arial"/>
              </a:rPr>
              <a:t>d</a:t>
            </a:r>
            <a:r>
              <a:rPr dirty="0" sz="1200" spc="45">
                <a:solidFill>
                  <a:srgbClr val="181818"/>
                </a:solidFill>
                <a:latin typeface="Arial"/>
                <a:cs typeface="Arial"/>
              </a:rPr>
              <a:t>oo</a:t>
            </a:r>
            <a:r>
              <a:rPr dirty="0" sz="1200" spc="70">
                <a:solidFill>
                  <a:srgbClr val="181818"/>
                </a:solidFill>
                <a:latin typeface="Arial"/>
                <a:cs typeface="Arial"/>
              </a:rPr>
              <a:t>d</a:t>
            </a:r>
            <a:r>
              <a:rPr dirty="0" sz="1200" spc="70">
                <a:solidFill>
                  <a:srgbClr val="181818"/>
                </a:solidFill>
                <a:latin typeface="Arial"/>
                <a:cs typeface="Arial"/>
              </a:rPr>
              <a:t> </a:t>
            </a:r>
            <a:r>
              <a:rPr dirty="0" sz="1200" spc="5">
                <a:solidFill>
                  <a:srgbClr val="181818"/>
                </a:solidFill>
                <a:latin typeface="Arial"/>
                <a:cs typeface="Arial"/>
              </a:rPr>
              <a:t>A</a:t>
            </a:r>
            <a:r>
              <a:rPr dirty="0" sz="1200" spc="65">
                <a:solidFill>
                  <a:srgbClr val="181818"/>
                </a:solidFill>
                <a:latin typeface="Arial"/>
                <a:cs typeface="Arial"/>
              </a:rPr>
              <a:t>c</a:t>
            </a:r>
            <a:r>
              <a:rPr dirty="0" sz="1200" spc="5">
                <a:solidFill>
                  <a:srgbClr val="181818"/>
                </a:solidFill>
                <a:latin typeface="Arial"/>
                <a:cs typeface="Arial"/>
              </a:rPr>
              <a:t>a</a:t>
            </a:r>
            <a:r>
              <a:rPr dirty="0" sz="1200" spc="70">
                <a:solidFill>
                  <a:srgbClr val="181818"/>
                </a:solidFill>
                <a:latin typeface="Arial"/>
                <a:cs typeface="Arial"/>
              </a:rPr>
              <a:t>d</a:t>
            </a:r>
            <a:r>
              <a:rPr dirty="0" sz="1200" spc="30">
                <a:solidFill>
                  <a:srgbClr val="181818"/>
                </a:solidFill>
                <a:latin typeface="Arial"/>
                <a:cs typeface="Arial"/>
              </a:rPr>
              <a:t>em</a:t>
            </a:r>
            <a:r>
              <a:rPr dirty="0" sz="1200" spc="65">
                <a:solidFill>
                  <a:srgbClr val="181818"/>
                </a:solidFill>
                <a:latin typeface="Arial"/>
                <a:cs typeface="Arial"/>
              </a:rPr>
              <a:t>y</a:t>
            </a:r>
            <a:r>
              <a:rPr dirty="0" sz="1200" spc="65">
                <a:solidFill>
                  <a:srgbClr val="181818"/>
                </a:solidFill>
                <a:latin typeface="Arial"/>
                <a:cs typeface="Arial"/>
              </a:rPr>
              <a:t> </a:t>
            </a:r>
            <a:r>
              <a:rPr dirty="0" sz="1200" spc="15">
                <a:solidFill>
                  <a:srgbClr val="181818"/>
                </a:solidFill>
                <a:latin typeface="Arial"/>
                <a:cs typeface="Arial"/>
              </a:rPr>
              <a:t>i</a:t>
            </a:r>
            <a:r>
              <a:rPr dirty="0" sz="1200" spc="20">
                <a:solidFill>
                  <a:srgbClr val="181818"/>
                </a:solidFill>
                <a:latin typeface="Arial"/>
                <a:cs typeface="Arial"/>
              </a:rPr>
              <a:t>s</a:t>
            </a:r>
            <a:r>
              <a:rPr dirty="0" sz="1200" spc="20">
                <a:solidFill>
                  <a:srgbClr val="181818"/>
                </a:solidFill>
                <a:latin typeface="Arial"/>
                <a:cs typeface="Arial"/>
              </a:rPr>
              <a:t> </a:t>
            </a:r>
            <a:r>
              <a:rPr dirty="0" sz="1200" spc="65">
                <a:solidFill>
                  <a:srgbClr val="181818"/>
                </a:solidFill>
                <a:latin typeface="Arial"/>
                <a:cs typeface="Arial"/>
              </a:rPr>
              <a:t>c</a:t>
            </a:r>
            <a:r>
              <a:rPr dirty="0" sz="1200" spc="60">
                <a:solidFill>
                  <a:srgbClr val="181818"/>
                </a:solidFill>
                <a:latin typeface="Arial"/>
                <a:cs typeface="Arial"/>
              </a:rPr>
              <a:t>r</a:t>
            </a:r>
            <a:r>
              <a:rPr dirty="0" sz="1200" spc="5">
                <a:solidFill>
                  <a:srgbClr val="181818"/>
                </a:solidFill>
                <a:latin typeface="Arial"/>
                <a:cs typeface="Arial"/>
              </a:rPr>
              <a:t>a</a:t>
            </a:r>
            <a:r>
              <a:rPr dirty="0" sz="1200" spc="95">
                <a:solidFill>
                  <a:srgbClr val="181818"/>
                </a:solidFill>
                <a:latin typeface="Arial"/>
                <a:cs typeface="Arial"/>
              </a:rPr>
              <a:t>f</a:t>
            </a:r>
            <a:r>
              <a:rPr dirty="0" sz="1200" spc="100">
                <a:solidFill>
                  <a:srgbClr val="181818"/>
                </a:solidFill>
                <a:latin typeface="Arial"/>
                <a:cs typeface="Arial"/>
              </a:rPr>
              <a:t>t</a:t>
            </a:r>
            <a:r>
              <a:rPr dirty="0" sz="1200" spc="25">
                <a:solidFill>
                  <a:srgbClr val="181818"/>
                </a:solidFill>
                <a:latin typeface="Arial"/>
                <a:cs typeface="Arial"/>
              </a:rPr>
              <a:t>e</a:t>
            </a:r>
            <a:r>
              <a:rPr dirty="0" sz="1200" spc="70">
                <a:solidFill>
                  <a:srgbClr val="181818"/>
                </a:solidFill>
                <a:latin typeface="Arial"/>
                <a:cs typeface="Arial"/>
              </a:rPr>
              <a:t>d</a:t>
            </a:r>
            <a:r>
              <a:rPr dirty="0" sz="1200" spc="70">
                <a:solidFill>
                  <a:srgbClr val="181818"/>
                </a:solidFill>
                <a:latin typeface="Arial"/>
                <a:cs typeface="Arial"/>
              </a:rPr>
              <a:t> </a:t>
            </a:r>
            <a:r>
              <a:rPr dirty="0" sz="1200" spc="100">
                <a:solidFill>
                  <a:srgbClr val="181818"/>
                </a:solidFill>
                <a:latin typeface="Arial"/>
                <a:cs typeface="Arial"/>
              </a:rPr>
              <a:t>t</a:t>
            </a:r>
            <a:r>
              <a:rPr dirty="0" sz="1200" spc="45">
                <a:solidFill>
                  <a:srgbClr val="181818"/>
                </a:solidFill>
                <a:latin typeface="Arial"/>
                <a:cs typeface="Arial"/>
              </a:rPr>
              <a:t>o</a:t>
            </a:r>
            <a:r>
              <a:rPr dirty="0" sz="1200" spc="45">
                <a:solidFill>
                  <a:srgbClr val="181818"/>
                </a:solidFill>
                <a:latin typeface="Arial"/>
                <a:cs typeface="Arial"/>
              </a:rPr>
              <a:t> </a:t>
            </a:r>
            <a:r>
              <a:rPr dirty="0" sz="1200" spc="100">
                <a:solidFill>
                  <a:srgbClr val="181818"/>
                </a:solidFill>
                <a:latin typeface="Arial"/>
                <a:cs typeface="Arial"/>
              </a:rPr>
              <a:t>t</a:t>
            </a:r>
            <a:r>
              <a:rPr dirty="0" sz="1200" spc="60">
                <a:solidFill>
                  <a:srgbClr val="181818"/>
                </a:solidFill>
                <a:latin typeface="Arial"/>
                <a:cs typeface="Arial"/>
              </a:rPr>
              <a:t>r</a:t>
            </a:r>
            <a:r>
              <a:rPr dirty="0" sz="1200" spc="5">
                <a:solidFill>
                  <a:srgbClr val="181818"/>
                </a:solidFill>
                <a:latin typeface="Arial"/>
                <a:cs typeface="Arial"/>
              </a:rPr>
              <a:t>a</a:t>
            </a:r>
            <a:r>
              <a:rPr dirty="0" sz="1200" spc="30">
                <a:solidFill>
                  <a:srgbClr val="181818"/>
                </a:solidFill>
                <a:latin typeface="Arial"/>
                <a:cs typeface="Arial"/>
              </a:rPr>
              <a:t>n</a:t>
            </a:r>
            <a:r>
              <a:rPr dirty="0" sz="1200" spc="20">
                <a:solidFill>
                  <a:srgbClr val="181818"/>
                </a:solidFill>
                <a:latin typeface="Arial"/>
                <a:cs typeface="Arial"/>
              </a:rPr>
              <a:t>s</a:t>
            </a:r>
            <a:r>
              <a:rPr dirty="0" sz="1200" spc="15">
                <a:solidFill>
                  <a:srgbClr val="181818"/>
                </a:solidFill>
                <a:latin typeface="Arial"/>
                <a:cs typeface="Arial"/>
              </a:rPr>
              <a:t>i</a:t>
            </a:r>
            <a:r>
              <a:rPr dirty="0" sz="1200" spc="100">
                <a:solidFill>
                  <a:srgbClr val="181818"/>
                </a:solidFill>
                <a:latin typeface="Arial"/>
                <a:cs typeface="Arial"/>
              </a:rPr>
              <a:t>t</a:t>
            </a:r>
            <a:r>
              <a:rPr dirty="0" sz="1200" spc="15">
                <a:solidFill>
                  <a:srgbClr val="181818"/>
                </a:solidFill>
                <a:latin typeface="Arial"/>
                <a:cs typeface="Arial"/>
              </a:rPr>
              <a:t>i</a:t>
            </a:r>
            <a:r>
              <a:rPr dirty="0" sz="1200" spc="45">
                <a:solidFill>
                  <a:srgbClr val="181818"/>
                </a:solidFill>
                <a:latin typeface="Arial"/>
                <a:cs typeface="Arial"/>
              </a:rPr>
              <a:t>o</a:t>
            </a:r>
            <a:r>
              <a:rPr dirty="0" sz="1200" spc="30">
                <a:solidFill>
                  <a:srgbClr val="181818"/>
                </a:solidFill>
                <a:latin typeface="Arial"/>
                <a:cs typeface="Arial"/>
              </a:rPr>
              <a:t>n</a:t>
            </a:r>
            <a:r>
              <a:rPr dirty="0" sz="1200" spc="30">
                <a:solidFill>
                  <a:srgbClr val="181818"/>
                </a:solidFill>
                <a:latin typeface="Arial"/>
                <a:cs typeface="Arial"/>
              </a:rPr>
              <a:t> </a:t>
            </a:r>
            <a:r>
              <a:rPr dirty="0" sz="1200" spc="20">
                <a:solidFill>
                  <a:srgbClr val="181818"/>
                </a:solidFill>
                <a:latin typeface="Arial"/>
                <a:cs typeface="Arial"/>
              </a:rPr>
              <a:t>s</a:t>
            </a:r>
            <a:r>
              <a:rPr dirty="0" sz="1200" spc="100">
                <a:solidFill>
                  <a:srgbClr val="181818"/>
                </a:solidFill>
                <a:latin typeface="Arial"/>
                <a:cs typeface="Arial"/>
              </a:rPr>
              <a:t>t</a:t>
            </a:r>
            <a:r>
              <a:rPr dirty="0" sz="1200" spc="25">
                <a:solidFill>
                  <a:srgbClr val="181818"/>
                </a:solidFill>
                <a:latin typeface="Arial"/>
                <a:cs typeface="Arial"/>
              </a:rPr>
              <a:t>u</a:t>
            </a:r>
            <a:r>
              <a:rPr dirty="0" sz="1200" spc="70">
                <a:solidFill>
                  <a:srgbClr val="181818"/>
                </a:solidFill>
                <a:latin typeface="Arial"/>
                <a:cs typeface="Arial"/>
              </a:rPr>
              <a:t>d</a:t>
            </a:r>
            <a:r>
              <a:rPr dirty="0" sz="1200" spc="25">
                <a:solidFill>
                  <a:srgbClr val="181818"/>
                </a:solidFill>
                <a:latin typeface="Arial"/>
                <a:cs typeface="Arial"/>
              </a:rPr>
              <a:t>e</a:t>
            </a:r>
            <a:r>
              <a:rPr dirty="0" sz="1200" spc="30">
                <a:solidFill>
                  <a:srgbClr val="181818"/>
                </a:solidFill>
                <a:latin typeface="Arial"/>
                <a:cs typeface="Arial"/>
              </a:rPr>
              <a:t>n</a:t>
            </a:r>
            <a:r>
              <a:rPr dirty="0" sz="1200" spc="100">
                <a:solidFill>
                  <a:srgbClr val="181818"/>
                </a:solidFill>
                <a:latin typeface="Arial"/>
                <a:cs typeface="Arial"/>
              </a:rPr>
              <a:t>t</a:t>
            </a:r>
            <a:r>
              <a:rPr dirty="0" sz="1200" spc="20">
                <a:solidFill>
                  <a:srgbClr val="181818"/>
                </a:solidFill>
                <a:latin typeface="Arial"/>
                <a:cs typeface="Arial"/>
              </a:rPr>
              <a:t>s</a:t>
            </a:r>
            <a:r>
              <a:rPr dirty="0" sz="1200" spc="20">
                <a:solidFill>
                  <a:srgbClr val="181818"/>
                </a:solidFill>
                <a:latin typeface="Arial"/>
                <a:cs typeface="Arial"/>
              </a:rPr>
              <a:t> </a:t>
            </a:r>
            <a:r>
              <a:rPr dirty="0" sz="1200" spc="95">
                <a:solidFill>
                  <a:srgbClr val="181818"/>
                </a:solidFill>
                <a:latin typeface="Arial"/>
                <a:cs typeface="Arial"/>
              </a:rPr>
              <a:t>f</a:t>
            </a:r>
            <a:r>
              <a:rPr dirty="0" sz="1200" spc="60">
                <a:solidFill>
                  <a:srgbClr val="181818"/>
                </a:solidFill>
                <a:latin typeface="Arial"/>
                <a:cs typeface="Arial"/>
              </a:rPr>
              <a:t>r</a:t>
            </a:r>
            <a:r>
              <a:rPr dirty="0" sz="1200" spc="45">
                <a:solidFill>
                  <a:srgbClr val="181818"/>
                </a:solidFill>
                <a:latin typeface="Arial"/>
                <a:cs typeface="Arial"/>
              </a:rPr>
              <a:t>o</a:t>
            </a:r>
            <a:r>
              <a:rPr dirty="0" sz="1200" spc="40">
                <a:solidFill>
                  <a:srgbClr val="181818"/>
                </a:solidFill>
                <a:latin typeface="Arial"/>
                <a:cs typeface="Arial"/>
              </a:rPr>
              <a:t>m</a:t>
            </a:r>
            <a:r>
              <a:rPr dirty="0" sz="1200" spc="10">
                <a:solidFill>
                  <a:srgbClr val="181818"/>
                </a:solidFill>
                <a:latin typeface="Arial"/>
                <a:cs typeface="Arial"/>
              </a:rPr>
              <a:t> </a:t>
            </a:r>
            <a:r>
              <a:rPr dirty="0" sz="1200" spc="95">
                <a:solidFill>
                  <a:srgbClr val="181818"/>
                </a:solidFill>
                <a:latin typeface="Arial"/>
                <a:cs typeface="Arial"/>
              </a:rPr>
              <a:t>f</a:t>
            </a:r>
            <a:r>
              <a:rPr dirty="0" sz="1200" spc="45">
                <a:solidFill>
                  <a:srgbClr val="181818"/>
                </a:solidFill>
                <a:latin typeface="Arial"/>
                <a:cs typeface="Arial"/>
              </a:rPr>
              <a:t>o</a:t>
            </a:r>
            <a:r>
              <a:rPr dirty="0" sz="1200" spc="25">
                <a:solidFill>
                  <a:srgbClr val="181818"/>
                </a:solidFill>
                <a:latin typeface="Arial"/>
                <a:cs typeface="Arial"/>
              </a:rPr>
              <a:t>u</a:t>
            </a:r>
            <a:r>
              <a:rPr dirty="0" sz="1200" spc="30">
                <a:solidFill>
                  <a:srgbClr val="181818"/>
                </a:solidFill>
                <a:latin typeface="Arial"/>
                <a:cs typeface="Arial"/>
              </a:rPr>
              <a:t>n</a:t>
            </a:r>
            <a:r>
              <a:rPr dirty="0" sz="1200" spc="70">
                <a:solidFill>
                  <a:srgbClr val="181818"/>
                </a:solidFill>
                <a:latin typeface="Arial"/>
                <a:cs typeface="Arial"/>
              </a:rPr>
              <a:t>d</a:t>
            </a:r>
            <a:r>
              <a:rPr dirty="0" sz="1200" spc="5">
                <a:solidFill>
                  <a:srgbClr val="181818"/>
                </a:solidFill>
                <a:latin typeface="Arial"/>
                <a:cs typeface="Arial"/>
              </a:rPr>
              <a:t>a</a:t>
            </a:r>
            <a:r>
              <a:rPr dirty="0" sz="1200" spc="100">
                <a:solidFill>
                  <a:srgbClr val="181818"/>
                </a:solidFill>
                <a:latin typeface="Arial"/>
                <a:cs typeface="Arial"/>
              </a:rPr>
              <a:t>t</a:t>
            </a:r>
            <a:r>
              <a:rPr dirty="0" sz="1200" spc="15">
                <a:solidFill>
                  <a:srgbClr val="181818"/>
                </a:solidFill>
                <a:latin typeface="Arial"/>
                <a:cs typeface="Arial"/>
              </a:rPr>
              <a:t>i</a:t>
            </a:r>
            <a:r>
              <a:rPr dirty="0" sz="1200" spc="45">
                <a:solidFill>
                  <a:srgbClr val="181818"/>
                </a:solidFill>
                <a:latin typeface="Arial"/>
                <a:cs typeface="Arial"/>
              </a:rPr>
              <a:t>o</a:t>
            </a:r>
            <a:r>
              <a:rPr dirty="0" sz="1200" spc="30">
                <a:solidFill>
                  <a:srgbClr val="181818"/>
                </a:solidFill>
                <a:latin typeface="Arial"/>
                <a:cs typeface="Arial"/>
              </a:rPr>
              <a:t>n</a:t>
            </a:r>
            <a:r>
              <a:rPr dirty="0" sz="1200" spc="5">
                <a:solidFill>
                  <a:srgbClr val="181818"/>
                </a:solidFill>
                <a:latin typeface="Arial"/>
                <a:cs typeface="Arial"/>
              </a:rPr>
              <a:t>a</a:t>
            </a:r>
            <a:r>
              <a:rPr dirty="0" sz="1200" spc="15">
                <a:solidFill>
                  <a:srgbClr val="181818"/>
                </a:solidFill>
                <a:latin typeface="Arial"/>
                <a:cs typeface="Arial"/>
              </a:rPr>
              <a:t>l</a:t>
            </a:r>
            <a:r>
              <a:rPr dirty="0" sz="1200" spc="15">
                <a:solidFill>
                  <a:srgbClr val="181818"/>
                </a:solidFill>
                <a:latin typeface="Arial"/>
                <a:cs typeface="Arial"/>
              </a:rPr>
              <a:t> </a:t>
            </a:r>
            <a:r>
              <a:rPr dirty="0" sz="1200" spc="15">
                <a:solidFill>
                  <a:srgbClr val="181818"/>
                </a:solidFill>
                <a:latin typeface="Arial"/>
                <a:cs typeface="Arial"/>
              </a:rPr>
              <a:t>l</a:t>
            </a:r>
            <a:r>
              <a:rPr dirty="0" sz="1200" spc="25">
                <a:solidFill>
                  <a:srgbClr val="181818"/>
                </a:solidFill>
                <a:latin typeface="Arial"/>
                <a:cs typeface="Arial"/>
              </a:rPr>
              <a:t>e</a:t>
            </a:r>
            <a:r>
              <a:rPr dirty="0" sz="1200" spc="5">
                <a:solidFill>
                  <a:srgbClr val="181818"/>
                </a:solidFill>
                <a:latin typeface="Arial"/>
                <a:cs typeface="Arial"/>
              </a:rPr>
              <a:t>a</a:t>
            </a:r>
            <a:r>
              <a:rPr dirty="0" sz="1200" spc="60">
                <a:solidFill>
                  <a:srgbClr val="181818"/>
                </a:solidFill>
                <a:latin typeface="Arial"/>
                <a:cs typeface="Arial"/>
              </a:rPr>
              <a:t>r</a:t>
            </a:r>
            <a:r>
              <a:rPr dirty="0" sz="1200" spc="30">
                <a:solidFill>
                  <a:srgbClr val="181818"/>
                </a:solidFill>
                <a:latin typeface="Arial"/>
                <a:cs typeface="Arial"/>
              </a:rPr>
              <a:t>n</a:t>
            </a:r>
            <a:r>
              <a:rPr dirty="0" sz="1200" spc="15">
                <a:solidFill>
                  <a:srgbClr val="181818"/>
                </a:solidFill>
                <a:latin typeface="Arial"/>
                <a:cs typeface="Arial"/>
              </a:rPr>
              <a:t>i</a:t>
            </a:r>
            <a:r>
              <a:rPr dirty="0" sz="1200" spc="30">
                <a:solidFill>
                  <a:srgbClr val="181818"/>
                </a:solidFill>
                <a:latin typeface="Arial"/>
                <a:cs typeface="Arial"/>
              </a:rPr>
              <a:t>n</a:t>
            </a:r>
            <a:r>
              <a:rPr dirty="0" sz="1200" spc="60">
                <a:solidFill>
                  <a:srgbClr val="181818"/>
                </a:solidFill>
                <a:latin typeface="Arial"/>
                <a:cs typeface="Arial"/>
              </a:rPr>
              <a:t>g</a:t>
            </a:r>
            <a:r>
              <a:rPr dirty="0" sz="1200" spc="60">
                <a:solidFill>
                  <a:srgbClr val="181818"/>
                </a:solidFill>
                <a:latin typeface="Arial"/>
                <a:cs typeface="Arial"/>
              </a:rPr>
              <a:t> </a:t>
            </a:r>
            <a:r>
              <a:rPr dirty="0" sz="1200" spc="100">
                <a:solidFill>
                  <a:srgbClr val="181818"/>
                </a:solidFill>
                <a:latin typeface="Arial"/>
                <a:cs typeface="Arial"/>
              </a:rPr>
              <a:t>t</a:t>
            </a:r>
            <a:r>
              <a:rPr dirty="0" sz="1200" spc="45">
                <a:solidFill>
                  <a:srgbClr val="181818"/>
                </a:solidFill>
                <a:latin typeface="Arial"/>
                <a:cs typeface="Arial"/>
              </a:rPr>
              <a:t>o</a:t>
            </a:r>
            <a:r>
              <a:rPr dirty="0" sz="1200" spc="45">
                <a:solidFill>
                  <a:srgbClr val="181818"/>
                </a:solidFill>
                <a:latin typeface="Arial"/>
                <a:cs typeface="Arial"/>
              </a:rPr>
              <a:t> </a:t>
            </a:r>
            <a:r>
              <a:rPr dirty="0" sz="1200" spc="5">
                <a:solidFill>
                  <a:srgbClr val="181818"/>
                </a:solidFill>
                <a:latin typeface="Arial"/>
                <a:cs typeface="Arial"/>
              </a:rPr>
              <a:t>a</a:t>
            </a:r>
            <a:r>
              <a:rPr dirty="0" sz="1200" spc="65">
                <a:solidFill>
                  <a:srgbClr val="181818"/>
                </a:solidFill>
                <a:latin typeface="Arial"/>
                <a:cs typeface="Arial"/>
              </a:rPr>
              <a:t>dv</a:t>
            </a:r>
            <a:r>
              <a:rPr dirty="0" sz="1200" spc="5">
                <a:solidFill>
                  <a:srgbClr val="181818"/>
                </a:solidFill>
                <a:latin typeface="Arial"/>
                <a:cs typeface="Arial"/>
              </a:rPr>
              <a:t>a</a:t>
            </a:r>
            <a:r>
              <a:rPr dirty="0" sz="1200" spc="30">
                <a:solidFill>
                  <a:srgbClr val="181818"/>
                </a:solidFill>
                <a:latin typeface="Arial"/>
                <a:cs typeface="Arial"/>
              </a:rPr>
              <a:t>n</a:t>
            </a:r>
            <a:r>
              <a:rPr dirty="0" sz="1200" spc="65">
                <a:solidFill>
                  <a:srgbClr val="181818"/>
                </a:solidFill>
                <a:latin typeface="Arial"/>
                <a:cs typeface="Arial"/>
              </a:rPr>
              <a:t>c</a:t>
            </a:r>
            <a:r>
              <a:rPr dirty="0" sz="1200" spc="25">
                <a:solidFill>
                  <a:srgbClr val="181818"/>
                </a:solidFill>
                <a:latin typeface="Arial"/>
                <a:cs typeface="Arial"/>
              </a:rPr>
              <a:t>e</a:t>
            </a:r>
            <a:r>
              <a:rPr dirty="0" sz="1200" spc="70">
                <a:solidFill>
                  <a:srgbClr val="181818"/>
                </a:solidFill>
                <a:latin typeface="Arial"/>
                <a:cs typeface="Arial"/>
              </a:rPr>
              <a:t>d</a:t>
            </a:r>
            <a:r>
              <a:rPr dirty="0" sz="1200" spc="70">
                <a:solidFill>
                  <a:srgbClr val="181818"/>
                </a:solidFill>
                <a:latin typeface="Arial"/>
                <a:cs typeface="Arial"/>
              </a:rPr>
              <a:t>, </a:t>
            </a:r>
            <a:r>
              <a:rPr dirty="0" sz="1200" spc="15">
                <a:solidFill>
                  <a:srgbClr val="181818"/>
                </a:solidFill>
                <a:latin typeface="Arial"/>
                <a:cs typeface="Arial"/>
              </a:rPr>
              <a:t>i</a:t>
            </a:r>
            <a:r>
              <a:rPr dirty="0" sz="1200" spc="30">
                <a:solidFill>
                  <a:srgbClr val="181818"/>
                </a:solidFill>
                <a:latin typeface="Arial"/>
                <a:cs typeface="Arial"/>
              </a:rPr>
              <a:t>n</a:t>
            </a:r>
            <a:r>
              <a:rPr dirty="0" sz="1200" spc="150">
                <a:solidFill>
                  <a:srgbClr val="181818"/>
                </a:solidFill>
                <a:latin typeface="Arial"/>
                <a:cs typeface="Arial"/>
              </a:rPr>
              <a:t>-</a:t>
            </a:r>
            <a:r>
              <a:rPr dirty="0" sz="1200" spc="70">
                <a:solidFill>
                  <a:srgbClr val="181818"/>
                </a:solidFill>
                <a:latin typeface="Arial"/>
                <a:cs typeface="Arial"/>
              </a:rPr>
              <a:t>d</a:t>
            </a:r>
            <a:r>
              <a:rPr dirty="0" sz="1200" spc="25">
                <a:solidFill>
                  <a:srgbClr val="181818"/>
                </a:solidFill>
                <a:latin typeface="Arial"/>
                <a:cs typeface="Arial"/>
              </a:rPr>
              <a:t>e</a:t>
            </a:r>
            <a:r>
              <a:rPr dirty="0" sz="1200" spc="60">
                <a:solidFill>
                  <a:srgbClr val="181818"/>
                </a:solidFill>
                <a:latin typeface="Arial"/>
                <a:cs typeface="Arial"/>
              </a:rPr>
              <a:t>p</a:t>
            </a:r>
            <a:r>
              <a:rPr dirty="0" sz="1200" spc="100">
                <a:solidFill>
                  <a:srgbClr val="181818"/>
                </a:solidFill>
                <a:latin typeface="Arial"/>
                <a:cs typeface="Arial"/>
              </a:rPr>
              <a:t>t</a:t>
            </a:r>
            <a:r>
              <a:rPr dirty="0" sz="1200" spc="40">
                <a:solidFill>
                  <a:srgbClr val="181818"/>
                </a:solidFill>
                <a:latin typeface="Arial"/>
                <a:cs typeface="Arial"/>
              </a:rPr>
              <a:t>h</a:t>
            </a:r>
            <a:r>
              <a:rPr dirty="0" sz="1200" spc="40">
                <a:solidFill>
                  <a:srgbClr val="181818"/>
                </a:solidFill>
                <a:latin typeface="Arial"/>
                <a:cs typeface="Arial"/>
              </a:rPr>
              <a:t> </a:t>
            </a:r>
            <a:r>
              <a:rPr dirty="0" sz="1200" spc="25">
                <a:solidFill>
                  <a:srgbClr val="181818"/>
                </a:solidFill>
                <a:latin typeface="Arial"/>
                <a:cs typeface="Arial"/>
              </a:rPr>
              <a:t>e</a:t>
            </a:r>
            <a:r>
              <a:rPr dirty="0" sz="1200" spc="40">
                <a:solidFill>
                  <a:srgbClr val="181818"/>
                </a:solidFill>
                <a:latin typeface="Arial"/>
                <a:cs typeface="Arial"/>
              </a:rPr>
              <a:t>x</a:t>
            </a:r>
            <a:r>
              <a:rPr dirty="0" sz="1200" spc="60">
                <a:solidFill>
                  <a:srgbClr val="181818"/>
                </a:solidFill>
                <a:latin typeface="Arial"/>
                <a:cs typeface="Arial"/>
              </a:rPr>
              <a:t>p</a:t>
            </a:r>
            <a:r>
              <a:rPr dirty="0" sz="1200" spc="15">
                <a:solidFill>
                  <a:srgbClr val="181818"/>
                </a:solidFill>
                <a:latin typeface="Arial"/>
                <a:cs typeface="Arial"/>
              </a:rPr>
              <a:t>l</a:t>
            </a:r>
            <a:r>
              <a:rPr dirty="0" sz="1200" spc="45">
                <a:solidFill>
                  <a:srgbClr val="181818"/>
                </a:solidFill>
                <a:latin typeface="Arial"/>
                <a:cs typeface="Arial"/>
              </a:rPr>
              <a:t>o</a:t>
            </a:r>
            <a:r>
              <a:rPr dirty="0" sz="1200" spc="60">
                <a:solidFill>
                  <a:srgbClr val="181818"/>
                </a:solidFill>
                <a:latin typeface="Arial"/>
                <a:cs typeface="Arial"/>
              </a:rPr>
              <a:t>r</a:t>
            </a:r>
            <a:r>
              <a:rPr dirty="0" sz="1200" spc="5">
                <a:solidFill>
                  <a:srgbClr val="181818"/>
                </a:solidFill>
                <a:latin typeface="Arial"/>
                <a:cs typeface="Arial"/>
              </a:rPr>
              <a:t>a</a:t>
            </a:r>
            <a:r>
              <a:rPr dirty="0" sz="1200" spc="100">
                <a:solidFill>
                  <a:srgbClr val="181818"/>
                </a:solidFill>
                <a:latin typeface="Arial"/>
                <a:cs typeface="Arial"/>
              </a:rPr>
              <a:t>t</a:t>
            </a:r>
            <a:r>
              <a:rPr dirty="0" sz="1200" spc="15">
                <a:solidFill>
                  <a:srgbClr val="181818"/>
                </a:solidFill>
                <a:latin typeface="Arial"/>
                <a:cs typeface="Arial"/>
              </a:rPr>
              <a:t>i</a:t>
            </a:r>
            <a:r>
              <a:rPr dirty="0" sz="1200" spc="45">
                <a:solidFill>
                  <a:srgbClr val="181818"/>
                </a:solidFill>
                <a:latin typeface="Arial"/>
                <a:cs typeface="Arial"/>
              </a:rPr>
              <a:t>o</a:t>
            </a:r>
            <a:r>
              <a:rPr dirty="0" sz="1200" spc="30">
                <a:solidFill>
                  <a:srgbClr val="181818"/>
                </a:solidFill>
                <a:latin typeface="Arial"/>
                <a:cs typeface="Arial"/>
              </a:rPr>
              <a:t>n</a:t>
            </a:r>
            <a:r>
              <a:rPr dirty="0" sz="1200" spc="30">
                <a:solidFill>
                  <a:srgbClr val="181818"/>
                </a:solidFill>
                <a:latin typeface="Arial"/>
                <a:cs typeface="Arial"/>
              </a:rPr>
              <a:t> </a:t>
            </a:r>
            <a:r>
              <a:rPr dirty="0" sz="1200" spc="45">
                <a:solidFill>
                  <a:srgbClr val="181818"/>
                </a:solidFill>
                <a:latin typeface="Arial"/>
                <a:cs typeface="Arial"/>
              </a:rPr>
              <a:t>o</a:t>
            </a:r>
            <a:r>
              <a:rPr dirty="0" sz="1200" spc="95">
                <a:solidFill>
                  <a:srgbClr val="181818"/>
                </a:solidFill>
                <a:latin typeface="Arial"/>
                <a:cs typeface="Arial"/>
              </a:rPr>
              <a:t>f</a:t>
            </a:r>
            <a:r>
              <a:rPr dirty="0" sz="1200" spc="95">
                <a:solidFill>
                  <a:srgbClr val="181818"/>
                </a:solidFill>
                <a:latin typeface="Arial"/>
                <a:cs typeface="Arial"/>
              </a:rPr>
              <a:t> </a:t>
            </a:r>
            <a:r>
              <a:rPr dirty="0" sz="1200" spc="25">
                <a:solidFill>
                  <a:srgbClr val="181818"/>
                </a:solidFill>
                <a:latin typeface="Arial"/>
                <a:cs typeface="Arial"/>
              </a:rPr>
              <a:t>su</a:t>
            </a:r>
            <a:r>
              <a:rPr dirty="0" sz="1200" spc="70">
                <a:solidFill>
                  <a:srgbClr val="181818"/>
                </a:solidFill>
                <a:latin typeface="Arial"/>
                <a:cs typeface="Arial"/>
              </a:rPr>
              <a:t>b</a:t>
            </a:r>
            <a:r>
              <a:rPr dirty="0" sz="1200" spc="15">
                <a:solidFill>
                  <a:srgbClr val="181818"/>
                </a:solidFill>
                <a:latin typeface="Arial"/>
                <a:cs typeface="Arial"/>
              </a:rPr>
              <a:t>j</a:t>
            </a:r>
            <a:r>
              <a:rPr dirty="0" sz="1200" spc="25">
                <a:solidFill>
                  <a:srgbClr val="181818"/>
                </a:solidFill>
                <a:latin typeface="Arial"/>
                <a:cs typeface="Arial"/>
              </a:rPr>
              <a:t>e</a:t>
            </a:r>
            <a:r>
              <a:rPr dirty="0" sz="1200" spc="65">
                <a:solidFill>
                  <a:srgbClr val="181818"/>
                </a:solidFill>
                <a:latin typeface="Arial"/>
                <a:cs typeface="Arial"/>
              </a:rPr>
              <a:t>c</a:t>
            </a:r>
            <a:r>
              <a:rPr dirty="0" sz="1200" spc="100">
                <a:solidFill>
                  <a:srgbClr val="181818"/>
                </a:solidFill>
                <a:latin typeface="Arial"/>
                <a:cs typeface="Arial"/>
              </a:rPr>
              <a:t>t</a:t>
            </a:r>
            <a:r>
              <a:rPr dirty="0" sz="1200" spc="20">
                <a:solidFill>
                  <a:srgbClr val="181818"/>
                </a:solidFill>
                <a:latin typeface="Arial"/>
                <a:cs typeface="Arial"/>
              </a:rPr>
              <a:t>s</a:t>
            </a:r>
            <a:r>
              <a:rPr dirty="0" sz="1200" spc="20">
                <a:solidFill>
                  <a:srgbClr val="181818"/>
                </a:solidFill>
                <a:latin typeface="Arial"/>
                <a:cs typeface="Arial"/>
              </a:rPr>
              <a:t>, </a:t>
            </a:r>
            <a:r>
              <a:rPr dirty="0" sz="1200" spc="100">
                <a:solidFill>
                  <a:srgbClr val="181818"/>
                </a:solidFill>
                <a:latin typeface="Arial"/>
                <a:cs typeface="Arial"/>
              </a:rPr>
              <a:t>w</a:t>
            </a:r>
            <a:r>
              <a:rPr dirty="0" sz="1200" spc="20">
                <a:solidFill>
                  <a:srgbClr val="181818"/>
                </a:solidFill>
                <a:latin typeface="Arial"/>
                <a:cs typeface="Arial"/>
              </a:rPr>
              <a:t>hil</a:t>
            </a:r>
            <a:r>
              <a:rPr dirty="0" sz="1200" spc="25">
                <a:solidFill>
                  <a:srgbClr val="181818"/>
                </a:solidFill>
                <a:latin typeface="Arial"/>
                <a:cs typeface="Arial"/>
              </a:rPr>
              <a:t>e</a:t>
            </a:r>
            <a:r>
              <a:rPr dirty="0" sz="1200" spc="25">
                <a:solidFill>
                  <a:srgbClr val="181818"/>
                </a:solidFill>
                <a:latin typeface="Arial"/>
                <a:cs typeface="Arial"/>
              </a:rPr>
              <a:t> </a:t>
            </a:r>
            <a:r>
              <a:rPr dirty="0" sz="1200" spc="15">
                <a:solidFill>
                  <a:srgbClr val="181818"/>
                </a:solidFill>
                <a:latin typeface="Arial"/>
                <a:cs typeface="Arial"/>
              </a:rPr>
              <a:t>i</a:t>
            </a:r>
            <a:r>
              <a:rPr dirty="0" sz="1200" spc="30">
                <a:solidFill>
                  <a:srgbClr val="181818"/>
                </a:solidFill>
                <a:latin typeface="Arial"/>
                <a:cs typeface="Arial"/>
              </a:rPr>
              <a:t>n</a:t>
            </a:r>
            <a:r>
              <a:rPr dirty="0" sz="1200" spc="20">
                <a:solidFill>
                  <a:srgbClr val="181818"/>
                </a:solidFill>
                <a:latin typeface="Arial"/>
                <a:cs typeface="Arial"/>
              </a:rPr>
              <a:t>s</a:t>
            </a:r>
            <a:r>
              <a:rPr dirty="0" sz="1200" spc="100">
                <a:solidFill>
                  <a:srgbClr val="181818"/>
                </a:solidFill>
                <a:latin typeface="Arial"/>
                <a:cs typeface="Arial"/>
              </a:rPr>
              <a:t>t</a:t>
            </a:r>
            <a:r>
              <a:rPr dirty="0" sz="1200" spc="15">
                <a:solidFill>
                  <a:srgbClr val="181818"/>
                </a:solidFill>
                <a:latin typeface="Arial"/>
                <a:cs typeface="Arial"/>
              </a:rPr>
              <a:t>illi</a:t>
            </a:r>
            <a:r>
              <a:rPr dirty="0" sz="1200" spc="30">
                <a:solidFill>
                  <a:srgbClr val="181818"/>
                </a:solidFill>
                <a:latin typeface="Arial"/>
                <a:cs typeface="Arial"/>
              </a:rPr>
              <a:t>n</a:t>
            </a:r>
            <a:r>
              <a:rPr dirty="0" sz="1200" spc="60">
                <a:solidFill>
                  <a:srgbClr val="181818"/>
                </a:solidFill>
                <a:latin typeface="Arial"/>
                <a:cs typeface="Arial"/>
              </a:rPr>
              <a:t>g</a:t>
            </a:r>
            <a:r>
              <a:rPr dirty="0" sz="1200" spc="60">
                <a:solidFill>
                  <a:srgbClr val="181818"/>
                </a:solidFill>
                <a:latin typeface="Arial"/>
                <a:cs typeface="Arial"/>
              </a:rPr>
              <a:t> </a:t>
            </a:r>
            <a:r>
              <a:rPr dirty="0" sz="1200" spc="15">
                <a:solidFill>
                  <a:srgbClr val="181818"/>
                </a:solidFill>
                <a:latin typeface="Arial"/>
                <a:cs typeface="Arial"/>
              </a:rPr>
              <a:t>i</a:t>
            </a:r>
            <a:r>
              <a:rPr dirty="0" sz="1200" spc="30">
                <a:solidFill>
                  <a:srgbClr val="181818"/>
                </a:solidFill>
                <a:latin typeface="Arial"/>
                <a:cs typeface="Arial"/>
              </a:rPr>
              <a:t>n</a:t>
            </a:r>
            <a:r>
              <a:rPr dirty="0" sz="1200" spc="30">
                <a:solidFill>
                  <a:srgbClr val="181818"/>
                </a:solidFill>
                <a:latin typeface="Arial"/>
                <a:cs typeface="Arial"/>
              </a:rPr>
              <a:t> </a:t>
            </a:r>
            <a:r>
              <a:rPr dirty="0" sz="1200" spc="100">
                <a:solidFill>
                  <a:srgbClr val="181818"/>
                </a:solidFill>
                <a:latin typeface="Arial"/>
                <a:cs typeface="Arial"/>
              </a:rPr>
              <a:t>t</a:t>
            </a:r>
            <a:r>
              <a:rPr dirty="0" sz="1200" spc="40">
                <a:solidFill>
                  <a:srgbClr val="181818"/>
                </a:solidFill>
                <a:latin typeface="Arial"/>
                <a:cs typeface="Arial"/>
              </a:rPr>
              <a:t>h</a:t>
            </a:r>
            <a:r>
              <a:rPr dirty="0" sz="1200" spc="30">
                <a:solidFill>
                  <a:srgbClr val="181818"/>
                </a:solidFill>
                <a:latin typeface="Arial"/>
                <a:cs typeface="Arial"/>
              </a:rPr>
              <a:t>em</a:t>
            </a:r>
            <a:r>
              <a:rPr dirty="0" sz="1200" spc="30">
                <a:solidFill>
                  <a:srgbClr val="181818"/>
                </a:solidFill>
                <a:latin typeface="Arial"/>
                <a:cs typeface="Arial"/>
              </a:rPr>
              <a:t> </a:t>
            </a:r>
            <a:r>
              <a:rPr dirty="0" sz="1200" spc="100">
                <a:solidFill>
                  <a:srgbClr val="181818"/>
                </a:solidFill>
                <a:latin typeface="Arial"/>
                <a:cs typeface="Arial"/>
              </a:rPr>
              <a:t>t</a:t>
            </a:r>
            <a:r>
              <a:rPr dirty="0" sz="1200" spc="40">
                <a:solidFill>
                  <a:srgbClr val="181818"/>
                </a:solidFill>
                <a:latin typeface="Arial"/>
                <a:cs typeface="Arial"/>
              </a:rPr>
              <a:t>h</a:t>
            </a:r>
            <a:r>
              <a:rPr dirty="0" sz="1200" spc="25">
                <a:solidFill>
                  <a:srgbClr val="181818"/>
                </a:solidFill>
                <a:latin typeface="Arial"/>
                <a:cs typeface="Arial"/>
              </a:rPr>
              <a:t>e</a:t>
            </a:r>
            <a:r>
              <a:rPr dirty="0" sz="1200" spc="25">
                <a:solidFill>
                  <a:srgbClr val="181818"/>
                </a:solidFill>
                <a:latin typeface="Arial"/>
                <a:cs typeface="Arial"/>
              </a:rPr>
              <a:t> </a:t>
            </a:r>
            <a:r>
              <a:rPr dirty="0" sz="1200" spc="65">
                <a:solidFill>
                  <a:srgbClr val="181818"/>
                </a:solidFill>
                <a:latin typeface="Arial"/>
                <a:cs typeface="Arial"/>
              </a:rPr>
              <a:t>v</a:t>
            </a:r>
            <a:r>
              <a:rPr dirty="0" sz="1200" spc="5">
                <a:solidFill>
                  <a:srgbClr val="181818"/>
                </a:solidFill>
                <a:latin typeface="Arial"/>
                <a:cs typeface="Arial"/>
              </a:rPr>
              <a:t>a</a:t>
            </a:r>
            <a:r>
              <a:rPr dirty="0" sz="1200" spc="15">
                <a:solidFill>
                  <a:srgbClr val="181818"/>
                </a:solidFill>
                <a:latin typeface="Arial"/>
                <a:cs typeface="Arial"/>
              </a:rPr>
              <a:t>l</a:t>
            </a:r>
            <a:r>
              <a:rPr dirty="0" sz="1200" spc="25">
                <a:solidFill>
                  <a:srgbClr val="181818"/>
                </a:solidFill>
                <a:latin typeface="Arial"/>
                <a:cs typeface="Arial"/>
              </a:rPr>
              <a:t>ues</a:t>
            </a:r>
            <a:r>
              <a:rPr dirty="0" sz="1200" spc="10">
                <a:solidFill>
                  <a:srgbClr val="181818"/>
                </a:solidFill>
                <a:latin typeface="Arial"/>
                <a:cs typeface="Arial"/>
              </a:rPr>
              <a:t> </a:t>
            </a:r>
            <a:r>
              <a:rPr dirty="0" sz="1200" spc="5">
                <a:solidFill>
                  <a:srgbClr val="181818"/>
                </a:solidFill>
                <a:latin typeface="Arial"/>
                <a:cs typeface="Arial"/>
              </a:rPr>
              <a:t>a</a:t>
            </a:r>
            <a:r>
              <a:rPr dirty="0" sz="1200" spc="30">
                <a:solidFill>
                  <a:srgbClr val="181818"/>
                </a:solidFill>
                <a:latin typeface="Arial"/>
                <a:cs typeface="Arial"/>
              </a:rPr>
              <a:t>n</a:t>
            </a:r>
            <a:r>
              <a:rPr dirty="0" sz="1200" spc="70">
                <a:solidFill>
                  <a:srgbClr val="181818"/>
                </a:solidFill>
                <a:latin typeface="Arial"/>
                <a:cs typeface="Arial"/>
              </a:rPr>
              <a:t>d</a:t>
            </a:r>
            <a:r>
              <a:rPr dirty="0" sz="1200" spc="70">
                <a:solidFill>
                  <a:srgbClr val="181818"/>
                </a:solidFill>
                <a:latin typeface="Arial"/>
                <a:cs typeface="Arial"/>
              </a:rPr>
              <a:t> </a:t>
            </a:r>
            <a:r>
              <a:rPr dirty="0" sz="1200" spc="25">
                <a:solidFill>
                  <a:srgbClr val="181818"/>
                </a:solidFill>
                <a:latin typeface="Arial"/>
                <a:cs typeface="Arial"/>
              </a:rPr>
              <a:t>e</a:t>
            </a:r>
            <a:r>
              <a:rPr dirty="0" sz="1200" spc="100">
                <a:solidFill>
                  <a:srgbClr val="181818"/>
                </a:solidFill>
                <a:latin typeface="Arial"/>
                <a:cs typeface="Arial"/>
              </a:rPr>
              <a:t>t</a:t>
            </a:r>
            <a:r>
              <a:rPr dirty="0" sz="1200" spc="25">
                <a:solidFill>
                  <a:srgbClr val="181818"/>
                </a:solidFill>
                <a:latin typeface="Arial"/>
                <a:cs typeface="Arial"/>
              </a:rPr>
              <a:t>hi</a:t>
            </a:r>
            <a:r>
              <a:rPr dirty="0" sz="1200" spc="65">
                <a:solidFill>
                  <a:srgbClr val="181818"/>
                </a:solidFill>
                <a:latin typeface="Arial"/>
                <a:cs typeface="Arial"/>
              </a:rPr>
              <a:t>c</a:t>
            </a:r>
            <a:r>
              <a:rPr dirty="0" sz="1200" spc="20">
                <a:solidFill>
                  <a:srgbClr val="181818"/>
                </a:solidFill>
                <a:latin typeface="Arial"/>
                <a:cs typeface="Arial"/>
              </a:rPr>
              <a:t>s</a:t>
            </a:r>
            <a:r>
              <a:rPr dirty="0" sz="1200" spc="20">
                <a:solidFill>
                  <a:srgbClr val="181818"/>
                </a:solidFill>
                <a:latin typeface="Arial"/>
                <a:cs typeface="Arial"/>
              </a:rPr>
              <a:t> </a:t>
            </a:r>
            <a:r>
              <a:rPr dirty="0" sz="1200" spc="15">
                <a:solidFill>
                  <a:srgbClr val="181818"/>
                </a:solidFill>
                <a:latin typeface="Arial"/>
                <a:cs typeface="Arial"/>
              </a:rPr>
              <a:t>i</a:t>
            </a:r>
            <a:r>
              <a:rPr dirty="0" sz="1200" spc="30">
                <a:solidFill>
                  <a:srgbClr val="181818"/>
                </a:solidFill>
                <a:latin typeface="Arial"/>
                <a:cs typeface="Arial"/>
              </a:rPr>
              <a:t>n</a:t>
            </a:r>
            <a:r>
              <a:rPr dirty="0" sz="1200" spc="100">
                <a:solidFill>
                  <a:srgbClr val="181818"/>
                </a:solidFill>
                <a:latin typeface="Arial"/>
                <a:cs typeface="Arial"/>
              </a:rPr>
              <a:t>t</a:t>
            </a:r>
            <a:r>
              <a:rPr dirty="0" sz="1200" spc="25">
                <a:solidFill>
                  <a:srgbClr val="181818"/>
                </a:solidFill>
                <a:latin typeface="Arial"/>
                <a:cs typeface="Arial"/>
              </a:rPr>
              <a:t>e</a:t>
            </a:r>
            <a:r>
              <a:rPr dirty="0" sz="1200" spc="60">
                <a:solidFill>
                  <a:srgbClr val="181818"/>
                </a:solidFill>
                <a:latin typeface="Arial"/>
                <a:cs typeface="Arial"/>
              </a:rPr>
              <a:t>g</a:t>
            </a:r>
            <a:r>
              <a:rPr dirty="0" sz="1200" spc="60">
                <a:solidFill>
                  <a:srgbClr val="181818"/>
                </a:solidFill>
                <a:latin typeface="Arial"/>
                <a:cs typeface="Arial"/>
              </a:rPr>
              <a:t>r</a:t>
            </a:r>
            <a:r>
              <a:rPr dirty="0" sz="1200" spc="5">
                <a:solidFill>
                  <a:srgbClr val="181818"/>
                </a:solidFill>
                <a:latin typeface="Arial"/>
                <a:cs typeface="Arial"/>
              </a:rPr>
              <a:t>a</a:t>
            </a:r>
            <a:r>
              <a:rPr dirty="0" sz="1200" spc="15">
                <a:solidFill>
                  <a:srgbClr val="181818"/>
                </a:solidFill>
                <a:latin typeface="Arial"/>
                <a:cs typeface="Arial"/>
              </a:rPr>
              <a:t>l</a:t>
            </a:r>
            <a:r>
              <a:rPr dirty="0" sz="1200" spc="15">
                <a:solidFill>
                  <a:srgbClr val="181818"/>
                </a:solidFill>
                <a:latin typeface="Arial"/>
                <a:cs typeface="Arial"/>
              </a:rPr>
              <a:t> </a:t>
            </a:r>
            <a:r>
              <a:rPr dirty="0" sz="1200" spc="100">
                <a:solidFill>
                  <a:srgbClr val="181818"/>
                </a:solidFill>
                <a:latin typeface="Arial"/>
                <a:cs typeface="Arial"/>
              </a:rPr>
              <a:t>t</a:t>
            </a:r>
            <a:r>
              <a:rPr dirty="0" sz="1200" spc="45">
                <a:solidFill>
                  <a:srgbClr val="181818"/>
                </a:solidFill>
                <a:latin typeface="Arial"/>
                <a:cs typeface="Arial"/>
              </a:rPr>
              <a:t>o</a:t>
            </a:r>
            <a:r>
              <a:rPr dirty="0" sz="1200" spc="45">
                <a:solidFill>
                  <a:srgbClr val="181818"/>
                </a:solidFill>
                <a:latin typeface="Arial"/>
                <a:cs typeface="Arial"/>
              </a:rPr>
              <a:t> </a:t>
            </a:r>
            <a:r>
              <a:rPr dirty="0" sz="1200" spc="100">
                <a:solidFill>
                  <a:srgbClr val="181818"/>
                </a:solidFill>
                <a:latin typeface="Arial"/>
                <a:cs typeface="Arial"/>
              </a:rPr>
              <a:t>t</a:t>
            </a:r>
            <a:r>
              <a:rPr dirty="0" sz="1200" spc="40">
                <a:solidFill>
                  <a:srgbClr val="181818"/>
                </a:solidFill>
                <a:latin typeface="Arial"/>
                <a:cs typeface="Arial"/>
              </a:rPr>
              <a:t>h</a:t>
            </a:r>
            <a:r>
              <a:rPr dirty="0" sz="1200" spc="25">
                <a:solidFill>
                  <a:srgbClr val="181818"/>
                </a:solidFill>
                <a:latin typeface="Arial"/>
                <a:cs typeface="Arial"/>
              </a:rPr>
              <a:t>e</a:t>
            </a:r>
            <a:r>
              <a:rPr dirty="0" sz="1200" spc="15">
                <a:solidFill>
                  <a:srgbClr val="181818"/>
                </a:solidFill>
                <a:latin typeface="Arial"/>
                <a:cs typeface="Arial"/>
              </a:rPr>
              <a:t>i</a:t>
            </a:r>
            <a:r>
              <a:rPr dirty="0" sz="1200" spc="60">
                <a:solidFill>
                  <a:srgbClr val="181818"/>
                </a:solidFill>
                <a:latin typeface="Arial"/>
                <a:cs typeface="Arial"/>
              </a:rPr>
              <a:t>r</a:t>
            </a:r>
            <a:r>
              <a:rPr dirty="0" sz="1200" spc="60">
                <a:solidFill>
                  <a:srgbClr val="181818"/>
                </a:solidFill>
                <a:latin typeface="Arial"/>
                <a:cs typeface="Arial"/>
              </a:rPr>
              <a:t> </a:t>
            </a:r>
            <a:r>
              <a:rPr dirty="0" sz="1200" spc="15">
                <a:solidFill>
                  <a:srgbClr val="181818"/>
                </a:solidFill>
                <a:latin typeface="Arial"/>
                <a:cs typeface="Arial"/>
              </a:rPr>
              <a:t>i</a:t>
            </a:r>
            <a:r>
              <a:rPr dirty="0" sz="1200" spc="70">
                <a:solidFill>
                  <a:srgbClr val="181818"/>
                </a:solidFill>
                <a:latin typeface="Arial"/>
                <a:cs typeface="Arial"/>
              </a:rPr>
              <a:t>d</a:t>
            </a:r>
            <a:r>
              <a:rPr dirty="0" sz="1200" spc="25">
                <a:solidFill>
                  <a:srgbClr val="181818"/>
                </a:solidFill>
                <a:latin typeface="Arial"/>
                <a:cs typeface="Arial"/>
              </a:rPr>
              <a:t>e</a:t>
            </a:r>
            <a:r>
              <a:rPr dirty="0" sz="1200" spc="30">
                <a:solidFill>
                  <a:srgbClr val="181818"/>
                </a:solidFill>
                <a:latin typeface="Arial"/>
                <a:cs typeface="Arial"/>
              </a:rPr>
              <a:t>n</a:t>
            </a:r>
            <a:r>
              <a:rPr dirty="0" sz="1200" spc="100">
                <a:solidFill>
                  <a:srgbClr val="181818"/>
                </a:solidFill>
                <a:latin typeface="Arial"/>
                <a:cs typeface="Arial"/>
              </a:rPr>
              <a:t>t</a:t>
            </a:r>
            <a:r>
              <a:rPr dirty="0" sz="1200" spc="15">
                <a:solidFill>
                  <a:srgbClr val="181818"/>
                </a:solidFill>
                <a:latin typeface="Arial"/>
                <a:cs typeface="Arial"/>
              </a:rPr>
              <a:t>i</a:t>
            </a:r>
            <a:r>
              <a:rPr dirty="0" sz="1200" spc="100">
                <a:solidFill>
                  <a:srgbClr val="181818"/>
                </a:solidFill>
                <a:latin typeface="Arial"/>
                <a:cs typeface="Arial"/>
              </a:rPr>
              <a:t>t</a:t>
            </a:r>
            <a:r>
              <a:rPr dirty="0" sz="1200" spc="65">
                <a:solidFill>
                  <a:srgbClr val="181818"/>
                </a:solidFill>
                <a:latin typeface="Arial"/>
                <a:cs typeface="Arial"/>
              </a:rPr>
              <a:t>y</a:t>
            </a:r>
            <a:r>
              <a:rPr dirty="0" sz="1200" spc="-5">
                <a:solidFill>
                  <a:srgbClr val="181818"/>
                </a:solidFill>
                <a:latin typeface="Arial"/>
                <a:cs typeface="Arial"/>
              </a:rPr>
              <a:t>.</a:t>
            </a:r>
            <a:r>
              <a:rPr dirty="0" sz="1200" spc="-5">
                <a:solidFill>
                  <a:srgbClr val="181818"/>
                </a:solidFill>
                <a:latin typeface="Arial"/>
                <a:cs typeface="Arial"/>
              </a:rPr>
              <a:t> </a:t>
            </a:r>
            <a:r>
              <a:rPr dirty="0" sz="1200" spc="5">
                <a:solidFill>
                  <a:srgbClr val="181818"/>
                </a:solidFill>
                <a:latin typeface="Arial"/>
                <a:cs typeface="Arial"/>
              </a:rPr>
              <a:t>A</a:t>
            </a:r>
            <a:r>
              <a:rPr dirty="0" sz="1200" spc="20">
                <a:solidFill>
                  <a:srgbClr val="181818"/>
                </a:solidFill>
                <a:latin typeface="Arial"/>
                <a:cs typeface="Arial"/>
              </a:rPr>
              <a:t>s</a:t>
            </a:r>
            <a:r>
              <a:rPr dirty="0" sz="1200" spc="20">
                <a:solidFill>
                  <a:srgbClr val="181818"/>
                </a:solidFill>
                <a:latin typeface="Arial"/>
                <a:cs typeface="Arial"/>
              </a:rPr>
              <a:t> </a:t>
            </a:r>
            <a:r>
              <a:rPr dirty="0" sz="1200" spc="20">
                <a:solidFill>
                  <a:srgbClr val="181818"/>
                </a:solidFill>
                <a:latin typeface="Arial"/>
                <a:cs typeface="Arial"/>
              </a:rPr>
              <a:t>s</a:t>
            </a:r>
            <a:r>
              <a:rPr dirty="0" sz="1200" spc="100">
                <a:solidFill>
                  <a:srgbClr val="181818"/>
                </a:solidFill>
                <a:latin typeface="Arial"/>
                <a:cs typeface="Arial"/>
              </a:rPr>
              <a:t>t</a:t>
            </a:r>
            <a:r>
              <a:rPr dirty="0" sz="1200" spc="25">
                <a:solidFill>
                  <a:srgbClr val="181818"/>
                </a:solidFill>
                <a:latin typeface="Arial"/>
                <a:cs typeface="Arial"/>
              </a:rPr>
              <a:t>u</a:t>
            </a:r>
            <a:r>
              <a:rPr dirty="0" sz="1200" spc="70">
                <a:solidFill>
                  <a:srgbClr val="181818"/>
                </a:solidFill>
                <a:latin typeface="Arial"/>
                <a:cs typeface="Arial"/>
              </a:rPr>
              <a:t>d</a:t>
            </a:r>
            <a:r>
              <a:rPr dirty="0" sz="1200" spc="25">
                <a:solidFill>
                  <a:srgbClr val="181818"/>
                </a:solidFill>
                <a:latin typeface="Arial"/>
                <a:cs typeface="Arial"/>
              </a:rPr>
              <a:t>e</a:t>
            </a:r>
            <a:r>
              <a:rPr dirty="0" sz="1200" spc="30">
                <a:solidFill>
                  <a:srgbClr val="181818"/>
                </a:solidFill>
                <a:latin typeface="Arial"/>
                <a:cs typeface="Arial"/>
              </a:rPr>
              <a:t>n</a:t>
            </a:r>
            <a:r>
              <a:rPr dirty="0" sz="1200" spc="100">
                <a:solidFill>
                  <a:srgbClr val="181818"/>
                </a:solidFill>
                <a:latin typeface="Arial"/>
                <a:cs typeface="Arial"/>
              </a:rPr>
              <a:t>t</a:t>
            </a:r>
            <a:r>
              <a:rPr dirty="0" sz="1200" spc="20">
                <a:solidFill>
                  <a:srgbClr val="181818"/>
                </a:solidFill>
                <a:latin typeface="Arial"/>
                <a:cs typeface="Arial"/>
              </a:rPr>
              <a:t>s</a:t>
            </a:r>
            <a:r>
              <a:rPr dirty="0" sz="1200" spc="20">
                <a:solidFill>
                  <a:srgbClr val="181818"/>
                </a:solidFill>
                <a:latin typeface="Arial"/>
                <a:cs typeface="Arial"/>
              </a:rPr>
              <a:t> </a:t>
            </a:r>
            <a:r>
              <a:rPr dirty="0" sz="1200" spc="65">
                <a:solidFill>
                  <a:srgbClr val="181818"/>
                </a:solidFill>
                <a:latin typeface="Arial"/>
                <a:cs typeface="Arial"/>
              </a:rPr>
              <a:t>v</a:t>
            </a:r>
            <a:r>
              <a:rPr dirty="0" sz="1200" spc="25">
                <a:solidFill>
                  <a:srgbClr val="181818"/>
                </a:solidFill>
                <a:latin typeface="Arial"/>
                <a:cs typeface="Arial"/>
              </a:rPr>
              <a:t>e</a:t>
            </a:r>
            <a:r>
              <a:rPr dirty="0" sz="1200" spc="30">
                <a:solidFill>
                  <a:srgbClr val="181818"/>
                </a:solidFill>
                <a:latin typeface="Arial"/>
                <a:cs typeface="Arial"/>
              </a:rPr>
              <a:t>n</a:t>
            </a:r>
            <a:r>
              <a:rPr dirty="0" sz="1200" spc="100">
                <a:solidFill>
                  <a:srgbClr val="181818"/>
                </a:solidFill>
                <a:latin typeface="Arial"/>
                <a:cs typeface="Arial"/>
              </a:rPr>
              <a:t>t</a:t>
            </a:r>
            <a:r>
              <a:rPr dirty="0" sz="1200" spc="25">
                <a:solidFill>
                  <a:srgbClr val="181818"/>
                </a:solidFill>
                <a:latin typeface="Arial"/>
                <a:cs typeface="Arial"/>
              </a:rPr>
              <a:t>u</a:t>
            </a:r>
            <a:r>
              <a:rPr dirty="0" sz="1200" spc="60">
                <a:solidFill>
                  <a:srgbClr val="181818"/>
                </a:solidFill>
                <a:latin typeface="Arial"/>
                <a:cs typeface="Arial"/>
              </a:rPr>
              <a:t>r</a:t>
            </a:r>
            <a:r>
              <a:rPr dirty="0" sz="1200" spc="25">
                <a:solidFill>
                  <a:srgbClr val="181818"/>
                </a:solidFill>
                <a:latin typeface="Arial"/>
                <a:cs typeface="Arial"/>
              </a:rPr>
              <a:t>e</a:t>
            </a:r>
            <a:r>
              <a:rPr dirty="0" sz="1200" spc="25">
                <a:solidFill>
                  <a:srgbClr val="181818"/>
                </a:solidFill>
                <a:latin typeface="Arial"/>
                <a:cs typeface="Arial"/>
              </a:rPr>
              <a:t> </a:t>
            </a:r>
            <a:r>
              <a:rPr dirty="0" sz="1200" spc="70">
                <a:solidFill>
                  <a:srgbClr val="181818"/>
                </a:solidFill>
                <a:latin typeface="Arial"/>
                <a:cs typeface="Arial"/>
              </a:rPr>
              <a:t>d</a:t>
            </a:r>
            <a:r>
              <a:rPr dirty="0" sz="1200" spc="25">
                <a:solidFill>
                  <a:srgbClr val="181818"/>
                </a:solidFill>
                <a:latin typeface="Arial"/>
                <a:cs typeface="Arial"/>
              </a:rPr>
              <a:t>ee</a:t>
            </a:r>
            <a:r>
              <a:rPr dirty="0" sz="1200" spc="60">
                <a:solidFill>
                  <a:srgbClr val="181818"/>
                </a:solidFill>
                <a:latin typeface="Arial"/>
                <a:cs typeface="Arial"/>
              </a:rPr>
              <a:t>p</a:t>
            </a:r>
            <a:r>
              <a:rPr dirty="0" sz="1200" spc="25">
                <a:solidFill>
                  <a:srgbClr val="181818"/>
                </a:solidFill>
                <a:latin typeface="Arial"/>
                <a:cs typeface="Arial"/>
              </a:rPr>
              <a:t>e</a:t>
            </a:r>
            <a:r>
              <a:rPr dirty="0" sz="1200" spc="60">
                <a:solidFill>
                  <a:srgbClr val="181818"/>
                </a:solidFill>
                <a:latin typeface="Arial"/>
                <a:cs typeface="Arial"/>
              </a:rPr>
              <a:t>r</a:t>
            </a:r>
            <a:r>
              <a:rPr dirty="0" sz="1200" spc="60">
                <a:solidFill>
                  <a:srgbClr val="181818"/>
                </a:solidFill>
                <a:latin typeface="Arial"/>
                <a:cs typeface="Arial"/>
              </a:rPr>
              <a:t> </a:t>
            </a:r>
            <a:r>
              <a:rPr dirty="0" sz="1200" spc="15">
                <a:solidFill>
                  <a:srgbClr val="181818"/>
                </a:solidFill>
                <a:latin typeface="Arial"/>
                <a:cs typeface="Arial"/>
              </a:rPr>
              <a:t>i</a:t>
            </a:r>
            <a:r>
              <a:rPr dirty="0" sz="1200" spc="30">
                <a:solidFill>
                  <a:srgbClr val="181818"/>
                </a:solidFill>
                <a:latin typeface="Arial"/>
                <a:cs typeface="Arial"/>
              </a:rPr>
              <a:t>n</a:t>
            </a:r>
            <a:r>
              <a:rPr dirty="0" sz="1200" spc="100">
                <a:solidFill>
                  <a:srgbClr val="181818"/>
                </a:solidFill>
                <a:latin typeface="Arial"/>
                <a:cs typeface="Arial"/>
              </a:rPr>
              <a:t>t</a:t>
            </a:r>
            <a:r>
              <a:rPr dirty="0" sz="1200" spc="45">
                <a:solidFill>
                  <a:srgbClr val="181818"/>
                </a:solidFill>
                <a:latin typeface="Arial"/>
                <a:cs typeface="Arial"/>
              </a:rPr>
              <a:t>o</a:t>
            </a:r>
            <a:r>
              <a:rPr dirty="0" sz="1200" spc="45">
                <a:solidFill>
                  <a:srgbClr val="181818"/>
                </a:solidFill>
                <a:latin typeface="Arial"/>
                <a:cs typeface="Arial"/>
              </a:rPr>
              <a:t> </a:t>
            </a:r>
            <a:r>
              <a:rPr dirty="0" sz="1200" spc="100">
                <a:solidFill>
                  <a:srgbClr val="181818"/>
                </a:solidFill>
                <a:latin typeface="Arial"/>
                <a:cs typeface="Arial"/>
              </a:rPr>
              <a:t>t</a:t>
            </a:r>
            <a:r>
              <a:rPr dirty="0" sz="1200" spc="40">
                <a:solidFill>
                  <a:srgbClr val="181818"/>
                </a:solidFill>
                <a:latin typeface="Arial"/>
                <a:cs typeface="Arial"/>
              </a:rPr>
              <a:t>h</a:t>
            </a:r>
            <a:r>
              <a:rPr dirty="0" sz="1200" spc="25">
                <a:solidFill>
                  <a:srgbClr val="181818"/>
                </a:solidFill>
                <a:latin typeface="Arial"/>
                <a:cs typeface="Arial"/>
              </a:rPr>
              <a:t>e</a:t>
            </a:r>
            <a:r>
              <a:rPr dirty="0" sz="1200" spc="25">
                <a:solidFill>
                  <a:srgbClr val="181818"/>
                </a:solidFill>
                <a:latin typeface="Arial"/>
                <a:cs typeface="Arial"/>
              </a:rPr>
              <a:t> </a:t>
            </a:r>
            <a:r>
              <a:rPr dirty="0" sz="1200" spc="5">
                <a:solidFill>
                  <a:srgbClr val="181818"/>
                </a:solidFill>
                <a:latin typeface="Arial"/>
                <a:cs typeface="Arial"/>
              </a:rPr>
              <a:t>a</a:t>
            </a:r>
            <a:r>
              <a:rPr dirty="0" sz="1200" spc="65">
                <a:solidFill>
                  <a:srgbClr val="181818"/>
                </a:solidFill>
                <a:latin typeface="Arial"/>
                <a:cs typeface="Arial"/>
              </a:rPr>
              <a:t>c</a:t>
            </a:r>
            <a:r>
              <a:rPr dirty="0" sz="1200" spc="5">
                <a:solidFill>
                  <a:srgbClr val="181818"/>
                </a:solidFill>
                <a:latin typeface="Arial"/>
                <a:cs typeface="Arial"/>
              </a:rPr>
              <a:t>a</a:t>
            </a:r>
            <a:r>
              <a:rPr dirty="0" sz="1200" spc="70">
                <a:solidFill>
                  <a:srgbClr val="181818"/>
                </a:solidFill>
                <a:latin typeface="Arial"/>
                <a:cs typeface="Arial"/>
              </a:rPr>
              <a:t>d</a:t>
            </a:r>
            <a:r>
              <a:rPr dirty="0" sz="1200" spc="30">
                <a:solidFill>
                  <a:srgbClr val="181818"/>
                </a:solidFill>
                <a:latin typeface="Arial"/>
                <a:cs typeface="Arial"/>
              </a:rPr>
              <a:t>em</a:t>
            </a:r>
            <a:r>
              <a:rPr dirty="0" sz="1200" spc="15">
                <a:solidFill>
                  <a:srgbClr val="181818"/>
                </a:solidFill>
                <a:latin typeface="Arial"/>
                <a:cs typeface="Arial"/>
              </a:rPr>
              <a:t>i</a:t>
            </a:r>
            <a:r>
              <a:rPr dirty="0" sz="1200" spc="65">
                <a:solidFill>
                  <a:srgbClr val="181818"/>
                </a:solidFill>
                <a:latin typeface="Arial"/>
                <a:cs typeface="Arial"/>
              </a:rPr>
              <a:t>c</a:t>
            </a:r>
            <a:r>
              <a:rPr dirty="0" sz="1200" spc="65">
                <a:solidFill>
                  <a:srgbClr val="181818"/>
                </a:solidFill>
                <a:latin typeface="Arial"/>
                <a:cs typeface="Arial"/>
              </a:rPr>
              <a:t> </a:t>
            </a:r>
            <a:r>
              <a:rPr dirty="0" sz="1200" spc="60">
                <a:solidFill>
                  <a:srgbClr val="181818"/>
                </a:solidFill>
                <a:latin typeface="Arial"/>
                <a:cs typeface="Arial"/>
              </a:rPr>
              <a:t>r</a:t>
            </a:r>
            <a:r>
              <a:rPr dirty="0" sz="1200" spc="25">
                <a:solidFill>
                  <a:srgbClr val="181818"/>
                </a:solidFill>
                <a:latin typeface="Arial"/>
                <a:cs typeface="Arial"/>
              </a:rPr>
              <a:t>e</a:t>
            </a:r>
            <a:r>
              <a:rPr dirty="0" sz="1200" spc="5">
                <a:solidFill>
                  <a:srgbClr val="181818"/>
                </a:solidFill>
                <a:latin typeface="Arial"/>
                <a:cs typeface="Arial"/>
              </a:rPr>
              <a:t>a</a:t>
            </a:r>
            <a:r>
              <a:rPr dirty="0" sz="1200" spc="15">
                <a:solidFill>
                  <a:srgbClr val="181818"/>
                </a:solidFill>
                <a:latin typeface="Arial"/>
                <a:cs typeface="Arial"/>
              </a:rPr>
              <a:t>l</a:t>
            </a:r>
            <a:r>
              <a:rPr dirty="0" sz="1200" spc="40">
                <a:solidFill>
                  <a:srgbClr val="181818"/>
                </a:solidFill>
                <a:latin typeface="Arial"/>
                <a:cs typeface="Arial"/>
              </a:rPr>
              <a:t>m</a:t>
            </a:r>
            <a:r>
              <a:rPr dirty="0" sz="1200" spc="40">
                <a:solidFill>
                  <a:srgbClr val="181818"/>
                </a:solidFill>
                <a:latin typeface="Arial"/>
                <a:cs typeface="Arial"/>
              </a:rPr>
              <a:t>, </a:t>
            </a:r>
            <a:r>
              <a:rPr dirty="0" sz="1200" spc="100">
                <a:solidFill>
                  <a:srgbClr val="181818"/>
                </a:solidFill>
                <a:latin typeface="Arial"/>
                <a:cs typeface="Arial"/>
              </a:rPr>
              <a:t>t</a:t>
            </a:r>
            <a:r>
              <a:rPr dirty="0" sz="1200" spc="40">
                <a:solidFill>
                  <a:srgbClr val="181818"/>
                </a:solidFill>
                <a:latin typeface="Arial"/>
                <a:cs typeface="Arial"/>
              </a:rPr>
              <a:t>h</a:t>
            </a:r>
            <a:r>
              <a:rPr dirty="0" sz="1200" spc="25">
                <a:solidFill>
                  <a:srgbClr val="181818"/>
                </a:solidFill>
                <a:latin typeface="Arial"/>
                <a:cs typeface="Arial"/>
              </a:rPr>
              <a:t>e</a:t>
            </a:r>
            <a:r>
              <a:rPr dirty="0" sz="1200" spc="65">
                <a:solidFill>
                  <a:srgbClr val="181818"/>
                </a:solidFill>
                <a:latin typeface="Arial"/>
                <a:cs typeface="Arial"/>
              </a:rPr>
              <a:t>y</a:t>
            </a:r>
            <a:r>
              <a:rPr dirty="0" sz="1200" spc="45">
                <a:solidFill>
                  <a:srgbClr val="181818"/>
                </a:solidFill>
                <a:latin typeface="Arial"/>
                <a:cs typeface="Arial"/>
              </a:rPr>
              <a:t>'r</a:t>
            </a:r>
            <a:r>
              <a:rPr dirty="0" sz="1200" spc="25">
                <a:solidFill>
                  <a:srgbClr val="181818"/>
                </a:solidFill>
                <a:latin typeface="Arial"/>
                <a:cs typeface="Arial"/>
              </a:rPr>
              <a:t>e</a:t>
            </a:r>
            <a:r>
              <a:rPr dirty="0" sz="1200" spc="25">
                <a:solidFill>
                  <a:srgbClr val="181818"/>
                </a:solidFill>
                <a:latin typeface="Arial"/>
                <a:cs typeface="Arial"/>
              </a:rPr>
              <a:t> </a:t>
            </a:r>
            <a:r>
              <a:rPr dirty="0" sz="1200" spc="30">
                <a:solidFill>
                  <a:srgbClr val="181818"/>
                </a:solidFill>
                <a:latin typeface="Arial"/>
                <a:cs typeface="Arial"/>
              </a:rPr>
              <a:t>me</a:t>
            </a:r>
            <a:r>
              <a:rPr dirty="0" sz="1200" spc="100">
                <a:solidFill>
                  <a:srgbClr val="181818"/>
                </a:solidFill>
                <a:latin typeface="Arial"/>
                <a:cs typeface="Arial"/>
              </a:rPr>
              <a:t>t</a:t>
            </a:r>
            <a:r>
              <a:rPr dirty="0" sz="1200" spc="100">
                <a:solidFill>
                  <a:srgbClr val="181818"/>
                </a:solidFill>
                <a:latin typeface="Arial"/>
                <a:cs typeface="Arial"/>
              </a:rPr>
              <a:t> </a:t>
            </a:r>
            <a:r>
              <a:rPr dirty="0" sz="1200" spc="100">
                <a:solidFill>
                  <a:srgbClr val="181818"/>
                </a:solidFill>
                <a:latin typeface="Arial"/>
                <a:cs typeface="Arial"/>
              </a:rPr>
              <a:t>w</a:t>
            </a:r>
            <a:r>
              <a:rPr dirty="0" sz="1200" spc="15">
                <a:solidFill>
                  <a:srgbClr val="181818"/>
                </a:solidFill>
                <a:latin typeface="Arial"/>
                <a:cs typeface="Arial"/>
              </a:rPr>
              <a:t>i</a:t>
            </a:r>
            <a:r>
              <a:rPr dirty="0" sz="1200" spc="100">
                <a:solidFill>
                  <a:srgbClr val="181818"/>
                </a:solidFill>
                <a:latin typeface="Arial"/>
                <a:cs typeface="Arial"/>
              </a:rPr>
              <a:t>t</a:t>
            </a:r>
            <a:r>
              <a:rPr dirty="0" sz="1200" spc="40">
                <a:solidFill>
                  <a:srgbClr val="181818"/>
                </a:solidFill>
                <a:latin typeface="Arial"/>
                <a:cs typeface="Arial"/>
              </a:rPr>
              <a:t>h</a:t>
            </a:r>
            <a:r>
              <a:rPr dirty="0" sz="1200" spc="40">
                <a:solidFill>
                  <a:srgbClr val="181818"/>
                </a:solidFill>
                <a:latin typeface="Arial"/>
                <a:cs typeface="Arial"/>
              </a:rPr>
              <a:t> </a:t>
            </a:r>
            <a:r>
              <a:rPr dirty="0" sz="1200" spc="5">
                <a:solidFill>
                  <a:srgbClr val="181818"/>
                </a:solidFill>
                <a:latin typeface="Arial"/>
                <a:cs typeface="Arial"/>
              </a:rPr>
              <a:t>a</a:t>
            </a:r>
            <a:r>
              <a:rPr dirty="0" sz="1200" spc="5">
                <a:solidFill>
                  <a:srgbClr val="181818"/>
                </a:solidFill>
                <a:latin typeface="Arial"/>
                <a:cs typeface="Arial"/>
              </a:rPr>
              <a:t> </a:t>
            </a:r>
            <a:r>
              <a:rPr dirty="0" sz="1200" spc="70">
                <a:solidFill>
                  <a:srgbClr val="181818"/>
                </a:solidFill>
                <a:latin typeface="Arial"/>
                <a:cs typeface="Arial"/>
              </a:rPr>
              <a:t>b</a:t>
            </a:r>
            <a:r>
              <a:rPr dirty="0" sz="1200" spc="5">
                <a:solidFill>
                  <a:srgbClr val="181818"/>
                </a:solidFill>
                <a:latin typeface="Arial"/>
                <a:cs typeface="Arial"/>
              </a:rPr>
              <a:t>a</a:t>
            </a:r>
            <a:r>
              <a:rPr dirty="0" sz="1200" spc="15">
                <a:solidFill>
                  <a:srgbClr val="181818"/>
                </a:solidFill>
                <a:latin typeface="Arial"/>
                <a:cs typeface="Arial"/>
              </a:rPr>
              <a:t>l</a:t>
            </a:r>
            <a:r>
              <a:rPr dirty="0" sz="1200" spc="5">
                <a:solidFill>
                  <a:srgbClr val="181818"/>
                </a:solidFill>
                <a:latin typeface="Arial"/>
                <a:cs typeface="Arial"/>
              </a:rPr>
              <a:t>a</a:t>
            </a:r>
            <a:r>
              <a:rPr dirty="0" sz="1200" spc="30">
                <a:solidFill>
                  <a:srgbClr val="181818"/>
                </a:solidFill>
                <a:latin typeface="Arial"/>
                <a:cs typeface="Arial"/>
              </a:rPr>
              <a:t>n</a:t>
            </a:r>
            <a:r>
              <a:rPr dirty="0" sz="1200" spc="65">
                <a:solidFill>
                  <a:srgbClr val="181818"/>
                </a:solidFill>
                <a:latin typeface="Arial"/>
                <a:cs typeface="Arial"/>
              </a:rPr>
              <a:t>c</a:t>
            </a:r>
            <a:r>
              <a:rPr dirty="0" sz="1200" spc="25">
                <a:solidFill>
                  <a:srgbClr val="181818"/>
                </a:solidFill>
                <a:latin typeface="Arial"/>
                <a:cs typeface="Arial"/>
              </a:rPr>
              <a:t>e</a:t>
            </a:r>
            <a:r>
              <a:rPr dirty="0" sz="1200" spc="25">
                <a:solidFill>
                  <a:srgbClr val="181818"/>
                </a:solidFill>
                <a:latin typeface="Arial"/>
                <a:cs typeface="Arial"/>
              </a:rPr>
              <a:t> </a:t>
            </a:r>
            <a:r>
              <a:rPr dirty="0" sz="1200" spc="45">
                <a:solidFill>
                  <a:srgbClr val="181818"/>
                </a:solidFill>
                <a:latin typeface="Arial"/>
                <a:cs typeface="Arial"/>
              </a:rPr>
              <a:t>o</a:t>
            </a:r>
            <a:r>
              <a:rPr dirty="0" sz="1200" spc="95">
                <a:solidFill>
                  <a:srgbClr val="181818"/>
                </a:solidFill>
                <a:latin typeface="Arial"/>
                <a:cs typeface="Arial"/>
              </a:rPr>
              <a:t>f</a:t>
            </a:r>
            <a:r>
              <a:rPr dirty="0" sz="1200" spc="95">
                <a:solidFill>
                  <a:srgbClr val="181818"/>
                </a:solidFill>
                <a:latin typeface="Arial"/>
                <a:cs typeface="Arial"/>
              </a:rPr>
              <a:t> </a:t>
            </a:r>
            <a:r>
              <a:rPr dirty="0" sz="1200" spc="65">
                <a:solidFill>
                  <a:srgbClr val="181818"/>
                </a:solidFill>
                <a:latin typeface="Arial"/>
                <a:cs typeface="Arial"/>
              </a:rPr>
              <a:t>c</a:t>
            </a:r>
            <a:r>
              <a:rPr dirty="0" sz="1200" spc="45">
                <a:solidFill>
                  <a:srgbClr val="181818"/>
                </a:solidFill>
                <a:latin typeface="Arial"/>
                <a:cs typeface="Arial"/>
              </a:rPr>
              <a:t>o</a:t>
            </a:r>
            <a:r>
              <a:rPr dirty="0" sz="1200" spc="60">
                <a:solidFill>
                  <a:srgbClr val="181818"/>
                </a:solidFill>
                <a:latin typeface="Arial"/>
                <a:cs typeface="Arial"/>
              </a:rPr>
              <a:t>r</a:t>
            </a:r>
            <a:r>
              <a:rPr dirty="0" sz="1200" spc="25">
                <a:solidFill>
                  <a:srgbClr val="181818"/>
                </a:solidFill>
                <a:latin typeface="Arial"/>
                <a:cs typeface="Arial"/>
              </a:rPr>
              <a:t>e</a:t>
            </a:r>
            <a:r>
              <a:rPr dirty="0" sz="1200" spc="25">
                <a:solidFill>
                  <a:srgbClr val="181818"/>
                </a:solidFill>
                <a:latin typeface="Arial"/>
                <a:cs typeface="Arial"/>
              </a:rPr>
              <a:t> </a:t>
            </a:r>
            <a:r>
              <a:rPr dirty="0" sz="1200" spc="25">
                <a:solidFill>
                  <a:srgbClr val="181818"/>
                </a:solidFill>
                <a:latin typeface="Arial"/>
                <a:cs typeface="Arial"/>
              </a:rPr>
              <a:t>su</a:t>
            </a:r>
            <a:r>
              <a:rPr dirty="0" sz="1200" spc="70">
                <a:solidFill>
                  <a:srgbClr val="181818"/>
                </a:solidFill>
                <a:latin typeface="Arial"/>
                <a:cs typeface="Arial"/>
              </a:rPr>
              <a:t>b</a:t>
            </a:r>
            <a:r>
              <a:rPr dirty="0" sz="1200" spc="15">
                <a:solidFill>
                  <a:srgbClr val="181818"/>
                </a:solidFill>
                <a:latin typeface="Arial"/>
                <a:cs typeface="Arial"/>
              </a:rPr>
              <a:t>j</a:t>
            </a:r>
            <a:r>
              <a:rPr dirty="0" sz="1200" spc="25">
                <a:solidFill>
                  <a:srgbClr val="181818"/>
                </a:solidFill>
                <a:latin typeface="Arial"/>
                <a:cs typeface="Arial"/>
              </a:rPr>
              <a:t>e</a:t>
            </a:r>
            <a:r>
              <a:rPr dirty="0" sz="1200" spc="65">
                <a:solidFill>
                  <a:srgbClr val="181818"/>
                </a:solidFill>
                <a:latin typeface="Arial"/>
                <a:cs typeface="Arial"/>
              </a:rPr>
              <a:t>c</a:t>
            </a:r>
            <a:r>
              <a:rPr dirty="0" sz="1200" spc="100">
                <a:solidFill>
                  <a:srgbClr val="181818"/>
                </a:solidFill>
                <a:latin typeface="Arial"/>
                <a:cs typeface="Arial"/>
              </a:rPr>
              <a:t>t</a:t>
            </a:r>
            <a:r>
              <a:rPr dirty="0" sz="1200" spc="20">
                <a:solidFill>
                  <a:srgbClr val="181818"/>
                </a:solidFill>
                <a:latin typeface="Arial"/>
                <a:cs typeface="Arial"/>
              </a:rPr>
              <a:t>s</a:t>
            </a:r>
            <a:r>
              <a:rPr dirty="0" sz="1200" spc="20">
                <a:solidFill>
                  <a:srgbClr val="181818"/>
                </a:solidFill>
                <a:latin typeface="Arial"/>
                <a:cs typeface="Arial"/>
              </a:rPr>
              <a:t> </a:t>
            </a:r>
            <a:r>
              <a:rPr dirty="0" sz="1200" spc="15">
                <a:solidFill>
                  <a:srgbClr val="181818"/>
                </a:solidFill>
                <a:latin typeface="Arial"/>
                <a:cs typeface="Arial"/>
              </a:rPr>
              <a:t>li</a:t>
            </a:r>
            <a:r>
              <a:rPr dirty="0" sz="1200" spc="45">
                <a:solidFill>
                  <a:srgbClr val="181818"/>
                </a:solidFill>
                <a:latin typeface="Arial"/>
                <a:cs typeface="Arial"/>
              </a:rPr>
              <a:t>k</a:t>
            </a:r>
            <a:r>
              <a:rPr dirty="0" sz="1200" spc="25">
                <a:solidFill>
                  <a:srgbClr val="181818"/>
                </a:solidFill>
                <a:latin typeface="Arial"/>
                <a:cs typeface="Arial"/>
              </a:rPr>
              <a:t>e</a:t>
            </a:r>
            <a:r>
              <a:rPr dirty="0" sz="1200" spc="25">
                <a:solidFill>
                  <a:srgbClr val="181818"/>
                </a:solidFill>
                <a:latin typeface="Arial"/>
                <a:cs typeface="Arial"/>
              </a:rPr>
              <a:t> </a:t>
            </a:r>
            <a:r>
              <a:rPr dirty="0" sz="1200" spc="-90">
                <a:solidFill>
                  <a:srgbClr val="181818"/>
                </a:solidFill>
                <a:latin typeface="Arial"/>
                <a:cs typeface="Arial"/>
              </a:rPr>
              <a:t>E</a:t>
            </a:r>
            <a:r>
              <a:rPr dirty="0" sz="1200" spc="30">
                <a:solidFill>
                  <a:srgbClr val="181818"/>
                </a:solidFill>
                <a:latin typeface="Arial"/>
                <a:cs typeface="Arial"/>
              </a:rPr>
              <a:t>n</a:t>
            </a:r>
            <a:r>
              <a:rPr dirty="0" sz="1200" spc="60">
                <a:solidFill>
                  <a:srgbClr val="181818"/>
                </a:solidFill>
                <a:latin typeface="Arial"/>
                <a:cs typeface="Arial"/>
              </a:rPr>
              <a:t>g</a:t>
            </a:r>
            <a:r>
              <a:rPr dirty="0" sz="1200" spc="15">
                <a:solidFill>
                  <a:srgbClr val="181818"/>
                </a:solidFill>
                <a:latin typeface="Arial"/>
                <a:cs typeface="Arial"/>
              </a:rPr>
              <a:t>li</a:t>
            </a:r>
            <a:r>
              <a:rPr dirty="0" sz="1200" spc="20">
                <a:solidFill>
                  <a:srgbClr val="181818"/>
                </a:solidFill>
                <a:latin typeface="Arial"/>
                <a:cs typeface="Arial"/>
              </a:rPr>
              <a:t>s</a:t>
            </a:r>
            <a:r>
              <a:rPr dirty="0" sz="1200" spc="40">
                <a:solidFill>
                  <a:srgbClr val="181818"/>
                </a:solidFill>
                <a:latin typeface="Arial"/>
                <a:cs typeface="Arial"/>
              </a:rPr>
              <a:t>h</a:t>
            </a:r>
            <a:r>
              <a:rPr dirty="0" sz="1200" spc="40">
                <a:solidFill>
                  <a:srgbClr val="181818"/>
                </a:solidFill>
                <a:latin typeface="Arial"/>
                <a:cs typeface="Arial"/>
              </a:rPr>
              <a:t>, </a:t>
            </a:r>
            <a:r>
              <a:rPr dirty="0" sz="1200" spc="90">
                <a:solidFill>
                  <a:srgbClr val="181818"/>
                </a:solidFill>
                <a:latin typeface="Arial"/>
                <a:cs typeface="Arial"/>
              </a:rPr>
              <a:t>M</a:t>
            </a:r>
            <a:r>
              <a:rPr dirty="0" sz="1200" spc="5">
                <a:solidFill>
                  <a:srgbClr val="181818"/>
                </a:solidFill>
                <a:latin typeface="Arial"/>
                <a:cs typeface="Arial"/>
              </a:rPr>
              <a:t>a</a:t>
            </a:r>
            <a:r>
              <a:rPr dirty="0" sz="1200" spc="100">
                <a:solidFill>
                  <a:srgbClr val="181818"/>
                </a:solidFill>
                <a:latin typeface="Arial"/>
                <a:cs typeface="Arial"/>
              </a:rPr>
              <a:t>t</a:t>
            </a:r>
            <a:r>
              <a:rPr dirty="0" sz="1200" spc="40">
                <a:solidFill>
                  <a:srgbClr val="181818"/>
                </a:solidFill>
                <a:latin typeface="Arial"/>
                <a:cs typeface="Arial"/>
              </a:rPr>
              <a:t>h</a:t>
            </a:r>
            <a:r>
              <a:rPr dirty="0" sz="1200" spc="30">
                <a:solidFill>
                  <a:srgbClr val="181818"/>
                </a:solidFill>
                <a:latin typeface="Arial"/>
                <a:cs typeface="Arial"/>
              </a:rPr>
              <a:t>em</a:t>
            </a:r>
            <a:r>
              <a:rPr dirty="0" sz="1200" spc="5">
                <a:solidFill>
                  <a:srgbClr val="181818"/>
                </a:solidFill>
                <a:latin typeface="Arial"/>
                <a:cs typeface="Arial"/>
              </a:rPr>
              <a:t>a</a:t>
            </a:r>
            <a:r>
              <a:rPr dirty="0" sz="1200" spc="100">
                <a:solidFill>
                  <a:srgbClr val="181818"/>
                </a:solidFill>
                <a:latin typeface="Arial"/>
                <a:cs typeface="Arial"/>
              </a:rPr>
              <a:t>t</a:t>
            </a:r>
            <a:r>
              <a:rPr dirty="0" sz="1200" spc="15">
                <a:solidFill>
                  <a:srgbClr val="181818"/>
                </a:solidFill>
                <a:latin typeface="Arial"/>
                <a:cs typeface="Arial"/>
              </a:rPr>
              <a:t>i</a:t>
            </a:r>
            <a:r>
              <a:rPr dirty="0" sz="1200" spc="65">
                <a:solidFill>
                  <a:srgbClr val="181818"/>
                </a:solidFill>
                <a:latin typeface="Arial"/>
                <a:cs typeface="Arial"/>
              </a:rPr>
              <a:t>c</a:t>
            </a:r>
            <a:r>
              <a:rPr dirty="0" sz="1200" spc="20">
                <a:solidFill>
                  <a:srgbClr val="181818"/>
                </a:solidFill>
                <a:latin typeface="Arial"/>
                <a:cs typeface="Arial"/>
              </a:rPr>
              <a:t>s</a:t>
            </a:r>
            <a:r>
              <a:rPr dirty="0" sz="1200" spc="20">
                <a:solidFill>
                  <a:srgbClr val="181818"/>
                </a:solidFill>
                <a:latin typeface="Arial"/>
                <a:cs typeface="Arial"/>
              </a:rPr>
              <a:t>, </a:t>
            </a:r>
            <a:r>
              <a:rPr dirty="0" sz="1200" spc="5">
                <a:solidFill>
                  <a:srgbClr val="181818"/>
                </a:solidFill>
                <a:latin typeface="Arial"/>
                <a:cs typeface="Arial"/>
              </a:rPr>
              <a:t>a</a:t>
            </a:r>
            <a:r>
              <a:rPr dirty="0" sz="1200" spc="30">
                <a:solidFill>
                  <a:srgbClr val="181818"/>
                </a:solidFill>
                <a:latin typeface="Arial"/>
                <a:cs typeface="Arial"/>
              </a:rPr>
              <a:t>n</a:t>
            </a:r>
            <a:r>
              <a:rPr dirty="0" sz="1200" spc="70">
                <a:solidFill>
                  <a:srgbClr val="181818"/>
                </a:solidFill>
                <a:latin typeface="Arial"/>
                <a:cs typeface="Arial"/>
              </a:rPr>
              <a:t>d</a:t>
            </a:r>
            <a:r>
              <a:rPr dirty="0" sz="1200" spc="70">
                <a:solidFill>
                  <a:srgbClr val="181818"/>
                </a:solidFill>
                <a:latin typeface="Arial"/>
                <a:cs typeface="Arial"/>
              </a:rPr>
              <a:t> </a:t>
            </a:r>
            <a:r>
              <a:rPr dirty="0" sz="1200" spc="-40">
                <a:solidFill>
                  <a:srgbClr val="181818"/>
                </a:solidFill>
                <a:latin typeface="Arial"/>
                <a:cs typeface="Arial"/>
              </a:rPr>
              <a:t>S</a:t>
            </a:r>
            <a:r>
              <a:rPr dirty="0" sz="1200" spc="65">
                <a:solidFill>
                  <a:srgbClr val="181818"/>
                </a:solidFill>
                <a:latin typeface="Arial"/>
                <a:cs typeface="Arial"/>
              </a:rPr>
              <a:t>c</a:t>
            </a:r>
            <a:r>
              <a:rPr dirty="0" sz="1200" spc="15">
                <a:solidFill>
                  <a:srgbClr val="181818"/>
                </a:solidFill>
                <a:latin typeface="Arial"/>
                <a:cs typeface="Arial"/>
              </a:rPr>
              <a:t>i</a:t>
            </a:r>
            <a:r>
              <a:rPr dirty="0" sz="1200" spc="25">
                <a:solidFill>
                  <a:srgbClr val="181818"/>
                </a:solidFill>
                <a:latin typeface="Arial"/>
                <a:cs typeface="Arial"/>
              </a:rPr>
              <a:t>e</a:t>
            </a:r>
            <a:r>
              <a:rPr dirty="0" sz="1200" spc="30">
                <a:solidFill>
                  <a:srgbClr val="181818"/>
                </a:solidFill>
                <a:latin typeface="Arial"/>
                <a:cs typeface="Arial"/>
              </a:rPr>
              <a:t>n</a:t>
            </a:r>
            <a:r>
              <a:rPr dirty="0" sz="1200" spc="65">
                <a:solidFill>
                  <a:srgbClr val="181818"/>
                </a:solidFill>
                <a:latin typeface="Arial"/>
                <a:cs typeface="Arial"/>
              </a:rPr>
              <a:t>c</a:t>
            </a:r>
            <a:r>
              <a:rPr dirty="0" sz="1200" spc="25">
                <a:solidFill>
                  <a:srgbClr val="181818"/>
                </a:solidFill>
                <a:latin typeface="Arial"/>
                <a:cs typeface="Arial"/>
              </a:rPr>
              <a:t>e</a:t>
            </a:r>
            <a:r>
              <a:rPr dirty="0" sz="1200" spc="25">
                <a:solidFill>
                  <a:srgbClr val="181818"/>
                </a:solidFill>
                <a:latin typeface="Arial"/>
                <a:cs typeface="Arial"/>
              </a:rPr>
              <a:t>, </a:t>
            </a:r>
            <a:r>
              <a:rPr dirty="0" sz="1200" spc="25">
                <a:solidFill>
                  <a:srgbClr val="181818"/>
                </a:solidFill>
                <a:latin typeface="Arial"/>
                <a:cs typeface="Arial"/>
              </a:rPr>
              <a:t>e</a:t>
            </a:r>
            <a:r>
              <a:rPr dirty="0" sz="1200" spc="30">
                <a:solidFill>
                  <a:srgbClr val="181818"/>
                </a:solidFill>
                <a:latin typeface="Arial"/>
                <a:cs typeface="Arial"/>
              </a:rPr>
              <a:t>n</a:t>
            </a:r>
            <a:r>
              <a:rPr dirty="0" sz="1200" spc="60">
                <a:solidFill>
                  <a:srgbClr val="181818"/>
                </a:solidFill>
                <a:latin typeface="Arial"/>
                <a:cs typeface="Arial"/>
              </a:rPr>
              <a:t>r</a:t>
            </a:r>
            <a:r>
              <a:rPr dirty="0" sz="1200" spc="15">
                <a:solidFill>
                  <a:srgbClr val="181818"/>
                </a:solidFill>
                <a:latin typeface="Arial"/>
                <a:cs typeface="Arial"/>
              </a:rPr>
              <a:t>i</a:t>
            </a:r>
            <a:r>
              <a:rPr dirty="0" sz="1200" spc="65">
                <a:solidFill>
                  <a:srgbClr val="181818"/>
                </a:solidFill>
                <a:latin typeface="Arial"/>
                <a:cs typeface="Arial"/>
              </a:rPr>
              <a:t>c</a:t>
            </a:r>
            <a:r>
              <a:rPr dirty="0" sz="1200" spc="40">
                <a:solidFill>
                  <a:srgbClr val="181818"/>
                </a:solidFill>
                <a:latin typeface="Arial"/>
                <a:cs typeface="Arial"/>
              </a:rPr>
              <a:t>h</a:t>
            </a:r>
            <a:r>
              <a:rPr dirty="0" sz="1200" spc="25">
                <a:solidFill>
                  <a:srgbClr val="181818"/>
                </a:solidFill>
                <a:latin typeface="Arial"/>
                <a:cs typeface="Arial"/>
              </a:rPr>
              <a:t>e</a:t>
            </a:r>
            <a:r>
              <a:rPr dirty="0" sz="1200" spc="70">
                <a:solidFill>
                  <a:srgbClr val="181818"/>
                </a:solidFill>
                <a:latin typeface="Arial"/>
                <a:cs typeface="Arial"/>
              </a:rPr>
              <a:t>d</a:t>
            </a:r>
            <a:r>
              <a:rPr dirty="0" sz="1200" spc="70">
                <a:solidFill>
                  <a:srgbClr val="181818"/>
                </a:solidFill>
                <a:latin typeface="Arial"/>
                <a:cs typeface="Arial"/>
              </a:rPr>
              <a:t> </a:t>
            </a:r>
            <a:r>
              <a:rPr dirty="0" sz="1200" spc="65">
                <a:solidFill>
                  <a:srgbClr val="181818"/>
                </a:solidFill>
                <a:latin typeface="Arial"/>
                <a:cs typeface="Arial"/>
              </a:rPr>
              <a:t>by</a:t>
            </a:r>
            <a:r>
              <a:rPr dirty="0" sz="1200" spc="65">
                <a:solidFill>
                  <a:srgbClr val="181818"/>
                </a:solidFill>
                <a:latin typeface="Arial"/>
                <a:cs typeface="Arial"/>
              </a:rPr>
              <a:t> </a:t>
            </a:r>
            <a:r>
              <a:rPr dirty="0" sz="1200" spc="100">
                <a:solidFill>
                  <a:srgbClr val="181818"/>
                </a:solidFill>
                <a:latin typeface="Arial"/>
                <a:cs typeface="Arial"/>
              </a:rPr>
              <a:t>t</a:t>
            </a:r>
            <a:r>
              <a:rPr dirty="0" sz="1200" spc="40">
                <a:solidFill>
                  <a:srgbClr val="181818"/>
                </a:solidFill>
                <a:latin typeface="Arial"/>
                <a:cs typeface="Arial"/>
              </a:rPr>
              <a:t>h</a:t>
            </a:r>
            <a:r>
              <a:rPr dirty="0" sz="1200" spc="25">
                <a:solidFill>
                  <a:srgbClr val="181818"/>
                </a:solidFill>
                <a:latin typeface="Arial"/>
                <a:cs typeface="Arial"/>
              </a:rPr>
              <a:t>e</a:t>
            </a:r>
            <a:r>
              <a:rPr dirty="0" sz="1200" spc="25">
                <a:solidFill>
                  <a:srgbClr val="181818"/>
                </a:solidFill>
                <a:latin typeface="Arial"/>
                <a:cs typeface="Arial"/>
              </a:rPr>
              <a:t> </a:t>
            </a:r>
            <a:r>
              <a:rPr dirty="0" sz="1200" spc="60">
                <a:solidFill>
                  <a:srgbClr val="181818"/>
                </a:solidFill>
                <a:latin typeface="Arial"/>
                <a:cs typeface="Arial"/>
              </a:rPr>
              <a:t>p</a:t>
            </a:r>
            <a:r>
              <a:rPr dirty="0" sz="1200" spc="60">
                <a:solidFill>
                  <a:srgbClr val="181818"/>
                </a:solidFill>
                <a:latin typeface="Arial"/>
                <a:cs typeface="Arial"/>
              </a:rPr>
              <a:t>r</a:t>
            </a:r>
            <a:r>
              <a:rPr dirty="0" sz="1200" spc="45">
                <a:solidFill>
                  <a:srgbClr val="181818"/>
                </a:solidFill>
                <a:latin typeface="Arial"/>
                <a:cs typeface="Arial"/>
              </a:rPr>
              <a:t>o</a:t>
            </a:r>
            <a:r>
              <a:rPr dirty="0" sz="1200" spc="95">
                <a:solidFill>
                  <a:srgbClr val="181818"/>
                </a:solidFill>
                <a:latin typeface="Arial"/>
                <a:cs typeface="Arial"/>
              </a:rPr>
              <a:t>f</a:t>
            </a:r>
            <a:r>
              <a:rPr dirty="0" sz="1200" spc="45">
                <a:solidFill>
                  <a:srgbClr val="181818"/>
                </a:solidFill>
                <a:latin typeface="Arial"/>
                <a:cs typeface="Arial"/>
              </a:rPr>
              <a:t>o</a:t>
            </a:r>
            <a:r>
              <a:rPr dirty="0" sz="1200" spc="25">
                <a:solidFill>
                  <a:srgbClr val="181818"/>
                </a:solidFill>
                <a:latin typeface="Arial"/>
                <a:cs typeface="Arial"/>
              </a:rPr>
              <a:t>u</a:t>
            </a:r>
            <a:r>
              <a:rPr dirty="0" sz="1200" spc="30">
                <a:solidFill>
                  <a:srgbClr val="181818"/>
                </a:solidFill>
                <a:latin typeface="Arial"/>
                <a:cs typeface="Arial"/>
              </a:rPr>
              <a:t>n</a:t>
            </a:r>
            <a:r>
              <a:rPr dirty="0" sz="1200" spc="70">
                <a:solidFill>
                  <a:srgbClr val="181818"/>
                </a:solidFill>
                <a:latin typeface="Arial"/>
                <a:cs typeface="Arial"/>
              </a:rPr>
              <a:t>d</a:t>
            </a:r>
            <a:r>
              <a:rPr dirty="0" sz="1200" spc="35">
                <a:solidFill>
                  <a:srgbClr val="181818"/>
                </a:solidFill>
                <a:latin typeface="Arial"/>
                <a:cs typeface="Arial"/>
              </a:rPr>
              <a:t> </a:t>
            </a:r>
            <a:r>
              <a:rPr dirty="0" sz="1200" spc="100">
                <a:solidFill>
                  <a:srgbClr val="181818"/>
                </a:solidFill>
                <a:latin typeface="Arial"/>
                <a:cs typeface="Arial"/>
              </a:rPr>
              <a:t>t</a:t>
            </a:r>
            <a:r>
              <a:rPr dirty="0" sz="1200" spc="25">
                <a:solidFill>
                  <a:srgbClr val="181818"/>
                </a:solidFill>
                <a:latin typeface="Arial"/>
                <a:cs typeface="Arial"/>
              </a:rPr>
              <a:t>e</a:t>
            </a:r>
            <a:r>
              <a:rPr dirty="0" sz="1200" spc="5">
                <a:solidFill>
                  <a:srgbClr val="181818"/>
                </a:solidFill>
                <a:latin typeface="Arial"/>
                <a:cs typeface="Arial"/>
              </a:rPr>
              <a:t>a</a:t>
            </a:r>
            <a:r>
              <a:rPr dirty="0" sz="1200" spc="65">
                <a:solidFill>
                  <a:srgbClr val="181818"/>
                </a:solidFill>
                <a:latin typeface="Arial"/>
                <a:cs typeface="Arial"/>
              </a:rPr>
              <a:t>c</a:t>
            </a:r>
            <a:r>
              <a:rPr dirty="0" sz="1200" spc="25">
                <a:solidFill>
                  <a:srgbClr val="181818"/>
                </a:solidFill>
                <a:latin typeface="Arial"/>
                <a:cs typeface="Arial"/>
              </a:rPr>
              <a:t>hi</a:t>
            </a:r>
            <a:r>
              <a:rPr dirty="0" sz="1200" spc="30">
                <a:solidFill>
                  <a:srgbClr val="181818"/>
                </a:solidFill>
                <a:latin typeface="Arial"/>
                <a:cs typeface="Arial"/>
              </a:rPr>
              <a:t>n</a:t>
            </a:r>
            <a:r>
              <a:rPr dirty="0" sz="1200" spc="60">
                <a:solidFill>
                  <a:srgbClr val="181818"/>
                </a:solidFill>
                <a:latin typeface="Arial"/>
                <a:cs typeface="Arial"/>
              </a:rPr>
              <a:t>g</a:t>
            </a:r>
            <a:r>
              <a:rPr dirty="0" sz="1200" spc="20">
                <a:solidFill>
                  <a:srgbClr val="181818"/>
                </a:solidFill>
                <a:latin typeface="Arial"/>
                <a:cs typeface="Arial"/>
              </a:rPr>
              <a:t>s</a:t>
            </a:r>
            <a:r>
              <a:rPr dirty="0" sz="1200" spc="20">
                <a:solidFill>
                  <a:srgbClr val="181818"/>
                </a:solidFill>
                <a:latin typeface="Arial"/>
                <a:cs typeface="Arial"/>
              </a:rPr>
              <a:t> </a:t>
            </a:r>
            <a:r>
              <a:rPr dirty="0" sz="1200" spc="45">
                <a:solidFill>
                  <a:srgbClr val="181818"/>
                </a:solidFill>
                <a:latin typeface="Arial"/>
                <a:cs typeface="Arial"/>
              </a:rPr>
              <a:t>o</a:t>
            </a:r>
            <a:r>
              <a:rPr dirty="0" sz="1200" spc="95">
                <a:solidFill>
                  <a:srgbClr val="181818"/>
                </a:solidFill>
                <a:latin typeface="Arial"/>
                <a:cs typeface="Arial"/>
              </a:rPr>
              <a:t>f</a:t>
            </a:r>
            <a:r>
              <a:rPr dirty="0" sz="1200" spc="95">
                <a:solidFill>
                  <a:srgbClr val="181818"/>
                </a:solidFill>
                <a:latin typeface="Arial"/>
                <a:cs typeface="Arial"/>
              </a:rPr>
              <a:t> </a:t>
            </a:r>
            <a:r>
              <a:rPr dirty="0" sz="1200" spc="100">
                <a:solidFill>
                  <a:srgbClr val="181818"/>
                </a:solidFill>
                <a:latin typeface="Arial"/>
                <a:cs typeface="Arial"/>
              </a:rPr>
              <a:t>t</a:t>
            </a:r>
            <a:r>
              <a:rPr dirty="0" sz="1200" spc="40">
                <a:solidFill>
                  <a:srgbClr val="181818"/>
                </a:solidFill>
                <a:latin typeface="Arial"/>
                <a:cs typeface="Arial"/>
              </a:rPr>
              <a:t>h</a:t>
            </a:r>
            <a:r>
              <a:rPr dirty="0" sz="1200" spc="25">
                <a:solidFill>
                  <a:srgbClr val="181818"/>
                </a:solidFill>
                <a:latin typeface="Arial"/>
                <a:cs typeface="Arial"/>
              </a:rPr>
              <a:t>e</a:t>
            </a:r>
            <a:r>
              <a:rPr dirty="0" sz="1200" spc="25">
                <a:solidFill>
                  <a:srgbClr val="181818"/>
                </a:solidFill>
                <a:latin typeface="Arial"/>
                <a:cs typeface="Arial"/>
              </a:rPr>
              <a:t> </a:t>
            </a:r>
            <a:r>
              <a:rPr dirty="0" sz="1200" spc="-30">
                <a:solidFill>
                  <a:srgbClr val="181818"/>
                </a:solidFill>
                <a:latin typeface="Arial"/>
                <a:cs typeface="Arial"/>
              </a:rPr>
              <a:t>Q</a:t>
            </a:r>
            <a:r>
              <a:rPr dirty="0" sz="1200" spc="25">
                <a:solidFill>
                  <a:srgbClr val="181818"/>
                </a:solidFill>
                <a:latin typeface="Arial"/>
                <a:cs typeface="Arial"/>
              </a:rPr>
              <a:t>u</a:t>
            </a:r>
            <a:r>
              <a:rPr dirty="0" sz="1200" spc="60">
                <a:solidFill>
                  <a:srgbClr val="181818"/>
                </a:solidFill>
                <a:latin typeface="Arial"/>
                <a:cs typeface="Arial"/>
              </a:rPr>
              <a:t>r</a:t>
            </a:r>
            <a:r>
              <a:rPr dirty="0" sz="1200" spc="5">
                <a:solidFill>
                  <a:srgbClr val="181818"/>
                </a:solidFill>
                <a:latin typeface="Arial"/>
                <a:cs typeface="Arial"/>
              </a:rPr>
              <a:t>a</a:t>
            </a:r>
            <a:r>
              <a:rPr dirty="0" sz="1200" spc="30">
                <a:solidFill>
                  <a:srgbClr val="181818"/>
                </a:solidFill>
                <a:latin typeface="Arial"/>
                <a:cs typeface="Arial"/>
              </a:rPr>
              <a:t>n</a:t>
            </a:r>
            <a:r>
              <a:rPr dirty="0" sz="1200" spc="30">
                <a:solidFill>
                  <a:srgbClr val="181818"/>
                </a:solidFill>
                <a:latin typeface="Arial"/>
                <a:cs typeface="Arial"/>
              </a:rPr>
              <a:t> </a:t>
            </a:r>
            <a:r>
              <a:rPr dirty="0" sz="1200" spc="5">
                <a:solidFill>
                  <a:srgbClr val="181818"/>
                </a:solidFill>
                <a:latin typeface="Arial"/>
                <a:cs typeface="Arial"/>
              </a:rPr>
              <a:t>a</a:t>
            </a:r>
            <a:r>
              <a:rPr dirty="0" sz="1200" spc="30">
                <a:solidFill>
                  <a:srgbClr val="181818"/>
                </a:solidFill>
                <a:latin typeface="Arial"/>
                <a:cs typeface="Arial"/>
              </a:rPr>
              <a:t>n</a:t>
            </a:r>
            <a:r>
              <a:rPr dirty="0" sz="1200" spc="70">
                <a:solidFill>
                  <a:srgbClr val="181818"/>
                </a:solidFill>
                <a:latin typeface="Arial"/>
                <a:cs typeface="Arial"/>
              </a:rPr>
              <a:t>d</a:t>
            </a:r>
            <a:r>
              <a:rPr dirty="0" sz="1200" spc="70">
                <a:solidFill>
                  <a:srgbClr val="181818"/>
                </a:solidFill>
                <a:latin typeface="Arial"/>
                <a:cs typeface="Arial"/>
              </a:rPr>
              <a:t> </a:t>
            </a:r>
            <a:r>
              <a:rPr dirty="0" sz="1200" spc="25">
                <a:solidFill>
                  <a:srgbClr val="181818"/>
                </a:solidFill>
                <a:latin typeface="Arial"/>
                <a:cs typeface="Arial"/>
              </a:rPr>
              <a:t>T</a:t>
            </a:r>
            <a:r>
              <a:rPr dirty="0" sz="1200" spc="5">
                <a:solidFill>
                  <a:srgbClr val="181818"/>
                </a:solidFill>
                <a:latin typeface="Arial"/>
                <a:cs typeface="Arial"/>
              </a:rPr>
              <a:t>a</a:t>
            </a:r>
            <a:r>
              <a:rPr dirty="0" sz="1200" spc="95">
                <a:solidFill>
                  <a:srgbClr val="181818"/>
                </a:solidFill>
                <a:latin typeface="Arial"/>
                <a:cs typeface="Arial"/>
              </a:rPr>
              <a:t>f</a:t>
            </a:r>
            <a:r>
              <a:rPr dirty="0" sz="1200" spc="20">
                <a:solidFill>
                  <a:srgbClr val="181818"/>
                </a:solidFill>
                <a:latin typeface="Arial"/>
                <a:cs typeface="Arial"/>
              </a:rPr>
              <a:t>s</a:t>
            </a:r>
            <a:r>
              <a:rPr dirty="0" sz="1200" spc="15">
                <a:solidFill>
                  <a:srgbClr val="181818"/>
                </a:solidFill>
                <a:latin typeface="Arial"/>
                <a:cs typeface="Arial"/>
              </a:rPr>
              <a:t>i</a:t>
            </a:r>
            <a:r>
              <a:rPr dirty="0" sz="1200" spc="60">
                <a:solidFill>
                  <a:srgbClr val="181818"/>
                </a:solidFill>
                <a:latin typeface="Arial"/>
                <a:cs typeface="Arial"/>
              </a:rPr>
              <a:t>r</a:t>
            </a:r>
            <a:r>
              <a:rPr dirty="0" sz="1200" spc="-5">
                <a:solidFill>
                  <a:srgbClr val="181818"/>
                </a:solidFill>
                <a:latin typeface="Arial"/>
                <a:cs typeface="Arial"/>
              </a:rPr>
              <a:t>.</a:t>
            </a:r>
            <a:r>
              <a:rPr dirty="0" sz="1200" spc="-5">
                <a:solidFill>
                  <a:srgbClr val="181818"/>
                </a:solidFill>
                <a:latin typeface="Arial"/>
                <a:cs typeface="Arial"/>
              </a:rPr>
              <a:t> </a:t>
            </a:r>
            <a:r>
              <a:rPr dirty="0" sz="1200" spc="-25">
                <a:solidFill>
                  <a:srgbClr val="181818"/>
                </a:solidFill>
                <a:latin typeface="Arial"/>
                <a:cs typeface="Arial"/>
              </a:rPr>
              <a:t>B</a:t>
            </a:r>
            <a:r>
              <a:rPr dirty="0" sz="1200" spc="25">
                <a:solidFill>
                  <a:srgbClr val="181818"/>
                </a:solidFill>
                <a:latin typeface="Arial"/>
                <a:cs typeface="Arial"/>
              </a:rPr>
              <a:t>e</a:t>
            </a:r>
            <a:r>
              <a:rPr dirty="0" sz="1200" spc="65">
                <a:solidFill>
                  <a:srgbClr val="181818"/>
                </a:solidFill>
                <a:latin typeface="Arial"/>
                <a:cs typeface="Arial"/>
              </a:rPr>
              <a:t>y</a:t>
            </a:r>
            <a:r>
              <a:rPr dirty="0" sz="1200" spc="45">
                <a:solidFill>
                  <a:srgbClr val="181818"/>
                </a:solidFill>
                <a:latin typeface="Arial"/>
                <a:cs typeface="Arial"/>
              </a:rPr>
              <a:t>o</a:t>
            </a:r>
            <a:r>
              <a:rPr dirty="0" sz="1200" spc="30">
                <a:solidFill>
                  <a:srgbClr val="181818"/>
                </a:solidFill>
                <a:latin typeface="Arial"/>
                <a:cs typeface="Arial"/>
              </a:rPr>
              <a:t>n</a:t>
            </a:r>
            <a:r>
              <a:rPr dirty="0" sz="1200" spc="70">
                <a:solidFill>
                  <a:srgbClr val="181818"/>
                </a:solidFill>
                <a:latin typeface="Arial"/>
                <a:cs typeface="Arial"/>
              </a:rPr>
              <a:t>d</a:t>
            </a:r>
            <a:r>
              <a:rPr dirty="0" sz="1200" spc="70">
                <a:solidFill>
                  <a:srgbClr val="181818"/>
                </a:solidFill>
                <a:latin typeface="Arial"/>
                <a:cs typeface="Arial"/>
              </a:rPr>
              <a:t> </a:t>
            </a:r>
            <a:r>
              <a:rPr dirty="0" sz="1200" spc="30">
                <a:solidFill>
                  <a:srgbClr val="181818"/>
                </a:solidFill>
                <a:latin typeface="Arial"/>
                <a:cs typeface="Arial"/>
              </a:rPr>
              <a:t>me</a:t>
            </a:r>
            <a:r>
              <a:rPr dirty="0" sz="1200" spc="60">
                <a:solidFill>
                  <a:srgbClr val="181818"/>
                </a:solidFill>
                <a:latin typeface="Arial"/>
                <a:cs typeface="Arial"/>
              </a:rPr>
              <a:t>r</a:t>
            </a:r>
            <a:r>
              <a:rPr dirty="0" sz="1200" spc="25">
                <a:solidFill>
                  <a:srgbClr val="181818"/>
                </a:solidFill>
                <a:latin typeface="Arial"/>
                <a:cs typeface="Arial"/>
              </a:rPr>
              <a:t>e</a:t>
            </a:r>
            <a:r>
              <a:rPr dirty="0" sz="1200" spc="25">
                <a:solidFill>
                  <a:srgbClr val="181818"/>
                </a:solidFill>
                <a:latin typeface="Arial"/>
                <a:cs typeface="Arial"/>
              </a:rPr>
              <a:t> </a:t>
            </a:r>
            <a:r>
              <a:rPr dirty="0" sz="1200" spc="45">
                <a:solidFill>
                  <a:srgbClr val="181818"/>
                </a:solidFill>
                <a:latin typeface="Arial"/>
                <a:cs typeface="Arial"/>
              </a:rPr>
              <a:t>k</a:t>
            </a:r>
            <a:r>
              <a:rPr dirty="0" sz="1200" spc="30">
                <a:solidFill>
                  <a:srgbClr val="181818"/>
                </a:solidFill>
                <a:latin typeface="Arial"/>
                <a:cs typeface="Arial"/>
              </a:rPr>
              <a:t>n</a:t>
            </a:r>
            <a:r>
              <a:rPr dirty="0" sz="1200" spc="45">
                <a:solidFill>
                  <a:srgbClr val="181818"/>
                </a:solidFill>
                <a:latin typeface="Arial"/>
                <a:cs typeface="Arial"/>
              </a:rPr>
              <a:t>o</a:t>
            </a:r>
            <a:r>
              <a:rPr dirty="0" sz="1200" spc="100">
                <a:solidFill>
                  <a:srgbClr val="181818"/>
                </a:solidFill>
                <a:latin typeface="Arial"/>
                <a:cs typeface="Arial"/>
              </a:rPr>
              <a:t>w</a:t>
            </a:r>
            <a:r>
              <a:rPr dirty="0" sz="1200" spc="15">
                <a:solidFill>
                  <a:srgbClr val="181818"/>
                </a:solidFill>
                <a:latin typeface="Arial"/>
                <a:cs typeface="Arial"/>
              </a:rPr>
              <a:t>l</a:t>
            </a:r>
            <a:r>
              <a:rPr dirty="0" sz="1200" spc="25">
                <a:solidFill>
                  <a:srgbClr val="181818"/>
                </a:solidFill>
                <a:latin typeface="Arial"/>
                <a:cs typeface="Arial"/>
              </a:rPr>
              <a:t>e</a:t>
            </a:r>
            <a:r>
              <a:rPr dirty="0" sz="1200" spc="70">
                <a:solidFill>
                  <a:srgbClr val="181818"/>
                </a:solidFill>
                <a:latin typeface="Arial"/>
                <a:cs typeface="Arial"/>
              </a:rPr>
              <a:t>d</a:t>
            </a:r>
            <a:r>
              <a:rPr dirty="0" sz="1200" spc="60">
                <a:solidFill>
                  <a:srgbClr val="181818"/>
                </a:solidFill>
                <a:latin typeface="Arial"/>
                <a:cs typeface="Arial"/>
              </a:rPr>
              <a:t>g</a:t>
            </a:r>
            <a:r>
              <a:rPr dirty="0" sz="1200" spc="25">
                <a:solidFill>
                  <a:srgbClr val="181818"/>
                </a:solidFill>
                <a:latin typeface="Arial"/>
                <a:cs typeface="Arial"/>
              </a:rPr>
              <a:t>e</a:t>
            </a:r>
            <a:r>
              <a:rPr dirty="0" sz="1200" spc="25">
                <a:solidFill>
                  <a:srgbClr val="181818"/>
                </a:solidFill>
                <a:latin typeface="Arial"/>
                <a:cs typeface="Arial"/>
              </a:rPr>
              <a:t> </a:t>
            </a:r>
            <a:r>
              <a:rPr dirty="0" sz="1200" spc="5">
                <a:solidFill>
                  <a:srgbClr val="181818"/>
                </a:solidFill>
                <a:latin typeface="Arial"/>
                <a:cs typeface="Arial"/>
              </a:rPr>
              <a:t>a</a:t>
            </a:r>
            <a:r>
              <a:rPr dirty="0" sz="1200" spc="65">
                <a:solidFill>
                  <a:srgbClr val="181818"/>
                </a:solidFill>
                <a:latin typeface="Arial"/>
                <a:cs typeface="Arial"/>
              </a:rPr>
              <a:t>c</a:t>
            </a:r>
            <a:r>
              <a:rPr dirty="0" sz="1200" spc="60">
                <a:solidFill>
                  <a:srgbClr val="181818"/>
                </a:solidFill>
                <a:latin typeface="Arial"/>
                <a:cs typeface="Arial"/>
              </a:rPr>
              <a:t>q</a:t>
            </a:r>
            <a:r>
              <a:rPr dirty="0" sz="1200" spc="25">
                <a:solidFill>
                  <a:srgbClr val="181818"/>
                </a:solidFill>
                <a:latin typeface="Arial"/>
                <a:cs typeface="Arial"/>
              </a:rPr>
              <a:t>u</a:t>
            </a:r>
            <a:r>
              <a:rPr dirty="0" sz="1200" spc="15">
                <a:solidFill>
                  <a:srgbClr val="181818"/>
                </a:solidFill>
                <a:latin typeface="Arial"/>
                <a:cs typeface="Arial"/>
              </a:rPr>
              <a:t>i</a:t>
            </a:r>
            <a:r>
              <a:rPr dirty="0" sz="1200" spc="20">
                <a:solidFill>
                  <a:srgbClr val="181818"/>
                </a:solidFill>
                <a:latin typeface="Arial"/>
                <a:cs typeface="Arial"/>
              </a:rPr>
              <a:t>s</a:t>
            </a:r>
            <a:r>
              <a:rPr dirty="0" sz="1200" spc="15">
                <a:solidFill>
                  <a:srgbClr val="181818"/>
                </a:solidFill>
                <a:latin typeface="Arial"/>
                <a:cs typeface="Arial"/>
              </a:rPr>
              <a:t>i</a:t>
            </a:r>
            <a:r>
              <a:rPr dirty="0" sz="1200" spc="100">
                <a:solidFill>
                  <a:srgbClr val="181818"/>
                </a:solidFill>
                <a:latin typeface="Arial"/>
                <a:cs typeface="Arial"/>
              </a:rPr>
              <a:t>t</a:t>
            </a:r>
            <a:r>
              <a:rPr dirty="0" sz="1200" spc="15">
                <a:solidFill>
                  <a:srgbClr val="181818"/>
                </a:solidFill>
                <a:latin typeface="Arial"/>
                <a:cs typeface="Arial"/>
              </a:rPr>
              <a:t>i</a:t>
            </a:r>
            <a:r>
              <a:rPr dirty="0" sz="1200" spc="45">
                <a:solidFill>
                  <a:srgbClr val="181818"/>
                </a:solidFill>
                <a:latin typeface="Arial"/>
                <a:cs typeface="Arial"/>
              </a:rPr>
              <a:t>o</a:t>
            </a:r>
            <a:r>
              <a:rPr dirty="0" sz="1200" spc="30">
                <a:solidFill>
                  <a:srgbClr val="181818"/>
                </a:solidFill>
                <a:latin typeface="Arial"/>
                <a:cs typeface="Arial"/>
              </a:rPr>
              <a:t>n</a:t>
            </a:r>
            <a:r>
              <a:rPr dirty="0" sz="1200" spc="30">
                <a:solidFill>
                  <a:srgbClr val="181818"/>
                </a:solidFill>
                <a:latin typeface="Arial"/>
                <a:cs typeface="Arial"/>
              </a:rPr>
              <a:t>, </a:t>
            </a:r>
            <a:r>
              <a:rPr dirty="0" sz="1200" spc="45">
                <a:solidFill>
                  <a:srgbClr val="181818"/>
                </a:solidFill>
                <a:latin typeface="Arial"/>
                <a:cs typeface="Arial"/>
              </a:rPr>
              <a:t>o</a:t>
            </a:r>
            <a:r>
              <a:rPr dirty="0" sz="1200" spc="25">
                <a:solidFill>
                  <a:srgbClr val="181818"/>
                </a:solidFill>
                <a:latin typeface="Arial"/>
                <a:cs typeface="Arial"/>
              </a:rPr>
              <a:t>u</a:t>
            </a:r>
            <a:r>
              <a:rPr dirty="0" sz="1200" spc="60">
                <a:solidFill>
                  <a:srgbClr val="181818"/>
                </a:solidFill>
                <a:latin typeface="Arial"/>
                <a:cs typeface="Arial"/>
              </a:rPr>
              <a:t>r</a:t>
            </a:r>
            <a:r>
              <a:rPr dirty="0" sz="1200" spc="60">
                <a:solidFill>
                  <a:srgbClr val="181818"/>
                </a:solidFill>
                <a:latin typeface="Arial"/>
                <a:cs typeface="Arial"/>
              </a:rPr>
              <a:t> </a:t>
            </a:r>
            <a:r>
              <a:rPr dirty="0" sz="1200" spc="65">
                <a:solidFill>
                  <a:srgbClr val="181818"/>
                </a:solidFill>
                <a:latin typeface="Arial"/>
                <a:cs typeface="Arial"/>
              </a:rPr>
              <a:t>c</a:t>
            </a:r>
            <a:r>
              <a:rPr dirty="0" sz="1200" spc="25">
                <a:solidFill>
                  <a:srgbClr val="181818"/>
                </a:solidFill>
                <a:latin typeface="Arial"/>
                <a:cs typeface="Arial"/>
              </a:rPr>
              <a:t>u</a:t>
            </a:r>
            <a:r>
              <a:rPr dirty="0" sz="1200" spc="60">
                <a:solidFill>
                  <a:srgbClr val="181818"/>
                </a:solidFill>
                <a:latin typeface="Arial"/>
                <a:cs typeface="Arial"/>
              </a:rPr>
              <a:t>rr</a:t>
            </a:r>
            <a:r>
              <a:rPr dirty="0" sz="1200" spc="15">
                <a:solidFill>
                  <a:srgbClr val="181818"/>
                </a:solidFill>
                <a:latin typeface="Arial"/>
                <a:cs typeface="Arial"/>
              </a:rPr>
              <a:t>i</a:t>
            </a:r>
            <a:r>
              <a:rPr dirty="0" sz="1200" spc="65">
                <a:solidFill>
                  <a:srgbClr val="181818"/>
                </a:solidFill>
                <a:latin typeface="Arial"/>
                <a:cs typeface="Arial"/>
              </a:rPr>
              <a:t>c</a:t>
            </a:r>
            <a:r>
              <a:rPr dirty="0" sz="1200" spc="25">
                <a:solidFill>
                  <a:srgbClr val="181818"/>
                </a:solidFill>
                <a:latin typeface="Arial"/>
                <a:cs typeface="Arial"/>
              </a:rPr>
              <a:t>u</a:t>
            </a:r>
            <a:r>
              <a:rPr dirty="0" sz="1200" spc="15">
                <a:solidFill>
                  <a:srgbClr val="181818"/>
                </a:solidFill>
                <a:latin typeface="Arial"/>
                <a:cs typeface="Arial"/>
              </a:rPr>
              <a:t>l</a:t>
            </a:r>
            <a:r>
              <a:rPr dirty="0" sz="1200" spc="30">
                <a:solidFill>
                  <a:srgbClr val="181818"/>
                </a:solidFill>
                <a:latin typeface="Arial"/>
                <a:cs typeface="Arial"/>
              </a:rPr>
              <a:t>um</a:t>
            </a:r>
            <a:r>
              <a:rPr dirty="0" sz="1200" spc="30">
                <a:solidFill>
                  <a:srgbClr val="181818"/>
                </a:solidFill>
                <a:latin typeface="Arial"/>
                <a:cs typeface="Arial"/>
              </a:rPr>
              <a:t> </a:t>
            </a:r>
            <a:r>
              <a:rPr dirty="0" sz="1200" spc="30">
                <a:solidFill>
                  <a:srgbClr val="181818"/>
                </a:solidFill>
                <a:latin typeface="Arial"/>
                <a:cs typeface="Arial"/>
              </a:rPr>
              <a:t>em</a:t>
            </a:r>
            <a:r>
              <a:rPr dirty="0" sz="1200" spc="60">
                <a:solidFill>
                  <a:srgbClr val="181818"/>
                </a:solidFill>
                <a:latin typeface="Arial"/>
                <a:cs typeface="Arial"/>
              </a:rPr>
              <a:t>p</a:t>
            </a:r>
            <a:r>
              <a:rPr dirty="0" sz="1200" spc="40">
                <a:solidFill>
                  <a:srgbClr val="181818"/>
                </a:solidFill>
                <a:latin typeface="Arial"/>
                <a:cs typeface="Arial"/>
              </a:rPr>
              <a:t>h</a:t>
            </a:r>
            <a:r>
              <a:rPr dirty="0" sz="1200" spc="5">
                <a:solidFill>
                  <a:srgbClr val="181818"/>
                </a:solidFill>
                <a:latin typeface="Arial"/>
                <a:cs typeface="Arial"/>
              </a:rPr>
              <a:t>a</a:t>
            </a:r>
            <a:r>
              <a:rPr dirty="0" sz="1200" spc="20">
                <a:solidFill>
                  <a:srgbClr val="181818"/>
                </a:solidFill>
                <a:latin typeface="Arial"/>
                <a:cs typeface="Arial"/>
              </a:rPr>
              <a:t>s</a:t>
            </a:r>
            <a:r>
              <a:rPr dirty="0" sz="1200" spc="15">
                <a:solidFill>
                  <a:srgbClr val="181818"/>
                </a:solidFill>
                <a:latin typeface="Arial"/>
                <a:cs typeface="Arial"/>
              </a:rPr>
              <a:t>i</a:t>
            </a:r>
            <a:r>
              <a:rPr dirty="0" sz="1200" spc="45">
                <a:solidFill>
                  <a:srgbClr val="181818"/>
                </a:solidFill>
                <a:latin typeface="Arial"/>
                <a:cs typeface="Arial"/>
              </a:rPr>
              <a:t>z</a:t>
            </a:r>
            <a:r>
              <a:rPr dirty="0" sz="1200" spc="25">
                <a:solidFill>
                  <a:srgbClr val="181818"/>
                </a:solidFill>
                <a:latin typeface="Arial"/>
                <a:cs typeface="Arial"/>
              </a:rPr>
              <a:t>es</a:t>
            </a:r>
            <a:r>
              <a:rPr dirty="0" sz="1200" spc="10">
                <a:solidFill>
                  <a:srgbClr val="181818"/>
                </a:solidFill>
                <a:latin typeface="Arial"/>
                <a:cs typeface="Arial"/>
              </a:rPr>
              <a:t> </a:t>
            </a:r>
            <a:r>
              <a:rPr dirty="0" sz="1200" spc="65">
                <a:solidFill>
                  <a:srgbClr val="181818"/>
                </a:solidFill>
                <a:latin typeface="Arial"/>
                <a:cs typeface="Arial"/>
              </a:rPr>
              <a:t>c</a:t>
            </a:r>
            <a:r>
              <a:rPr dirty="0" sz="1200" spc="60">
                <a:solidFill>
                  <a:srgbClr val="181818"/>
                </a:solidFill>
                <a:latin typeface="Arial"/>
                <a:cs typeface="Arial"/>
              </a:rPr>
              <a:t>r</a:t>
            </a:r>
            <a:r>
              <a:rPr dirty="0" sz="1200" spc="15">
                <a:solidFill>
                  <a:srgbClr val="181818"/>
                </a:solidFill>
                <a:latin typeface="Arial"/>
                <a:cs typeface="Arial"/>
              </a:rPr>
              <a:t>i</a:t>
            </a:r>
            <a:r>
              <a:rPr dirty="0" sz="1200" spc="100">
                <a:solidFill>
                  <a:srgbClr val="181818"/>
                </a:solidFill>
                <a:latin typeface="Arial"/>
                <a:cs typeface="Arial"/>
              </a:rPr>
              <a:t>t</a:t>
            </a:r>
            <a:r>
              <a:rPr dirty="0" sz="1200" spc="15">
                <a:solidFill>
                  <a:srgbClr val="181818"/>
                </a:solidFill>
                <a:latin typeface="Arial"/>
                <a:cs typeface="Arial"/>
              </a:rPr>
              <a:t>i</a:t>
            </a:r>
            <a:r>
              <a:rPr dirty="0" sz="1200" spc="65">
                <a:solidFill>
                  <a:srgbClr val="181818"/>
                </a:solidFill>
                <a:latin typeface="Arial"/>
                <a:cs typeface="Arial"/>
              </a:rPr>
              <a:t>c</a:t>
            </a:r>
            <a:r>
              <a:rPr dirty="0" sz="1200" spc="5">
                <a:solidFill>
                  <a:srgbClr val="181818"/>
                </a:solidFill>
                <a:latin typeface="Arial"/>
                <a:cs typeface="Arial"/>
              </a:rPr>
              <a:t>a</a:t>
            </a:r>
            <a:r>
              <a:rPr dirty="0" sz="1200" spc="15">
                <a:solidFill>
                  <a:srgbClr val="181818"/>
                </a:solidFill>
                <a:latin typeface="Arial"/>
                <a:cs typeface="Arial"/>
              </a:rPr>
              <a:t>l</a:t>
            </a:r>
            <a:r>
              <a:rPr dirty="0" sz="1200" spc="15">
                <a:solidFill>
                  <a:srgbClr val="181818"/>
                </a:solidFill>
                <a:latin typeface="Arial"/>
                <a:cs typeface="Arial"/>
              </a:rPr>
              <a:t> </a:t>
            </a:r>
            <a:r>
              <a:rPr dirty="0" sz="1200" spc="100">
                <a:solidFill>
                  <a:srgbClr val="181818"/>
                </a:solidFill>
                <a:latin typeface="Arial"/>
                <a:cs typeface="Arial"/>
              </a:rPr>
              <a:t>t</a:t>
            </a:r>
            <a:r>
              <a:rPr dirty="0" sz="1200" spc="25">
                <a:solidFill>
                  <a:srgbClr val="181818"/>
                </a:solidFill>
                <a:latin typeface="Arial"/>
                <a:cs typeface="Arial"/>
              </a:rPr>
              <a:t>hi</a:t>
            </a:r>
            <a:r>
              <a:rPr dirty="0" sz="1200" spc="30">
                <a:solidFill>
                  <a:srgbClr val="181818"/>
                </a:solidFill>
                <a:latin typeface="Arial"/>
                <a:cs typeface="Arial"/>
              </a:rPr>
              <a:t>n</a:t>
            </a:r>
            <a:r>
              <a:rPr dirty="0" sz="1200" spc="45">
                <a:solidFill>
                  <a:srgbClr val="181818"/>
                </a:solidFill>
                <a:latin typeface="Arial"/>
                <a:cs typeface="Arial"/>
              </a:rPr>
              <a:t>k</a:t>
            </a:r>
            <a:r>
              <a:rPr dirty="0" sz="1200" spc="15">
                <a:solidFill>
                  <a:srgbClr val="181818"/>
                </a:solidFill>
                <a:latin typeface="Arial"/>
                <a:cs typeface="Arial"/>
              </a:rPr>
              <a:t>i</a:t>
            </a:r>
            <a:r>
              <a:rPr dirty="0" sz="1200" spc="30">
                <a:solidFill>
                  <a:srgbClr val="181818"/>
                </a:solidFill>
                <a:latin typeface="Arial"/>
                <a:cs typeface="Arial"/>
              </a:rPr>
              <a:t>n</a:t>
            </a:r>
            <a:r>
              <a:rPr dirty="0" sz="1200" spc="60">
                <a:solidFill>
                  <a:srgbClr val="181818"/>
                </a:solidFill>
                <a:latin typeface="Arial"/>
                <a:cs typeface="Arial"/>
              </a:rPr>
              <a:t>g</a:t>
            </a:r>
            <a:r>
              <a:rPr dirty="0" sz="1200" spc="60">
                <a:solidFill>
                  <a:srgbClr val="181818"/>
                </a:solidFill>
                <a:latin typeface="Arial"/>
                <a:cs typeface="Arial"/>
              </a:rPr>
              <a:t>, </a:t>
            </a:r>
            <a:r>
              <a:rPr dirty="0" sz="1200" spc="60">
                <a:solidFill>
                  <a:srgbClr val="181818"/>
                </a:solidFill>
                <a:latin typeface="Arial"/>
                <a:cs typeface="Arial"/>
              </a:rPr>
              <a:t>p</a:t>
            </a:r>
            <a:r>
              <a:rPr dirty="0" sz="1200" spc="60">
                <a:solidFill>
                  <a:srgbClr val="181818"/>
                </a:solidFill>
                <a:latin typeface="Arial"/>
                <a:cs typeface="Arial"/>
              </a:rPr>
              <a:t>r</a:t>
            </a:r>
            <a:r>
              <a:rPr dirty="0" sz="1200" spc="45">
                <a:solidFill>
                  <a:srgbClr val="181818"/>
                </a:solidFill>
                <a:latin typeface="Arial"/>
                <a:cs typeface="Arial"/>
              </a:rPr>
              <a:t>o</a:t>
            </a:r>
            <a:r>
              <a:rPr dirty="0" sz="1200" spc="70">
                <a:solidFill>
                  <a:srgbClr val="181818"/>
                </a:solidFill>
                <a:latin typeface="Arial"/>
                <a:cs typeface="Arial"/>
              </a:rPr>
              <a:t>b</a:t>
            </a:r>
            <a:r>
              <a:rPr dirty="0" sz="1200" spc="15">
                <a:solidFill>
                  <a:srgbClr val="181818"/>
                </a:solidFill>
                <a:latin typeface="Arial"/>
                <a:cs typeface="Arial"/>
              </a:rPr>
              <a:t>l</a:t>
            </a:r>
            <a:r>
              <a:rPr dirty="0" sz="1200" spc="30">
                <a:solidFill>
                  <a:srgbClr val="181818"/>
                </a:solidFill>
                <a:latin typeface="Arial"/>
                <a:cs typeface="Arial"/>
              </a:rPr>
              <a:t>em</a:t>
            </a:r>
            <a:r>
              <a:rPr dirty="0" sz="1200" spc="150">
                <a:solidFill>
                  <a:srgbClr val="181818"/>
                </a:solidFill>
                <a:latin typeface="Arial"/>
                <a:cs typeface="Arial"/>
              </a:rPr>
              <a:t>-</a:t>
            </a:r>
            <a:r>
              <a:rPr dirty="0" sz="1200" spc="20">
                <a:solidFill>
                  <a:srgbClr val="181818"/>
                </a:solidFill>
                <a:latin typeface="Arial"/>
                <a:cs typeface="Arial"/>
              </a:rPr>
              <a:t>s</a:t>
            </a:r>
            <a:r>
              <a:rPr dirty="0" sz="1200" spc="45">
                <a:solidFill>
                  <a:srgbClr val="181818"/>
                </a:solidFill>
                <a:latin typeface="Arial"/>
                <a:cs typeface="Arial"/>
              </a:rPr>
              <a:t>o</a:t>
            </a:r>
            <a:r>
              <a:rPr dirty="0" sz="1200" spc="15">
                <a:solidFill>
                  <a:srgbClr val="181818"/>
                </a:solidFill>
                <a:latin typeface="Arial"/>
                <a:cs typeface="Arial"/>
              </a:rPr>
              <a:t>l</a:t>
            </a:r>
            <a:r>
              <a:rPr dirty="0" sz="1200" spc="65">
                <a:solidFill>
                  <a:srgbClr val="181818"/>
                </a:solidFill>
                <a:latin typeface="Arial"/>
                <a:cs typeface="Arial"/>
              </a:rPr>
              <a:t>v</a:t>
            </a:r>
            <a:r>
              <a:rPr dirty="0" sz="1200" spc="15">
                <a:solidFill>
                  <a:srgbClr val="181818"/>
                </a:solidFill>
                <a:latin typeface="Arial"/>
                <a:cs typeface="Arial"/>
              </a:rPr>
              <a:t>i</a:t>
            </a:r>
            <a:r>
              <a:rPr dirty="0" sz="1200" spc="30">
                <a:solidFill>
                  <a:srgbClr val="181818"/>
                </a:solidFill>
                <a:latin typeface="Arial"/>
                <a:cs typeface="Arial"/>
              </a:rPr>
              <a:t>n</a:t>
            </a:r>
            <a:r>
              <a:rPr dirty="0" sz="1200" spc="60">
                <a:solidFill>
                  <a:srgbClr val="181818"/>
                </a:solidFill>
                <a:latin typeface="Arial"/>
                <a:cs typeface="Arial"/>
              </a:rPr>
              <a:t>g</a:t>
            </a:r>
            <a:r>
              <a:rPr dirty="0" sz="1200" spc="60">
                <a:solidFill>
                  <a:srgbClr val="181818"/>
                </a:solidFill>
                <a:latin typeface="Arial"/>
                <a:cs typeface="Arial"/>
              </a:rPr>
              <a:t>, </a:t>
            </a:r>
            <a:r>
              <a:rPr dirty="0" sz="1200" spc="5">
                <a:solidFill>
                  <a:srgbClr val="181818"/>
                </a:solidFill>
                <a:latin typeface="Arial"/>
                <a:cs typeface="Arial"/>
              </a:rPr>
              <a:t>a</a:t>
            </a:r>
            <a:r>
              <a:rPr dirty="0" sz="1200" spc="30">
                <a:solidFill>
                  <a:srgbClr val="181818"/>
                </a:solidFill>
                <a:latin typeface="Arial"/>
                <a:cs typeface="Arial"/>
              </a:rPr>
              <a:t>n</a:t>
            </a:r>
            <a:r>
              <a:rPr dirty="0" sz="1200" spc="70">
                <a:solidFill>
                  <a:srgbClr val="181818"/>
                </a:solidFill>
                <a:latin typeface="Arial"/>
                <a:cs typeface="Arial"/>
              </a:rPr>
              <a:t>d</a:t>
            </a:r>
            <a:r>
              <a:rPr dirty="0" sz="1200" spc="70">
                <a:solidFill>
                  <a:srgbClr val="181818"/>
                </a:solidFill>
                <a:latin typeface="Arial"/>
                <a:cs typeface="Arial"/>
              </a:rPr>
              <a:t> </a:t>
            </a:r>
            <a:r>
              <a:rPr dirty="0" sz="1200" spc="100">
                <a:solidFill>
                  <a:srgbClr val="181818"/>
                </a:solidFill>
                <a:latin typeface="Arial"/>
                <a:cs typeface="Arial"/>
              </a:rPr>
              <a:t>t</a:t>
            </a:r>
            <a:r>
              <a:rPr dirty="0" sz="1200" spc="40">
                <a:solidFill>
                  <a:srgbClr val="181818"/>
                </a:solidFill>
                <a:latin typeface="Arial"/>
                <a:cs typeface="Arial"/>
              </a:rPr>
              <a:t>h</a:t>
            </a:r>
            <a:r>
              <a:rPr dirty="0" sz="1200" spc="25">
                <a:solidFill>
                  <a:srgbClr val="181818"/>
                </a:solidFill>
                <a:latin typeface="Arial"/>
                <a:cs typeface="Arial"/>
              </a:rPr>
              <a:t>e</a:t>
            </a:r>
            <a:r>
              <a:rPr dirty="0" sz="1200" spc="25">
                <a:solidFill>
                  <a:srgbClr val="181818"/>
                </a:solidFill>
                <a:latin typeface="Arial"/>
                <a:cs typeface="Arial"/>
              </a:rPr>
              <a:t> </a:t>
            </a:r>
            <a:r>
              <a:rPr dirty="0" sz="1200" spc="5">
                <a:solidFill>
                  <a:srgbClr val="181818"/>
                </a:solidFill>
                <a:latin typeface="Arial"/>
                <a:cs typeface="Arial"/>
              </a:rPr>
              <a:t>a</a:t>
            </a:r>
            <a:r>
              <a:rPr dirty="0" sz="1200" spc="60">
                <a:solidFill>
                  <a:srgbClr val="181818"/>
                </a:solidFill>
                <a:latin typeface="Arial"/>
                <a:cs typeface="Arial"/>
              </a:rPr>
              <a:t>pp</a:t>
            </a:r>
            <a:r>
              <a:rPr dirty="0" sz="1200" spc="15">
                <a:solidFill>
                  <a:srgbClr val="181818"/>
                </a:solidFill>
                <a:latin typeface="Arial"/>
                <a:cs typeface="Arial"/>
              </a:rPr>
              <a:t>li</a:t>
            </a:r>
            <a:r>
              <a:rPr dirty="0" sz="1200" spc="65">
                <a:solidFill>
                  <a:srgbClr val="181818"/>
                </a:solidFill>
                <a:latin typeface="Arial"/>
                <a:cs typeface="Arial"/>
              </a:rPr>
              <a:t>c</a:t>
            </a:r>
            <a:r>
              <a:rPr dirty="0" sz="1200" spc="5">
                <a:solidFill>
                  <a:srgbClr val="181818"/>
                </a:solidFill>
                <a:latin typeface="Arial"/>
                <a:cs typeface="Arial"/>
              </a:rPr>
              <a:t>a</a:t>
            </a:r>
            <a:r>
              <a:rPr dirty="0" sz="1200" spc="100">
                <a:solidFill>
                  <a:srgbClr val="181818"/>
                </a:solidFill>
                <a:latin typeface="Arial"/>
                <a:cs typeface="Arial"/>
              </a:rPr>
              <a:t>t</a:t>
            </a:r>
            <a:r>
              <a:rPr dirty="0" sz="1200" spc="15">
                <a:solidFill>
                  <a:srgbClr val="181818"/>
                </a:solidFill>
                <a:latin typeface="Arial"/>
                <a:cs typeface="Arial"/>
              </a:rPr>
              <a:t>i</a:t>
            </a:r>
            <a:r>
              <a:rPr dirty="0" sz="1200" spc="45">
                <a:solidFill>
                  <a:srgbClr val="181818"/>
                </a:solidFill>
                <a:latin typeface="Arial"/>
                <a:cs typeface="Arial"/>
              </a:rPr>
              <a:t>o</a:t>
            </a:r>
            <a:r>
              <a:rPr dirty="0" sz="1200" spc="30">
                <a:solidFill>
                  <a:srgbClr val="181818"/>
                </a:solidFill>
                <a:latin typeface="Arial"/>
                <a:cs typeface="Arial"/>
              </a:rPr>
              <a:t>n</a:t>
            </a:r>
            <a:r>
              <a:rPr dirty="0" sz="1200" spc="30">
                <a:solidFill>
                  <a:srgbClr val="181818"/>
                </a:solidFill>
                <a:latin typeface="Arial"/>
                <a:cs typeface="Arial"/>
              </a:rPr>
              <a:t> </a:t>
            </a:r>
            <a:r>
              <a:rPr dirty="0" sz="1200" spc="45">
                <a:solidFill>
                  <a:srgbClr val="181818"/>
                </a:solidFill>
                <a:latin typeface="Arial"/>
                <a:cs typeface="Arial"/>
              </a:rPr>
              <a:t>o</a:t>
            </a:r>
            <a:r>
              <a:rPr dirty="0" sz="1200" spc="95">
                <a:solidFill>
                  <a:srgbClr val="181818"/>
                </a:solidFill>
                <a:latin typeface="Arial"/>
                <a:cs typeface="Arial"/>
              </a:rPr>
              <a:t>f</a:t>
            </a:r>
            <a:r>
              <a:rPr dirty="0" sz="1200" spc="95">
                <a:solidFill>
                  <a:srgbClr val="181818"/>
                </a:solidFill>
                <a:latin typeface="Arial"/>
                <a:cs typeface="Arial"/>
              </a:rPr>
              <a:t> </a:t>
            </a:r>
            <a:r>
              <a:rPr dirty="0" sz="1200" spc="-20">
                <a:solidFill>
                  <a:srgbClr val="181818"/>
                </a:solidFill>
                <a:latin typeface="Arial"/>
                <a:cs typeface="Arial"/>
              </a:rPr>
              <a:t>I</a:t>
            </a:r>
            <a:r>
              <a:rPr dirty="0" sz="1200" spc="20">
                <a:solidFill>
                  <a:srgbClr val="181818"/>
                </a:solidFill>
                <a:latin typeface="Arial"/>
                <a:cs typeface="Arial"/>
              </a:rPr>
              <a:t>s</a:t>
            </a:r>
            <a:r>
              <a:rPr dirty="0" sz="1200" spc="15">
                <a:solidFill>
                  <a:srgbClr val="181818"/>
                </a:solidFill>
                <a:latin typeface="Arial"/>
                <a:cs typeface="Arial"/>
              </a:rPr>
              <a:t>l</a:t>
            </a:r>
            <a:r>
              <a:rPr dirty="0" sz="1200" spc="5">
                <a:solidFill>
                  <a:srgbClr val="181818"/>
                </a:solidFill>
                <a:latin typeface="Arial"/>
                <a:cs typeface="Arial"/>
              </a:rPr>
              <a:t>a</a:t>
            </a:r>
            <a:r>
              <a:rPr dirty="0" sz="1200" spc="40">
                <a:solidFill>
                  <a:srgbClr val="181818"/>
                </a:solidFill>
                <a:latin typeface="Arial"/>
                <a:cs typeface="Arial"/>
              </a:rPr>
              <a:t>m</a:t>
            </a:r>
            <a:r>
              <a:rPr dirty="0" sz="1200" spc="15">
                <a:solidFill>
                  <a:srgbClr val="181818"/>
                </a:solidFill>
                <a:latin typeface="Arial"/>
                <a:cs typeface="Arial"/>
              </a:rPr>
              <a:t>i</a:t>
            </a:r>
            <a:r>
              <a:rPr dirty="0" sz="1200" spc="65">
                <a:solidFill>
                  <a:srgbClr val="181818"/>
                </a:solidFill>
                <a:latin typeface="Arial"/>
                <a:cs typeface="Arial"/>
              </a:rPr>
              <a:t>c</a:t>
            </a:r>
            <a:r>
              <a:rPr dirty="0" sz="1200" spc="65">
                <a:solidFill>
                  <a:srgbClr val="181818"/>
                </a:solidFill>
                <a:latin typeface="Arial"/>
                <a:cs typeface="Arial"/>
              </a:rPr>
              <a:t> </a:t>
            </a:r>
            <a:r>
              <a:rPr dirty="0" sz="1200" spc="60">
                <a:solidFill>
                  <a:srgbClr val="181818"/>
                </a:solidFill>
                <a:latin typeface="Arial"/>
                <a:cs typeface="Arial"/>
              </a:rPr>
              <a:t>p</a:t>
            </a:r>
            <a:r>
              <a:rPr dirty="0" sz="1200" spc="60">
                <a:solidFill>
                  <a:srgbClr val="181818"/>
                </a:solidFill>
                <a:latin typeface="Arial"/>
                <a:cs typeface="Arial"/>
              </a:rPr>
              <a:t>r</a:t>
            </a:r>
            <a:r>
              <a:rPr dirty="0" sz="1200" spc="15">
                <a:solidFill>
                  <a:srgbClr val="181818"/>
                </a:solidFill>
                <a:latin typeface="Arial"/>
                <a:cs typeface="Arial"/>
              </a:rPr>
              <a:t>i</a:t>
            </a:r>
            <a:r>
              <a:rPr dirty="0" sz="1200" spc="30">
                <a:solidFill>
                  <a:srgbClr val="181818"/>
                </a:solidFill>
                <a:latin typeface="Arial"/>
                <a:cs typeface="Arial"/>
              </a:rPr>
              <a:t>n</a:t>
            </a:r>
            <a:r>
              <a:rPr dirty="0" sz="1200" spc="65">
                <a:solidFill>
                  <a:srgbClr val="181818"/>
                </a:solidFill>
                <a:latin typeface="Arial"/>
                <a:cs typeface="Arial"/>
              </a:rPr>
              <a:t>c</a:t>
            </a:r>
            <a:r>
              <a:rPr dirty="0" sz="1200" spc="15">
                <a:solidFill>
                  <a:srgbClr val="181818"/>
                </a:solidFill>
                <a:latin typeface="Arial"/>
                <a:cs typeface="Arial"/>
              </a:rPr>
              <a:t>i</a:t>
            </a:r>
            <a:r>
              <a:rPr dirty="0" sz="1200" spc="60">
                <a:solidFill>
                  <a:srgbClr val="181818"/>
                </a:solidFill>
                <a:latin typeface="Arial"/>
                <a:cs typeface="Arial"/>
              </a:rPr>
              <a:t>p</a:t>
            </a:r>
            <a:r>
              <a:rPr dirty="0" sz="1200" spc="15">
                <a:solidFill>
                  <a:srgbClr val="181818"/>
                </a:solidFill>
                <a:latin typeface="Arial"/>
                <a:cs typeface="Arial"/>
              </a:rPr>
              <a:t>l</a:t>
            </a:r>
            <a:r>
              <a:rPr dirty="0" sz="1200" spc="25">
                <a:solidFill>
                  <a:srgbClr val="181818"/>
                </a:solidFill>
                <a:latin typeface="Arial"/>
                <a:cs typeface="Arial"/>
              </a:rPr>
              <a:t>es</a:t>
            </a:r>
            <a:r>
              <a:rPr dirty="0" sz="1200" spc="25">
                <a:solidFill>
                  <a:srgbClr val="181818"/>
                </a:solidFill>
                <a:latin typeface="Arial"/>
                <a:cs typeface="Arial"/>
              </a:rPr>
              <a:t> </a:t>
            </a:r>
            <a:r>
              <a:rPr dirty="0" sz="1200" spc="15">
                <a:solidFill>
                  <a:srgbClr val="181818"/>
                </a:solidFill>
                <a:latin typeface="Arial"/>
                <a:cs typeface="Arial"/>
              </a:rPr>
              <a:t>i</a:t>
            </a:r>
            <a:r>
              <a:rPr dirty="0" sz="1200" spc="30">
                <a:solidFill>
                  <a:srgbClr val="181818"/>
                </a:solidFill>
                <a:latin typeface="Arial"/>
                <a:cs typeface="Arial"/>
              </a:rPr>
              <a:t>n</a:t>
            </a:r>
            <a:r>
              <a:rPr dirty="0" sz="1200" spc="30">
                <a:solidFill>
                  <a:srgbClr val="181818"/>
                </a:solidFill>
                <a:latin typeface="Arial"/>
                <a:cs typeface="Arial"/>
              </a:rPr>
              <a:t> </a:t>
            </a:r>
            <a:r>
              <a:rPr dirty="0" sz="1200" spc="60">
                <a:solidFill>
                  <a:srgbClr val="181818"/>
                </a:solidFill>
                <a:latin typeface="Arial"/>
                <a:cs typeface="Arial"/>
              </a:rPr>
              <a:t>r</a:t>
            </a:r>
            <a:r>
              <a:rPr dirty="0" sz="1200" spc="25">
                <a:solidFill>
                  <a:srgbClr val="181818"/>
                </a:solidFill>
                <a:latin typeface="Arial"/>
                <a:cs typeface="Arial"/>
              </a:rPr>
              <a:t>e</a:t>
            </a:r>
            <a:r>
              <a:rPr dirty="0" sz="1200" spc="5">
                <a:solidFill>
                  <a:srgbClr val="181818"/>
                </a:solidFill>
                <a:latin typeface="Arial"/>
                <a:cs typeface="Arial"/>
              </a:rPr>
              <a:t>a</a:t>
            </a:r>
            <a:r>
              <a:rPr dirty="0" sz="1200" spc="15">
                <a:solidFill>
                  <a:srgbClr val="181818"/>
                </a:solidFill>
                <a:latin typeface="Arial"/>
                <a:cs typeface="Arial"/>
              </a:rPr>
              <a:t>l</a:t>
            </a:r>
            <a:r>
              <a:rPr dirty="0" sz="1200" spc="150">
                <a:solidFill>
                  <a:srgbClr val="181818"/>
                </a:solidFill>
                <a:latin typeface="Arial"/>
                <a:cs typeface="Arial"/>
              </a:rPr>
              <a:t>-</a:t>
            </a:r>
            <a:r>
              <a:rPr dirty="0" sz="1200" spc="100">
                <a:solidFill>
                  <a:srgbClr val="181818"/>
                </a:solidFill>
                <a:latin typeface="Arial"/>
                <a:cs typeface="Arial"/>
              </a:rPr>
              <a:t>w</a:t>
            </a:r>
            <a:r>
              <a:rPr dirty="0" sz="1200" spc="45">
                <a:solidFill>
                  <a:srgbClr val="181818"/>
                </a:solidFill>
                <a:latin typeface="Arial"/>
                <a:cs typeface="Arial"/>
              </a:rPr>
              <a:t>o</a:t>
            </a:r>
            <a:r>
              <a:rPr dirty="0" sz="1200" spc="60">
                <a:solidFill>
                  <a:srgbClr val="181818"/>
                </a:solidFill>
                <a:latin typeface="Arial"/>
                <a:cs typeface="Arial"/>
              </a:rPr>
              <a:t>r</a:t>
            </a:r>
            <a:r>
              <a:rPr dirty="0" sz="1200" spc="15">
                <a:solidFill>
                  <a:srgbClr val="181818"/>
                </a:solidFill>
                <a:latin typeface="Arial"/>
                <a:cs typeface="Arial"/>
              </a:rPr>
              <a:t>l</a:t>
            </a:r>
            <a:r>
              <a:rPr dirty="0" sz="1200" spc="70">
                <a:solidFill>
                  <a:srgbClr val="181818"/>
                </a:solidFill>
                <a:latin typeface="Arial"/>
                <a:cs typeface="Arial"/>
              </a:rPr>
              <a:t>d</a:t>
            </a:r>
            <a:r>
              <a:rPr dirty="0" sz="1200" spc="70">
                <a:solidFill>
                  <a:srgbClr val="181818"/>
                </a:solidFill>
                <a:latin typeface="Arial"/>
                <a:cs typeface="Arial"/>
              </a:rPr>
              <a:t> </a:t>
            </a:r>
            <a:r>
              <a:rPr dirty="0" sz="1200" spc="65">
                <a:solidFill>
                  <a:srgbClr val="181818"/>
                </a:solidFill>
                <a:latin typeface="Arial"/>
                <a:cs typeface="Arial"/>
              </a:rPr>
              <a:t>c</a:t>
            </a:r>
            <a:r>
              <a:rPr dirty="0" sz="1200" spc="45">
                <a:solidFill>
                  <a:srgbClr val="181818"/>
                </a:solidFill>
                <a:latin typeface="Arial"/>
                <a:cs typeface="Arial"/>
              </a:rPr>
              <a:t>o</a:t>
            </a:r>
            <a:r>
              <a:rPr dirty="0" sz="1200" spc="30">
                <a:solidFill>
                  <a:srgbClr val="181818"/>
                </a:solidFill>
                <a:latin typeface="Arial"/>
                <a:cs typeface="Arial"/>
              </a:rPr>
              <a:t>n</a:t>
            </a:r>
            <a:r>
              <a:rPr dirty="0" sz="1200" spc="100">
                <a:solidFill>
                  <a:srgbClr val="181818"/>
                </a:solidFill>
                <a:latin typeface="Arial"/>
                <a:cs typeface="Arial"/>
              </a:rPr>
              <a:t>t</a:t>
            </a:r>
            <a:r>
              <a:rPr dirty="0" sz="1200" spc="25">
                <a:solidFill>
                  <a:srgbClr val="181818"/>
                </a:solidFill>
                <a:latin typeface="Arial"/>
                <a:cs typeface="Arial"/>
              </a:rPr>
              <a:t>e</a:t>
            </a:r>
            <a:r>
              <a:rPr dirty="0" sz="1200" spc="40">
                <a:solidFill>
                  <a:srgbClr val="181818"/>
                </a:solidFill>
                <a:latin typeface="Arial"/>
                <a:cs typeface="Arial"/>
              </a:rPr>
              <a:t>x</a:t>
            </a:r>
            <a:r>
              <a:rPr dirty="0" sz="1200" spc="100">
                <a:solidFill>
                  <a:srgbClr val="181818"/>
                </a:solidFill>
                <a:latin typeface="Arial"/>
                <a:cs typeface="Arial"/>
              </a:rPr>
              <a:t>t</a:t>
            </a:r>
            <a:r>
              <a:rPr dirty="0" sz="1200" spc="20">
                <a:solidFill>
                  <a:srgbClr val="181818"/>
                </a:solidFill>
                <a:latin typeface="Arial"/>
                <a:cs typeface="Arial"/>
              </a:rPr>
              <a:t>s</a:t>
            </a:r>
            <a:r>
              <a:rPr dirty="0" sz="1200" spc="-5">
                <a:solidFill>
                  <a:srgbClr val="181818"/>
                </a:solidFill>
                <a:latin typeface="Arial"/>
                <a:cs typeface="Arial"/>
              </a:rPr>
              <a:t>.</a:t>
            </a:r>
            <a:r>
              <a:rPr dirty="0" sz="1200" spc="-5">
                <a:solidFill>
                  <a:srgbClr val="181818"/>
                </a:solidFill>
                <a:latin typeface="Arial"/>
                <a:cs typeface="Arial"/>
              </a:rPr>
              <a:t> </a:t>
            </a:r>
            <a:r>
              <a:rPr dirty="0" sz="1200" spc="5">
                <a:solidFill>
                  <a:srgbClr val="181818"/>
                </a:solidFill>
                <a:latin typeface="Arial"/>
                <a:cs typeface="Arial"/>
              </a:rPr>
              <a:t>A</a:t>
            </a:r>
            <a:r>
              <a:rPr dirty="0" sz="1200" spc="20">
                <a:solidFill>
                  <a:srgbClr val="181818"/>
                </a:solidFill>
                <a:latin typeface="Arial"/>
                <a:cs typeface="Arial"/>
              </a:rPr>
              <a:t>s</a:t>
            </a:r>
            <a:r>
              <a:rPr dirty="0" sz="1200" spc="10">
                <a:solidFill>
                  <a:srgbClr val="181818"/>
                </a:solidFill>
                <a:latin typeface="Arial"/>
                <a:cs typeface="Arial"/>
              </a:rPr>
              <a:t> </a:t>
            </a:r>
            <a:r>
              <a:rPr dirty="0" sz="1200" spc="100">
                <a:solidFill>
                  <a:srgbClr val="181818"/>
                </a:solidFill>
                <a:latin typeface="Arial"/>
                <a:cs typeface="Arial"/>
              </a:rPr>
              <a:t>t</a:t>
            </a:r>
            <a:r>
              <a:rPr dirty="0" sz="1200" spc="40">
                <a:solidFill>
                  <a:srgbClr val="181818"/>
                </a:solidFill>
                <a:latin typeface="Arial"/>
                <a:cs typeface="Arial"/>
              </a:rPr>
              <a:t>h</a:t>
            </a:r>
            <a:r>
              <a:rPr dirty="0" sz="1200" spc="25">
                <a:solidFill>
                  <a:srgbClr val="181818"/>
                </a:solidFill>
                <a:latin typeface="Arial"/>
                <a:cs typeface="Arial"/>
              </a:rPr>
              <a:t>e</a:t>
            </a:r>
            <a:r>
              <a:rPr dirty="0" sz="1200" spc="65">
                <a:solidFill>
                  <a:srgbClr val="181818"/>
                </a:solidFill>
                <a:latin typeface="Arial"/>
                <a:cs typeface="Arial"/>
              </a:rPr>
              <a:t>y</a:t>
            </a:r>
            <a:r>
              <a:rPr dirty="0" sz="1200" spc="65">
                <a:solidFill>
                  <a:srgbClr val="181818"/>
                </a:solidFill>
                <a:latin typeface="Arial"/>
                <a:cs typeface="Arial"/>
              </a:rPr>
              <a:t> </a:t>
            </a:r>
            <a:r>
              <a:rPr dirty="0" sz="1200" spc="5">
                <a:solidFill>
                  <a:srgbClr val="181818"/>
                </a:solidFill>
                <a:latin typeface="Arial"/>
                <a:cs typeface="Arial"/>
              </a:rPr>
              <a:t>a</a:t>
            </a:r>
            <a:r>
              <a:rPr dirty="0" sz="1200" spc="60">
                <a:solidFill>
                  <a:srgbClr val="181818"/>
                </a:solidFill>
                <a:latin typeface="Arial"/>
                <a:cs typeface="Arial"/>
              </a:rPr>
              <a:t>pp</a:t>
            </a:r>
            <a:r>
              <a:rPr dirty="0" sz="1200" spc="60">
                <a:solidFill>
                  <a:srgbClr val="181818"/>
                </a:solidFill>
                <a:latin typeface="Arial"/>
                <a:cs typeface="Arial"/>
              </a:rPr>
              <a:t>r</a:t>
            </a:r>
            <a:r>
              <a:rPr dirty="0" sz="1200" spc="45">
                <a:solidFill>
                  <a:srgbClr val="181818"/>
                </a:solidFill>
                <a:latin typeface="Arial"/>
                <a:cs typeface="Arial"/>
              </a:rPr>
              <a:t>o</a:t>
            </a:r>
            <a:r>
              <a:rPr dirty="0" sz="1200" spc="5">
                <a:solidFill>
                  <a:srgbClr val="181818"/>
                </a:solidFill>
                <a:latin typeface="Arial"/>
                <a:cs typeface="Arial"/>
              </a:rPr>
              <a:t>a</a:t>
            </a:r>
            <a:r>
              <a:rPr dirty="0" sz="1200" spc="65">
                <a:solidFill>
                  <a:srgbClr val="181818"/>
                </a:solidFill>
                <a:latin typeface="Arial"/>
                <a:cs typeface="Arial"/>
              </a:rPr>
              <a:t>c</a:t>
            </a:r>
            <a:r>
              <a:rPr dirty="0" sz="1200" spc="40">
                <a:solidFill>
                  <a:srgbClr val="181818"/>
                </a:solidFill>
                <a:latin typeface="Arial"/>
                <a:cs typeface="Arial"/>
              </a:rPr>
              <a:t>h</a:t>
            </a:r>
            <a:r>
              <a:rPr dirty="0" sz="1200" spc="40">
                <a:solidFill>
                  <a:srgbClr val="181818"/>
                </a:solidFill>
                <a:latin typeface="Arial"/>
                <a:cs typeface="Arial"/>
              </a:rPr>
              <a:t> </a:t>
            </a:r>
            <a:r>
              <a:rPr dirty="0" sz="1200" spc="100">
                <a:solidFill>
                  <a:srgbClr val="181818"/>
                </a:solidFill>
                <a:latin typeface="Arial"/>
                <a:cs typeface="Arial"/>
              </a:rPr>
              <a:t>t</a:t>
            </a:r>
            <a:r>
              <a:rPr dirty="0" sz="1200" spc="40">
                <a:solidFill>
                  <a:srgbClr val="181818"/>
                </a:solidFill>
                <a:latin typeface="Arial"/>
                <a:cs typeface="Arial"/>
              </a:rPr>
              <a:t>h</a:t>
            </a:r>
            <a:r>
              <a:rPr dirty="0" sz="1200" spc="25">
                <a:solidFill>
                  <a:srgbClr val="181818"/>
                </a:solidFill>
                <a:latin typeface="Arial"/>
                <a:cs typeface="Arial"/>
              </a:rPr>
              <a:t>e</a:t>
            </a:r>
            <a:r>
              <a:rPr dirty="0" sz="1200" spc="25">
                <a:solidFill>
                  <a:srgbClr val="181818"/>
                </a:solidFill>
                <a:latin typeface="Arial"/>
                <a:cs typeface="Arial"/>
              </a:rPr>
              <a:t> </a:t>
            </a:r>
            <a:r>
              <a:rPr dirty="0" sz="1200" spc="100">
                <a:solidFill>
                  <a:srgbClr val="181818"/>
                </a:solidFill>
                <a:latin typeface="Arial"/>
                <a:cs typeface="Arial"/>
              </a:rPr>
              <a:t>t</a:t>
            </a:r>
            <a:r>
              <a:rPr dirty="0" sz="1200" spc="40">
                <a:solidFill>
                  <a:srgbClr val="181818"/>
                </a:solidFill>
                <a:latin typeface="Arial"/>
                <a:cs typeface="Arial"/>
              </a:rPr>
              <a:t>h</a:t>
            </a:r>
            <a:r>
              <a:rPr dirty="0" sz="1200" spc="60">
                <a:solidFill>
                  <a:srgbClr val="181818"/>
                </a:solidFill>
                <a:latin typeface="Arial"/>
                <a:cs typeface="Arial"/>
              </a:rPr>
              <a:t>r</a:t>
            </a:r>
            <a:r>
              <a:rPr dirty="0" sz="1200" spc="25">
                <a:solidFill>
                  <a:srgbClr val="181818"/>
                </a:solidFill>
                <a:latin typeface="Arial"/>
                <a:cs typeface="Arial"/>
              </a:rPr>
              <a:t>es</a:t>
            </a:r>
            <a:r>
              <a:rPr dirty="0" sz="1200" spc="40">
                <a:solidFill>
                  <a:srgbClr val="181818"/>
                </a:solidFill>
                <a:latin typeface="Arial"/>
                <a:cs typeface="Arial"/>
              </a:rPr>
              <a:t>h</a:t>
            </a:r>
            <a:r>
              <a:rPr dirty="0" sz="1200" spc="45">
                <a:solidFill>
                  <a:srgbClr val="181818"/>
                </a:solidFill>
                <a:latin typeface="Arial"/>
                <a:cs typeface="Arial"/>
              </a:rPr>
              <a:t>o</a:t>
            </a:r>
            <a:r>
              <a:rPr dirty="0" sz="1200" spc="15">
                <a:solidFill>
                  <a:srgbClr val="181818"/>
                </a:solidFill>
                <a:latin typeface="Arial"/>
                <a:cs typeface="Arial"/>
              </a:rPr>
              <a:t>l</a:t>
            </a:r>
            <a:r>
              <a:rPr dirty="0" sz="1200" spc="70">
                <a:solidFill>
                  <a:srgbClr val="181818"/>
                </a:solidFill>
                <a:latin typeface="Arial"/>
                <a:cs typeface="Arial"/>
              </a:rPr>
              <a:t>d</a:t>
            </a:r>
            <a:r>
              <a:rPr dirty="0" sz="1200" spc="70">
                <a:solidFill>
                  <a:srgbClr val="181818"/>
                </a:solidFill>
                <a:latin typeface="Arial"/>
                <a:cs typeface="Arial"/>
              </a:rPr>
              <a:t> </a:t>
            </a:r>
            <a:r>
              <a:rPr dirty="0" sz="1200" spc="45">
                <a:solidFill>
                  <a:srgbClr val="181818"/>
                </a:solidFill>
                <a:latin typeface="Arial"/>
                <a:cs typeface="Arial"/>
              </a:rPr>
              <a:t>o</a:t>
            </a:r>
            <a:r>
              <a:rPr dirty="0" sz="1200" spc="95">
                <a:solidFill>
                  <a:srgbClr val="181818"/>
                </a:solidFill>
                <a:latin typeface="Arial"/>
                <a:cs typeface="Arial"/>
              </a:rPr>
              <a:t>f</a:t>
            </a:r>
            <a:r>
              <a:rPr dirty="0" sz="1200" spc="95">
                <a:solidFill>
                  <a:srgbClr val="181818"/>
                </a:solidFill>
                <a:latin typeface="Arial"/>
                <a:cs typeface="Arial"/>
              </a:rPr>
              <a:t> </a:t>
            </a:r>
            <a:r>
              <a:rPr dirty="0" sz="1200" spc="25">
                <a:solidFill>
                  <a:srgbClr val="181818"/>
                </a:solidFill>
                <a:latin typeface="Arial"/>
                <a:cs typeface="Arial"/>
              </a:rPr>
              <a:t>hi</a:t>
            </a:r>
            <a:r>
              <a:rPr dirty="0" sz="1200" spc="60">
                <a:solidFill>
                  <a:srgbClr val="181818"/>
                </a:solidFill>
                <a:latin typeface="Arial"/>
                <a:cs typeface="Arial"/>
              </a:rPr>
              <a:t>g</a:t>
            </a:r>
            <a:r>
              <a:rPr dirty="0" sz="1200" spc="40">
                <a:solidFill>
                  <a:srgbClr val="181818"/>
                </a:solidFill>
                <a:latin typeface="Arial"/>
                <a:cs typeface="Arial"/>
              </a:rPr>
              <a:t>h</a:t>
            </a:r>
            <a:r>
              <a:rPr dirty="0" sz="1200" spc="25">
                <a:solidFill>
                  <a:srgbClr val="181818"/>
                </a:solidFill>
                <a:latin typeface="Arial"/>
                <a:cs typeface="Arial"/>
              </a:rPr>
              <a:t>e</a:t>
            </a:r>
            <a:r>
              <a:rPr dirty="0" sz="1200" spc="60">
                <a:solidFill>
                  <a:srgbClr val="181818"/>
                </a:solidFill>
                <a:latin typeface="Arial"/>
                <a:cs typeface="Arial"/>
              </a:rPr>
              <a:t>r</a:t>
            </a:r>
            <a:r>
              <a:rPr dirty="0" sz="1200" spc="60">
                <a:solidFill>
                  <a:srgbClr val="181818"/>
                </a:solidFill>
                <a:latin typeface="Arial"/>
                <a:cs typeface="Arial"/>
              </a:rPr>
              <a:t> </a:t>
            </a:r>
            <a:r>
              <a:rPr dirty="0" sz="1200" spc="25">
                <a:solidFill>
                  <a:srgbClr val="181818"/>
                </a:solidFill>
                <a:latin typeface="Arial"/>
                <a:cs typeface="Arial"/>
              </a:rPr>
              <a:t>e</a:t>
            </a:r>
            <a:r>
              <a:rPr dirty="0" sz="1200" spc="70">
                <a:solidFill>
                  <a:srgbClr val="181818"/>
                </a:solidFill>
                <a:latin typeface="Arial"/>
                <a:cs typeface="Arial"/>
              </a:rPr>
              <a:t>d</a:t>
            </a:r>
            <a:r>
              <a:rPr dirty="0" sz="1200" spc="25">
                <a:solidFill>
                  <a:srgbClr val="181818"/>
                </a:solidFill>
                <a:latin typeface="Arial"/>
                <a:cs typeface="Arial"/>
              </a:rPr>
              <a:t>u</a:t>
            </a:r>
            <a:r>
              <a:rPr dirty="0" sz="1200" spc="65">
                <a:solidFill>
                  <a:srgbClr val="181818"/>
                </a:solidFill>
                <a:latin typeface="Arial"/>
                <a:cs typeface="Arial"/>
              </a:rPr>
              <a:t>c</a:t>
            </a:r>
            <a:r>
              <a:rPr dirty="0" sz="1200" spc="5">
                <a:solidFill>
                  <a:srgbClr val="181818"/>
                </a:solidFill>
                <a:latin typeface="Arial"/>
                <a:cs typeface="Arial"/>
              </a:rPr>
              <a:t>a</a:t>
            </a:r>
            <a:r>
              <a:rPr dirty="0" sz="1200" spc="100">
                <a:solidFill>
                  <a:srgbClr val="181818"/>
                </a:solidFill>
                <a:latin typeface="Arial"/>
                <a:cs typeface="Arial"/>
              </a:rPr>
              <a:t>t</a:t>
            </a:r>
            <a:r>
              <a:rPr dirty="0" sz="1200" spc="15">
                <a:solidFill>
                  <a:srgbClr val="181818"/>
                </a:solidFill>
                <a:latin typeface="Arial"/>
                <a:cs typeface="Arial"/>
              </a:rPr>
              <a:t>i</a:t>
            </a:r>
            <a:r>
              <a:rPr dirty="0" sz="1200" spc="45">
                <a:solidFill>
                  <a:srgbClr val="181818"/>
                </a:solidFill>
                <a:latin typeface="Arial"/>
                <a:cs typeface="Arial"/>
              </a:rPr>
              <a:t>o</a:t>
            </a:r>
            <a:r>
              <a:rPr dirty="0" sz="1200" spc="30">
                <a:solidFill>
                  <a:srgbClr val="181818"/>
                </a:solidFill>
                <a:latin typeface="Arial"/>
                <a:cs typeface="Arial"/>
              </a:rPr>
              <a:t>n</a:t>
            </a:r>
            <a:r>
              <a:rPr dirty="0" sz="1200" spc="30">
                <a:solidFill>
                  <a:srgbClr val="181818"/>
                </a:solidFill>
                <a:latin typeface="Arial"/>
                <a:cs typeface="Arial"/>
              </a:rPr>
              <a:t> </a:t>
            </a:r>
            <a:r>
              <a:rPr dirty="0" sz="1200" spc="5">
                <a:solidFill>
                  <a:srgbClr val="181818"/>
                </a:solidFill>
                <a:latin typeface="Arial"/>
                <a:cs typeface="Arial"/>
              </a:rPr>
              <a:t>a</a:t>
            </a:r>
            <a:r>
              <a:rPr dirty="0" sz="1200" spc="30">
                <a:solidFill>
                  <a:srgbClr val="181818"/>
                </a:solidFill>
                <a:latin typeface="Arial"/>
                <a:cs typeface="Arial"/>
              </a:rPr>
              <a:t>n</a:t>
            </a:r>
            <a:r>
              <a:rPr dirty="0" sz="1200" spc="70">
                <a:solidFill>
                  <a:srgbClr val="181818"/>
                </a:solidFill>
                <a:latin typeface="Arial"/>
                <a:cs typeface="Arial"/>
              </a:rPr>
              <a:t>d</a:t>
            </a:r>
            <a:r>
              <a:rPr dirty="0" sz="1200" spc="70">
                <a:solidFill>
                  <a:srgbClr val="181818"/>
                </a:solidFill>
                <a:latin typeface="Arial"/>
                <a:cs typeface="Arial"/>
              </a:rPr>
              <a:t> </a:t>
            </a:r>
            <a:r>
              <a:rPr dirty="0" sz="1200" spc="5">
                <a:solidFill>
                  <a:srgbClr val="181818"/>
                </a:solidFill>
                <a:latin typeface="Arial"/>
                <a:cs typeface="Arial"/>
              </a:rPr>
              <a:t>a</a:t>
            </a:r>
            <a:r>
              <a:rPr dirty="0" sz="1200" spc="70">
                <a:solidFill>
                  <a:srgbClr val="181818"/>
                </a:solidFill>
                <a:latin typeface="Arial"/>
                <a:cs typeface="Arial"/>
              </a:rPr>
              <a:t>d</a:t>
            </a:r>
            <a:r>
              <a:rPr dirty="0" sz="1200" spc="25">
                <a:solidFill>
                  <a:srgbClr val="181818"/>
                </a:solidFill>
                <a:latin typeface="Arial"/>
                <a:cs typeface="Arial"/>
              </a:rPr>
              <a:t>u</a:t>
            </a:r>
            <a:r>
              <a:rPr dirty="0" sz="1200" spc="15">
                <a:solidFill>
                  <a:srgbClr val="181818"/>
                </a:solidFill>
                <a:latin typeface="Arial"/>
                <a:cs typeface="Arial"/>
              </a:rPr>
              <a:t>l</a:t>
            </a:r>
            <a:r>
              <a:rPr dirty="0" sz="1200" spc="100">
                <a:solidFill>
                  <a:srgbClr val="181818"/>
                </a:solidFill>
                <a:latin typeface="Arial"/>
                <a:cs typeface="Arial"/>
              </a:rPr>
              <a:t>t</a:t>
            </a:r>
            <a:r>
              <a:rPr dirty="0" sz="1200" spc="40">
                <a:solidFill>
                  <a:srgbClr val="181818"/>
                </a:solidFill>
                <a:latin typeface="Arial"/>
                <a:cs typeface="Arial"/>
              </a:rPr>
              <a:t>h</a:t>
            </a:r>
            <a:r>
              <a:rPr dirty="0" sz="1200" spc="45">
                <a:solidFill>
                  <a:srgbClr val="181818"/>
                </a:solidFill>
                <a:latin typeface="Arial"/>
                <a:cs typeface="Arial"/>
              </a:rPr>
              <a:t>oo</a:t>
            </a:r>
            <a:r>
              <a:rPr dirty="0" sz="1200" spc="70">
                <a:solidFill>
                  <a:srgbClr val="181818"/>
                </a:solidFill>
                <a:latin typeface="Arial"/>
                <a:cs typeface="Arial"/>
              </a:rPr>
              <a:t>d</a:t>
            </a:r>
            <a:r>
              <a:rPr dirty="0" sz="1200" spc="70">
                <a:solidFill>
                  <a:srgbClr val="181818"/>
                </a:solidFill>
                <a:latin typeface="Arial"/>
                <a:cs typeface="Arial"/>
              </a:rPr>
              <a:t>, </a:t>
            </a:r>
            <a:r>
              <a:rPr dirty="0" sz="1200" spc="5">
                <a:solidFill>
                  <a:srgbClr val="181818"/>
                </a:solidFill>
                <a:latin typeface="Arial"/>
                <a:cs typeface="Arial"/>
              </a:rPr>
              <a:t>A</a:t>
            </a:r>
            <a:r>
              <a:rPr dirty="0" sz="1200" spc="15">
                <a:solidFill>
                  <a:srgbClr val="181818"/>
                </a:solidFill>
                <a:latin typeface="Arial"/>
                <a:cs typeface="Arial"/>
              </a:rPr>
              <a:t>l</a:t>
            </a:r>
            <a:r>
              <a:rPr dirty="0" sz="1200" spc="15">
                <a:solidFill>
                  <a:srgbClr val="181818"/>
                </a:solidFill>
                <a:latin typeface="Arial"/>
                <a:cs typeface="Arial"/>
              </a:rPr>
              <a:t> W</a:t>
            </a:r>
            <a:r>
              <a:rPr dirty="0" sz="1200" spc="5">
                <a:solidFill>
                  <a:srgbClr val="181818"/>
                </a:solidFill>
                <a:latin typeface="Arial"/>
                <a:cs typeface="Arial"/>
              </a:rPr>
              <a:t>a</a:t>
            </a:r>
            <a:r>
              <a:rPr dirty="0" sz="1200" spc="70">
                <a:solidFill>
                  <a:srgbClr val="181818"/>
                </a:solidFill>
                <a:latin typeface="Arial"/>
                <a:cs typeface="Arial"/>
              </a:rPr>
              <a:t>d</a:t>
            </a:r>
            <a:r>
              <a:rPr dirty="0" sz="1200" spc="45">
                <a:solidFill>
                  <a:srgbClr val="181818"/>
                </a:solidFill>
                <a:latin typeface="Arial"/>
                <a:cs typeface="Arial"/>
              </a:rPr>
              <a:t>oo</a:t>
            </a:r>
            <a:r>
              <a:rPr dirty="0" sz="1200" spc="70">
                <a:solidFill>
                  <a:srgbClr val="181818"/>
                </a:solidFill>
                <a:latin typeface="Arial"/>
                <a:cs typeface="Arial"/>
              </a:rPr>
              <a:t>d</a:t>
            </a:r>
            <a:r>
              <a:rPr dirty="0" sz="1200" spc="70">
                <a:solidFill>
                  <a:srgbClr val="181818"/>
                </a:solidFill>
                <a:latin typeface="Arial"/>
                <a:cs typeface="Arial"/>
              </a:rPr>
              <a:t> </a:t>
            </a:r>
            <a:r>
              <a:rPr dirty="0" sz="1200" spc="20">
                <a:solidFill>
                  <a:srgbClr val="181818"/>
                </a:solidFill>
                <a:latin typeface="Arial"/>
                <a:cs typeface="Arial"/>
              </a:rPr>
              <a:t>s</a:t>
            </a:r>
            <a:r>
              <a:rPr dirty="0" sz="1200" spc="100">
                <a:solidFill>
                  <a:srgbClr val="181818"/>
                </a:solidFill>
                <a:latin typeface="Arial"/>
                <a:cs typeface="Arial"/>
              </a:rPr>
              <a:t>t</a:t>
            </a:r>
            <a:r>
              <a:rPr dirty="0" sz="1200" spc="25">
                <a:solidFill>
                  <a:srgbClr val="181818"/>
                </a:solidFill>
                <a:latin typeface="Arial"/>
                <a:cs typeface="Arial"/>
              </a:rPr>
              <a:t>u</a:t>
            </a:r>
            <a:r>
              <a:rPr dirty="0" sz="1200" spc="70">
                <a:solidFill>
                  <a:srgbClr val="181818"/>
                </a:solidFill>
                <a:latin typeface="Arial"/>
                <a:cs typeface="Arial"/>
              </a:rPr>
              <a:t>d</a:t>
            </a:r>
            <a:r>
              <a:rPr dirty="0" sz="1200" spc="25">
                <a:solidFill>
                  <a:srgbClr val="181818"/>
                </a:solidFill>
                <a:latin typeface="Arial"/>
                <a:cs typeface="Arial"/>
              </a:rPr>
              <a:t>e</a:t>
            </a:r>
            <a:r>
              <a:rPr dirty="0" sz="1200" spc="30">
                <a:solidFill>
                  <a:srgbClr val="181818"/>
                </a:solidFill>
                <a:latin typeface="Arial"/>
                <a:cs typeface="Arial"/>
              </a:rPr>
              <a:t>n</a:t>
            </a:r>
            <a:r>
              <a:rPr dirty="0" sz="1200" spc="100">
                <a:solidFill>
                  <a:srgbClr val="181818"/>
                </a:solidFill>
                <a:latin typeface="Arial"/>
                <a:cs typeface="Arial"/>
              </a:rPr>
              <a:t>t</a:t>
            </a:r>
            <a:r>
              <a:rPr dirty="0" sz="1200" spc="20">
                <a:solidFill>
                  <a:srgbClr val="181818"/>
                </a:solidFill>
                <a:latin typeface="Arial"/>
                <a:cs typeface="Arial"/>
              </a:rPr>
              <a:t>s</a:t>
            </a:r>
            <a:r>
              <a:rPr dirty="0" sz="1200" spc="20">
                <a:solidFill>
                  <a:srgbClr val="181818"/>
                </a:solidFill>
                <a:latin typeface="Arial"/>
                <a:cs typeface="Arial"/>
              </a:rPr>
              <a:t> </a:t>
            </a:r>
            <a:r>
              <a:rPr dirty="0" sz="1200" spc="5">
                <a:solidFill>
                  <a:srgbClr val="181818"/>
                </a:solidFill>
                <a:latin typeface="Arial"/>
                <a:cs typeface="Arial"/>
              </a:rPr>
              <a:t>a</a:t>
            </a:r>
            <a:r>
              <a:rPr dirty="0" sz="1200" spc="60">
                <a:solidFill>
                  <a:srgbClr val="181818"/>
                </a:solidFill>
                <a:latin typeface="Arial"/>
                <a:cs typeface="Arial"/>
              </a:rPr>
              <a:t>r</a:t>
            </a:r>
            <a:r>
              <a:rPr dirty="0" sz="1200" spc="25">
                <a:solidFill>
                  <a:srgbClr val="181818"/>
                </a:solidFill>
                <a:latin typeface="Arial"/>
                <a:cs typeface="Arial"/>
              </a:rPr>
              <a:t>e</a:t>
            </a:r>
            <a:r>
              <a:rPr dirty="0" sz="1200" spc="25">
                <a:solidFill>
                  <a:srgbClr val="181818"/>
                </a:solidFill>
                <a:latin typeface="Arial"/>
                <a:cs typeface="Arial"/>
              </a:rPr>
              <a:t> </a:t>
            </a:r>
            <a:r>
              <a:rPr dirty="0" sz="1200" spc="100">
                <a:solidFill>
                  <a:srgbClr val="181818"/>
                </a:solidFill>
                <a:latin typeface="Arial"/>
                <a:cs typeface="Arial"/>
              </a:rPr>
              <a:t>w</a:t>
            </a:r>
            <a:r>
              <a:rPr dirty="0" sz="1200" spc="25">
                <a:solidFill>
                  <a:srgbClr val="181818"/>
                </a:solidFill>
                <a:latin typeface="Arial"/>
                <a:cs typeface="Arial"/>
              </a:rPr>
              <a:t>e</a:t>
            </a:r>
            <a:r>
              <a:rPr dirty="0" sz="1200" spc="15">
                <a:solidFill>
                  <a:srgbClr val="181818"/>
                </a:solidFill>
                <a:latin typeface="Arial"/>
                <a:cs typeface="Arial"/>
              </a:rPr>
              <a:t>ll</a:t>
            </a:r>
            <a:r>
              <a:rPr dirty="0" sz="1200" spc="150">
                <a:solidFill>
                  <a:srgbClr val="181818"/>
                </a:solidFill>
                <a:latin typeface="Arial"/>
                <a:cs typeface="Arial"/>
              </a:rPr>
              <a:t>-</a:t>
            </a:r>
            <a:r>
              <a:rPr dirty="0" sz="1200" spc="125">
                <a:solidFill>
                  <a:srgbClr val="181818"/>
                </a:solidFill>
                <a:latin typeface="Arial"/>
                <a:cs typeface="Arial"/>
              </a:rPr>
              <a:t> </a:t>
            </a:r>
            <a:r>
              <a:rPr dirty="0" sz="1200" spc="25">
                <a:solidFill>
                  <a:srgbClr val="181818"/>
                </a:solidFill>
                <a:latin typeface="Arial"/>
                <a:cs typeface="Arial"/>
              </a:rPr>
              <a:t>e</a:t>
            </a:r>
            <a:r>
              <a:rPr dirty="0" sz="1200" spc="60">
                <a:solidFill>
                  <a:srgbClr val="181818"/>
                </a:solidFill>
                <a:latin typeface="Arial"/>
                <a:cs typeface="Arial"/>
              </a:rPr>
              <a:t>q</a:t>
            </a:r>
            <a:r>
              <a:rPr dirty="0" sz="1200" spc="25">
                <a:solidFill>
                  <a:srgbClr val="181818"/>
                </a:solidFill>
                <a:latin typeface="Arial"/>
                <a:cs typeface="Arial"/>
              </a:rPr>
              <a:t>u</a:t>
            </a:r>
            <a:r>
              <a:rPr dirty="0" sz="1200" spc="15">
                <a:solidFill>
                  <a:srgbClr val="181818"/>
                </a:solidFill>
                <a:latin typeface="Arial"/>
                <a:cs typeface="Arial"/>
              </a:rPr>
              <a:t>i</a:t>
            </a:r>
            <a:r>
              <a:rPr dirty="0" sz="1200" spc="60">
                <a:solidFill>
                  <a:srgbClr val="181818"/>
                </a:solidFill>
                <a:latin typeface="Arial"/>
                <a:cs typeface="Arial"/>
              </a:rPr>
              <a:t>pp</a:t>
            </a:r>
            <a:r>
              <a:rPr dirty="0" sz="1200" spc="25">
                <a:solidFill>
                  <a:srgbClr val="181818"/>
                </a:solidFill>
                <a:latin typeface="Arial"/>
                <a:cs typeface="Arial"/>
              </a:rPr>
              <a:t>e</a:t>
            </a:r>
            <a:r>
              <a:rPr dirty="0" sz="1200" spc="70">
                <a:solidFill>
                  <a:srgbClr val="181818"/>
                </a:solidFill>
                <a:latin typeface="Arial"/>
                <a:cs typeface="Arial"/>
              </a:rPr>
              <a:t>d</a:t>
            </a:r>
            <a:r>
              <a:rPr dirty="0" sz="1200" spc="70">
                <a:solidFill>
                  <a:srgbClr val="181818"/>
                </a:solidFill>
                <a:latin typeface="Arial"/>
                <a:cs typeface="Arial"/>
              </a:rPr>
              <a:t> </a:t>
            </a:r>
            <a:r>
              <a:rPr dirty="0" sz="1200" spc="30">
                <a:solidFill>
                  <a:srgbClr val="181818"/>
                </a:solidFill>
                <a:latin typeface="Arial"/>
                <a:cs typeface="Arial"/>
              </a:rPr>
              <a:t>n</a:t>
            </a:r>
            <a:r>
              <a:rPr dirty="0" sz="1200" spc="45">
                <a:solidFill>
                  <a:srgbClr val="181818"/>
                </a:solidFill>
                <a:latin typeface="Arial"/>
                <a:cs typeface="Arial"/>
              </a:rPr>
              <a:t>o</a:t>
            </a:r>
            <a:r>
              <a:rPr dirty="0" sz="1200" spc="100">
                <a:solidFill>
                  <a:srgbClr val="181818"/>
                </a:solidFill>
                <a:latin typeface="Arial"/>
                <a:cs typeface="Arial"/>
              </a:rPr>
              <a:t>t</a:t>
            </a:r>
            <a:r>
              <a:rPr dirty="0" sz="1200" spc="100">
                <a:solidFill>
                  <a:srgbClr val="181818"/>
                </a:solidFill>
                <a:latin typeface="Arial"/>
                <a:cs typeface="Arial"/>
              </a:rPr>
              <a:t> </a:t>
            </a:r>
            <a:r>
              <a:rPr dirty="0" sz="1200" spc="15">
                <a:solidFill>
                  <a:srgbClr val="181818"/>
                </a:solidFill>
                <a:latin typeface="Arial"/>
                <a:cs typeface="Arial"/>
              </a:rPr>
              <a:t>j</a:t>
            </a:r>
            <a:r>
              <a:rPr dirty="0" sz="1200" spc="25">
                <a:solidFill>
                  <a:srgbClr val="181818"/>
                </a:solidFill>
                <a:latin typeface="Arial"/>
                <a:cs typeface="Arial"/>
              </a:rPr>
              <a:t>us</a:t>
            </a:r>
            <a:r>
              <a:rPr dirty="0" sz="1200" spc="100">
                <a:solidFill>
                  <a:srgbClr val="181818"/>
                </a:solidFill>
                <a:latin typeface="Arial"/>
                <a:cs typeface="Arial"/>
              </a:rPr>
              <a:t>t</a:t>
            </a:r>
            <a:r>
              <a:rPr dirty="0" sz="1200" spc="100">
                <a:solidFill>
                  <a:srgbClr val="181818"/>
                </a:solidFill>
                <a:latin typeface="Arial"/>
                <a:cs typeface="Arial"/>
              </a:rPr>
              <a:t> </a:t>
            </a:r>
            <a:r>
              <a:rPr dirty="0" sz="1200" spc="100">
                <a:solidFill>
                  <a:srgbClr val="181818"/>
                </a:solidFill>
                <a:latin typeface="Arial"/>
                <a:cs typeface="Arial"/>
              </a:rPr>
              <a:t>w</a:t>
            </a:r>
            <a:r>
              <a:rPr dirty="0" sz="1200" spc="15">
                <a:solidFill>
                  <a:srgbClr val="181818"/>
                </a:solidFill>
                <a:latin typeface="Arial"/>
                <a:cs typeface="Arial"/>
              </a:rPr>
              <a:t>i</a:t>
            </a:r>
            <a:r>
              <a:rPr dirty="0" sz="1200" spc="100">
                <a:solidFill>
                  <a:srgbClr val="181818"/>
                </a:solidFill>
                <a:latin typeface="Arial"/>
                <a:cs typeface="Arial"/>
              </a:rPr>
              <a:t>t</a:t>
            </a:r>
            <a:r>
              <a:rPr dirty="0" sz="1200" spc="40">
                <a:solidFill>
                  <a:srgbClr val="181818"/>
                </a:solidFill>
                <a:latin typeface="Arial"/>
                <a:cs typeface="Arial"/>
              </a:rPr>
              <a:t>h</a:t>
            </a:r>
            <a:r>
              <a:rPr dirty="0" sz="1200" spc="40">
                <a:solidFill>
                  <a:srgbClr val="181818"/>
                </a:solidFill>
                <a:latin typeface="Arial"/>
                <a:cs typeface="Arial"/>
              </a:rPr>
              <a:t> </a:t>
            </a:r>
            <a:r>
              <a:rPr dirty="0" sz="1200" spc="5">
                <a:solidFill>
                  <a:srgbClr val="181818"/>
                </a:solidFill>
                <a:latin typeface="Arial"/>
                <a:cs typeface="Arial"/>
              </a:rPr>
              <a:t>a</a:t>
            </a:r>
            <a:r>
              <a:rPr dirty="0" sz="1200" spc="65">
                <a:solidFill>
                  <a:srgbClr val="181818"/>
                </a:solidFill>
                <a:latin typeface="Arial"/>
                <a:cs typeface="Arial"/>
              </a:rPr>
              <a:t>c</a:t>
            </a:r>
            <a:r>
              <a:rPr dirty="0" sz="1200" spc="5">
                <a:solidFill>
                  <a:srgbClr val="181818"/>
                </a:solidFill>
                <a:latin typeface="Arial"/>
                <a:cs typeface="Arial"/>
              </a:rPr>
              <a:t>a</a:t>
            </a:r>
            <a:r>
              <a:rPr dirty="0" sz="1200" spc="70">
                <a:solidFill>
                  <a:srgbClr val="181818"/>
                </a:solidFill>
                <a:latin typeface="Arial"/>
                <a:cs typeface="Arial"/>
              </a:rPr>
              <a:t>d</a:t>
            </a:r>
            <a:r>
              <a:rPr dirty="0" sz="1200" spc="30">
                <a:solidFill>
                  <a:srgbClr val="181818"/>
                </a:solidFill>
                <a:latin typeface="Arial"/>
                <a:cs typeface="Arial"/>
              </a:rPr>
              <a:t>em</a:t>
            </a:r>
            <a:r>
              <a:rPr dirty="0" sz="1200" spc="15">
                <a:solidFill>
                  <a:srgbClr val="181818"/>
                </a:solidFill>
                <a:latin typeface="Arial"/>
                <a:cs typeface="Arial"/>
              </a:rPr>
              <a:t>i</a:t>
            </a:r>
            <a:r>
              <a:rPr dirty="0" sz="1200" spc="65">
                <a:solidFill>
                  <a:srgbClr val="181818"/>
                </a:solidFill>
                <a:latin typeface="Arial"/>
                <a:cs typeface="Arial"/>
              </a:rPr>
              <a:t>c</a:t>
            </a:r>
            <a:r>
              <a:rPr dirty="0" sz="1200" spc="65">
                <a:solidFill>
                  <a:srgbClr val="181818"/>
                </a:solidFill>
                <a:latin typeface="Arial"/>
                <a:cs typeface="Arial"/>
              </a:rPr>
              <a:t> </a:t>
            </a:r>
            <a:r>
              <a:rPr dirty="0" sz="1200" spc="60">
                <a:solidFill>
                  <a:srgbClr val="181818"/>
                </a:solidFill>
                <a:latin typeface="Arial"/>
                <a:cs typeface="Arial"/>
              </a:rPr>
              <a:t>p</a:t>
            </a:r>
            <a:r>
              <a:rPr dirty="0" sz="1200" spc="60">
                <a:solidFill>
                  <a:srgbClr val="181818"/>
                </a:solidFill>
                <a:latin typeface="Arial"/>
                <a:cs typeface="Arial"/>
              </a:rPr>
              <a:t>r</a:t>
            </a:r>
            <a:r>
              <a:rPr dirty="0" sz="1200" spc="45">
                <a:solidFill>
                  <a:srgbClr val="181818"/>
                </a:solidFill>
                <a:latin typeface="Arial"/>
                <a:cs typeface="Arial"/>
              </a:rPr>
              <a:t>o</a:t>
            </a:r>
            <a:r>
              <a:rPr dirty="0" sz="1200" spc="100">
                <a:solidFill>
                  <a:srgbClr val="181818"/>
                </a:solidFill>
                <a:latin typeface="Arial"/>
                <a:cs typeface="Arial"/>
              </a:rPr>
              <a:t>w</a:t>
            </a:r>
            <a:r>
              <a:rPr dirty="0" sz="1200" spc="20">
                <a:solidFill>
                  <a:srgbClr val="181818"/>
                </a:solidFill>
                <a:latin typeface="Arial"/>
                <a:cs typeface="Arial"/>
              </a:rPr>
              <a:t>ess</a:t>
            </a:r>
            <a:r>
              <a:rPr dirty="0" sz="1200" spc="20">
                <a:solidFill>
                  <a:srgbClr val="181818"/>
                </a:solidFill>
                <a:latin typeface="Arial"/>
                <a:cs typeface="Arial"/>
              </a:rPr>
              <a:t>, </a:t>
            </a:r>
            <a:r>
              <a:rPr dirty="0" sz="1200" spc="70">
                <a:solidFill>
                  <a:srgbClr val="181818"/>
                </a:solidFill>
                <a:latin typeface="Arial"/>
                <a:cs typeface="Arial"/>
              </a:rPr>
              <a:t>b</a:t>
            </a:r>
            <a:r>
              <a:rPr dirty="0" sz="1200" spc="25">
                <a:solidFill>
                  <a:srgbClr val="181818"/>
                </a:solidFill>
                <a:latin typeface="Arial"/>
                <a:cs typeface="Arial"/>
              </a:rPr>
              <a:t>u</a:t>
            </a:r>
            <a:r>
              <a:rPr dirty="0" sz="1200" spc="100">
                <a:solidFill>
                  <a:srgbClr val="181818"/>
                </a:solidFill>
                <a:latin typeface="Arial"/>
                <a:cs typeface="Arial"/>
              </a:rPr>
              <a:t>t</a:t>
            </a:r>
            <a:r>
              <a:rPr dirty="0" sz="1200" spc="100">
                <a:solidFill>
                  <a:srgbClr val="181818"/>
                </a:solidFill>
                <a:latin typeface="Arial"/>
                <a:cs typeface="Arial"/>
              </a:rPr>
              <a:t> </a:t>
            </a:r>
            <a:r>
              <a:rPr dirty="0" sz="1200" spc="5">
                <a:solidFill>
                  <a:srgbClr val="181818"/>
                </a:solidFill>
                <a:latin typeface="Arial"/>
                <a:cs typeface="Arial"/>
              </a:rPr>
              <a:t>a</a:t>
            </a:r>
            <a:r>
              <a:rPr dirty="0" sz="1200" spc="15">
                <a:solidFill>
                  <a:srgbClr val="181818"/>
                </a:solidFill>
                <a:latin typeface="Arial"/>
                <a:cs typeface="Arial"/>
              </a:rPr>
              <a:t>l</a:t>
            </a:r>
            <a:r>
              <a:rPr dirty="0" sz="1200" spc="20">
                <a:solidFill>
                  <a:srgbClr val="181818"/>
                </a:solidFill>
                <a:latin typeface="Arial"/>
                <a:cs typeface="Arial"/>
              </a:rPr>
              <a:t>s</a:t>
            </a:r>
            <a:r>
              <a:rPr dirty="0" sz="1200" spc="45">
                <a:solidFill>
                  <a:srgbClr val="181818"/>
                </a:solidFill>
                <a:latin typeface="Arial"/>
                <a:cs typeface="Arial"/>
              </a:rPr>
              <a:t>o</a:t>
            </a:r>
            <a:r>
              <a:rPr dirty="0" sz="1200" spc="45">
                <a:solidFill>
                  <a:srgbClr val="181818"/>
                </a:solidFill>
                <a:latin typeface="Arial"/>
                <a:cs typeface="Arial"/>
              </a:rPr>
              <a:t> </a:t>
            </a:r>
            <a:r>
              <a:rPr dirty="0" sz="1200" spc="100">
                <a:solidFill>
                  <a:srgbClr val="181818"/>
                </a:solidFill>
                <a:latin typeface="Arial"/>
                <a:cs typeface="Arial"/>
              </a:rPr>
              <a:t>w</a:t>
            </a:r>
            <a:r>
              <a:rPr dirty="0" sz="1200" spc="15">
                <a:solidFill>
                  <a:srgbClr val="181818"/>
                </a:solidFill>
                <a:latin typeface="Arial"/>
                <a:cs typeface="Arial"/>
              </a:rPr>
              <a:t>i</a:t>
            </a:r>
            <a:r>
              <a:rPr dirty="0" sz="1200" spc="100">
                <a:solidFill>
                  <a:srgbClr val="181818"/>
                </a:solidFill>
                <a:latin typeface="Arial"/>
                <a:cs typeface="Arial"/>
              </a:rPr>
              <a:t>t</a:t>
            </a:r>
            <a:r>
              <a:rPr dirty="0" sz="1200" spc="40">
                <a:solidFill>
                  <a:srgbClr val="181818"/>
                </a:solidFill>
                <a:latin typeface="Arial"/>
                <a:cs typeface="Arial"/>
              </a:rPr>
              <a:t>h</a:t>
            </a:r>
            <a:r>
              <a:rPr dirty="0" sz="1200" spc="40">
                <a:solidFill>
                  <a:srgbClr val="181818"/>
                </a:solidFill>
                <a:latin typeface="Arial"/>
                <a:cs typeface="Arial"/>
              </a:rPr>
              <a:t> </a:t>
            </a:r>
            <a:r>
              <a:rPr dirty="0" sz="1200" spc="5">
                <a:solidFill>
                  <a:srgbClr val="181818"/>
                </a:solidFill>
                <a:latin typeface="Arial"/>
                <a:cs typeface="Arial"/>
              </a:rPr>
              <a:t>a</a:t>
            </a:r>
            <a:r>
              <a:rPr dirty="0" sz="1200" spc="5">
                <a:solidFill>
                  <a:srgbClr val="181818"/>
                </a:solidFill>
                <a:latin typeface="Arial"/>
                <a:cs typeface="Arial"/>
              </a:rPr>
              <a:t> </a:t>
            </a:r>
            <a:r>
              <a:rPr dirty="0" sz="1200" spc="20">
                <a:solidFill>
                  <a:srgbClr val="181818"/>
                </a:solidFill>
                <a:latin typeface="Arial"/>
                <a:cs typeface="Arial"/>
              </a:rPr>
              <a:t>s</a:t>
            </a:r>
            <a:r>
              <a:rPr dirty="0" sz="1200" spc="100">
                <a:solidFill>
                  <a:srgbClr val="181818"/>
                </a:solidFill>
                <a:latin typeface="Arial"/>
                <a:cs typeface="Arial"/>
              </a:rPr>
              <a:t>t</a:t>
            </a:r>
            <a:r>
              <a:rPr dirty="0" sz="1200" spc="60">
                <a:solidFill>
                  <a:srgbClr val="181818"/>
                </a:solidFill>
                <a:latin typeface="Arial"/>
                <a:cs typeface="Arial"/>
              </a:rPr>
              <a:t>r</a:t>
            </a:r>
            <a:r>
              <a:rPr dirty="0" sz="1200" spc="45">
                <a:solidFill>
                  <a:srgbClr val="181818"/>
                </a:solidFill>
                <a:latin typeface="Arial"/>
                <a:cs typeface="Arial"/>
              </a:rPr>
              <a:t>o</a:t>
            </a:r>
            <a:r>
              <a:rPr dirty="0" sz="1200" spc="30">
                <a:solidFill>
                  <a:srgbClr val="181818"/>
                </a:solidFill>
                <a:latin typeface="Arial"/>
                <a:cs typeface="Arial"/>
              </a:rPr>
              <a:t>n</a:t>
            </a:r>
            <a:r>
              <a:rPr dirty="0" sz="1200" spc="60">
                <a:solidFill>
                  <a:srgbClr val="181818"/>
                </a:solidFill>
                <a:latin typeface="Arial"/>
                <a:cs typeface="Arial"/>
              </a:rPr>
              <a:t>g</a:t>
            </a:r>
            <a:r>
              <a:rPr dirty="0" sz="1200" spc="60">
                <a:solidFill>
                  <a:srgbClr val="181818"/>
                </a:solidFill>
                <a:latin typeface="Arial"/>
                <a:cs typeface="Arial"/>
              </a:rPr>
              <a:t> </a:t>
            </a:r>
            <a:r>
              <a:rPr dirty="0" sz="1200" spc="40">
                <a:solidFill>
                  <a:srgbClr val="181818"/>
                </a:solidFill>
                <a:latin typeface="Arial"/>
                <a:cs typeface="Arial"/>
              </a:rPr>
              <a:t>m</a:t>
            </a:r>
            <a:r>
              <a:rPr dirty="0" sz="1200" spc="45">
                <a:solidFill>
                  <a:srgbClr val="181818"/>
                </a:solidFill>
                <a:latin typeface="Arial"/>
                <a:cs typeface="Arial"/>
              </a:rPr>
              <a:t>o</a:t>
            </a:r>
            <a:r>
              <a:rPr dirty="0" sz="1200" spc="60">
                <a:solidFill>
                  <a:srgbClr val="181818"/>
                </a:solidFill>
                <a:latin typeface="Arial"/>
                <a:cs typeface="Arial"/>
              </a:rPr>
              <a:t>r</a:t>
            </a:r>
            <a:r>
              <a:rPr dirty="0" sz="1200" spc="5">
                <a:solidFill>
                  <a:srgbClr val="181818"/>
                </a:solidFill>
                <a:latin typeface="Arial"/>
                <a:cs typeface="Arial"/>
              </a:rPr>
              <a:t>a</a:t>
            </a:r>
            <a:r>
              <a:rPr dirty="0" sz="1200" spc="15">
                <a:solidFill>
                  <a:srgbClr val="181818"/>
                </a:solidFill>
                <a:latin typeface="Arial"/>
                <a:cs typeface="Arial"/>
              </a:rPr>
              <a:t>l</a:t>
            </a:r>
            <a:r>
              <a:rPr dirty="0" sz="1200" spc="15">
                <a:solidFill>
                  <a:srgbClr val="181818"/>
                </a:solidFill>
                <a:latin typeface="Arial"/>
                <a:cs typeface="Arial"/>
              </a:rPr>
              <a:t> </a:t>
            </a:r>
            <a:r>
              <a:rPr dirty="0" sz="1200" spc="65">
                <a:solidFill>
                  <a:srgbClr val="181818"/>
                </a:solidFill>
                <a:latin typeface="Arial"/>
                <a:cs typeface="Arial"/>
              </a:rPr>
              <a:t>c</a:t>
            </a:r>
            <a:r>
              <a:rPr dirty="0" sz="1200" spc="45">
                <a:solidFill>
                  <a:srgbClr val="181818"/>
                </a:solidFill>
                <a:latin typeface="Arial"/>
                <a:cs typeface="Arial"/>
              </a:rPr>
              <a:t>o</a:t>
            </a:r>
            <a:r>
              <a:rPr dirty="0" sz="1200" spc="40">
                <a:solidFill>
                  <a:srgbClr val="181818"/>
                </a:solidFill>
                <a:latin typeface="Arial"/>
                <a:cs typeface="Arial"/>
              </a:rPr>
              <a:t>m</a:t>
            </a:r>
            <a:r>
              <a:rPr dirty="0" sz="1200" spc="60">
                <a:solidFill>
                  <a:srgbClr val="181818"/>
                </a:solidFill>
                <a:latin typeface="Arial"/>
                <a:cs typeface="Arial"/>
              </a:rPr>
              <a:t>p</a:t>
            </a:r>
            <a:r>
              <a:rPr dirty="0" sz="1200" spc="5">
                <a:solidFill>
                  <a:srgbClr val="181818"/>
                </a:solidFill>
                <a:latin typeface="Arial"/>
                <a:cs typeface="Arial"/>
              </a:rPr>
              <a:t>a</a:t>
            </a:r>
            <a:r>
              <a:rPr dirty="0" sz="1200" spc="20">
                <a:solidFill>
                  <a:srgbClr val="181818"/>
                </a:solidFill>
                <a:latin typeface="Arial"/>
                <a:cs typeface="Arial"/>
              </a:rPr>
              <a:t>ss</a:t>
            </a:r>
            <a:r>
              <a:rPr dirty="0" sz="1200" spc="20">
                <a:solidFill>
                  <a:srgbClr val="181818"/>
                </a:solidFill>
                <a:latin typeface="Arial"/>
                <a:cs typeface="Arial"/>
              </a:rPr>
              <a:t>, </a:t>
            </a:r>
            <a:r>
              <a:rPr dirty="0" sz="1200" spc="60">
                <a:solidFill>
                  <a:srgbClr val="181818"/>
                </a:solidFill>
                <a:latin typeface="Arial"/>
                <a:cs typeface="Arial"/>
              </a:rPr>
              <a:t>r</a:t>
            </a:r>
            <a:r>
              <a:rPr dirty="0" sz="1200" spc="25">
                <a:solidFill>
                  <a:srgbClr val="181818"/>
                </a:solidFill>
                <a:latin typeface="Arial"/>
                <a:cs typeface="Arial"/>
              </a:rPr>
              <a:t>e</a:t>
            </a:r>
            <a:r>
              <a:rPr dirty="0" sz="1200" spc="5">
                <a:solidFill>
                  <a:srgbClr val="181818"/>
                </a:solidFill>
                <a:latin typeface="Arial"/>
                <a:cs typeface="Arial"/>
              </a:rPr>
              <a:t>a</a:t>
            </a:r>
            <a:r>
              <a:rPr dirty="0" sz="1200" spc="65">
                <a:solidFill>
                  <a:srgbClr val="181818"/>
                </a:solidFill>
                <a:latin typeface="Arial"/>
                <a:cs typeface="Arial"/>
              </a:rPr>
              <a:t>dy</a:t>
            </a:r>
            <a:r>
              <a:rPr dirty="0" sz="1200" spc="65">
                <a:solidFill>
                  <a:srgbClr val="181818"/>
                </a:solidFill>
                <a:latin typeface="Arial"/>
                <a:cs typeface="Arial"/>
              </a:rPr>
              <a:t> </a:t>
            </a:r>
            <a:r>
              <a:rPr dirty="0" sz="1200" spc="100">
                <a:solidFill>
                  <a:srgbClr val="181818"/>
                </a:solidFill>
                <a:latin typeface="Arial"/>
                <a:cs typeface="Arial"/>
              </a:rPr>
              <a:t>t</a:t>
            </a:r>
            <a:r>
              <a:rPr dirty="0" sz="1200" spc="45">
                <a:solidFill>
                  <a:srgbClr val="181818"/>
                </a:solidFill>
                <a:latin typeface="Arial"/>
                <a:cs typeface="Arial"/>
              </a:rPr>
              <a:t>o</a:t>
            </a:r>
            <a:r>
              <a:rPr dirty="0" sz="1200" spc="45">
                <a:solidFill>
                  <a:srgbClr val="181818"/>
                </a:solidFill>
                <a:latin typeface="Arial"/>
                <a:cs typeface="Arial"/>
              </a:rPr>
              <a:t> </a:t>
            </a:r>
            <a:r>
              <a:rPr dirty="0" sz="1200" spc="40">
                <a:solidFill>
                  <a:srgbClr val="181818"/>
                </a:solidFill>
                <a:latin typeface="Arial"/>
                <a:cs typeface="Arial"/>
              </a:rPr>
              <a:t>m</a:t>
            </a:r>
            <a:r>
              <a:rPr dirty="0" sz="1200" spc="5">
                <a:solidFill>
                  <a:srgbClr val="181818"/>
                </a:solidFill>
                <a:latin typeface="Arial"/>
                <a:cs typeface="Arial"/>
              </a:rPr>
              <a:t>a</a:t>
            </a:r>
            <a:r>
              <a:rPr dirty="0" sz="1200" spc="45">
                <a:solidFill>
                  <a:srgbClr val="181818"/>
                </a:solidFill>
                <a:latin typeface="Arial"/>
                <a:cs typeface="Arial"/>
              </a:rPr>
              <a:t>k</a:t>
            </a:r>
            <a:r>
              <a:rPr dirty="0" sz="1200" spc="25">
                <a:solidFill>
                  <a:srgbClr val="181818"/>
                </a:solidFill>
                <a:latin typeface="Arial"/>
                <a:cs typeface="Arial"/>
              </a:rPr>
              <a:t>e</a:t>
            </a:r>
            <a:r>
              <a:rPr dirty="0" sz="1200" spc="25">
                <a:solidFill>
                  <a:srgbClr val="181818"/>
                </a:solidFill>
                <a:latin typeface="Arial"/>
                <a:cs typeface="Arial"/>
              </a:rPr>
              <a:t> me</a:t>
            </a:r>
            <a:r>
              <a:rPr dirty="0" sz="1200" spc="5">
                <a:solidFill>
                  <a:srgbClr val="181818"/>
                </a:solidFill>
                <a:latin typeface="Arial"/>
                <a:cs typeface="Arial"/>
              </a:rPr>
              <a:t>a</a:t>
            </a:r>
            <a:r>
              <a:rPr dirty="0" sz="1200" spc="30">
                <a:solidFill>
                  <a:srgbClr val="181818"/>
                </a:solidFill>
                <a:latin typeface="Arial"/>
                <a:cs typeface="Arial"/>
              </a:rPr>
              <a:t>n</a:t>
            </a:r>
            <a:r>
              <a:rPr dirty="0" sz="1200" spc="15">
                <a:solidFill>
                  <a:srgbClr val="181818"/>
                </a:solidFill>
                <a:latin typeface="Arial"/>
                <a:cs typeface="Arial"/>
              </a:rPr>
              <a:t>i</a:t>
            </a:r>
            <a:r>
              <a:rPr dirty="0" sz="1200" spc="30">
                <a:solidFill>
                  <a:srgbClr val="181818"/>
                </a:solidFill>
                <a:latin typeface="Arial"/>
                <a:cs typeface="Arial"/>
              </a:rPr>
              <a:t>n</a:t>
            </a:r>
            <a:r>
              <a:rPr dirty="0" sz="1200" spc="60">
                <a:solidFill>
                  <a:srgbClr val="181818"/>
                </a:solidFill>
                <a:latin typeface="Arial"/>
                <a:cs typeface="Arial"/>
              </a:rPr>
              <a:t>g</a:t>
            </a:r>
            <a:r>
              <a:rPr dirty="0" sz="1200" spc="95">
                <a:solidFill>
                  <a:srgbClr val="181818"/>
                </a:solidFill>
                <a:latin typeface="Arial"/>
                <a:cs typeface="Arial"/>
              </a:rPr>
              <a:t>f</a:t>
            </a:r>
            <a:r>
              <a:rPr dirty="0" sz="1200" spc="25">
                <a:solidFill>
                  <a:srgbClr val="181818"/>
                </a:solidFill>
                <a:latin typeface="Arial"/>
                <a:cs typeface="Arial"/>
              </a:rPr>
              <a:t>u</a:t>
            </a:r>
            <a:r>
              <a:rPr dirty="0" sz="1200" spc="15">
                <a:solidFill>
                  <a:srgbClr val="181818"/>
                </a:solidFill>
                <a:latin typeface="Arial"/>
                <a:cs typeface="Arial"/>
              </a:rPr>
              <a:t>l</a:t>
            </a:r>
            <a:r>
              <a:rPr dirty="0" sz="1200" spc="15">
                <a:solidFill>
                  <a:srgbClr val="181818"/>
                </a:solidFill>
                <a:latin typeface="Arial"/>
                <a:cs typeface="Arial"/>
              </a:rPr>
              <a:t> </a:t>
            </a:r>
            <a:r>
              <a:rPr dirty="0" sz="1200" spc="65">
                <a:solidFill>
                  <a:srgbClr val="181818"/>
                </a:solidFill>
                <a:latin typeface="Arial"/>
                <a:cs typeface="Arial"/>
              </a:rPr>
              <a:t>c</a:t>
            </a:r>
            <a:r>
              <a:rPr dirty="0" sz="1200" spc="45">
                <a:solidFill>
                  <a:srgbClr val="181818"/>
                </a:solidFill>
                <a:latin typeface="Arial"/>
                <a:cs typeface="Arial"/>
              </a:rPr>
              <a:t>o</a:t>
            </a:r>
            <a:r>
              <a:rPr dirty="0" sz="1200" spc="30">
                <a:solidFill>
                  <a:srgbClr val="181818"/>
                </a:solidFill>
                <a:latin typeface="Arial"/>
                <a:cs typeface="Arial"/>
              </a:rPr>
              <a:t>n</a:t>
            </a:r>
            <a:r>
              <a:rPr dirty="0" sz="1200" spc="100">
                <a:solidFill>
                  <a:srgbClr val="181818"/>
                </a:solidFill>
                <a:latin typeface="Arial"/>
                <a:cs typeface="Arial"/>
              </a:rPr>
              <a:t>t</a:t>
            </a:r>
            <a:r>
              <a:rPr dirty="0" sz="1200" spc="60">
                <a:solidFill>
                  <a:srgbClr val="181818"/>
                </a:solidFill>
                <a:latin typeface="Arial"/>
                <a:cs typeface="Arial"/>
              </a:rPr>
              <a:t>r</a:t>
            </a:r>
            <a:r>
              <a:rPr dirty="0" sz="1200" spc="15">
                <a:solidFill>
                  <a:srgbClr val="181818"/>
                </a:solidFill>
                <a:latin typeface="Arial"/>
                <a:cs typeface="Arial"/>
              </a:rPr>
              <a:t>i</a:t>
            </a:r>
            <a:r>
              <a:rPr dirty="0" sz="1200" spc="70">
                <a:solidFill>
                  <a:srgbClr val="181818"/>
                </a:solidFill>
                <a:latin typeface="Arial"/>
                <a:cs typeface="Arial"/>
              </a:rPr>
              <a:t>b</a:t>
            </a:r>
            <a:r>
              <a:rPr dirty="0" sz="1200" spc="25">
                <a:solidFill>
                  <a:srgbClr val="181818"/>
                </a:solidFill>
                <a:latin typeface="Arial"/>
                <a:cs typeface="Arial"/>
              </a:rPr>
              <a:t>u</a:t>
            </a:r>
            <a:r>
              <a:rPr dirty="0" sz="1200" spc="100">
                <a:solidFill>
                  <a:srgbClr val="181818"/>
                </a:solidFill>
                <a:latin typeface="Arial"/>
                <a:cs typeface="Arial"/>
              </a:rPr>
              <a:t>t</a:t>
            </a:r>
            <a:r>
              <a:rPr dirty="0" sz="1200" spc="15">
                <a:solidFill>
                  <a:srgbClr val="181818"/>
                </a:solidFill>
                <a:latin typeface="Arial"/>
                <a:cs typeface="Arial"/>
              </a:rPr>
              <a:t>i</a:t>
            </a:r>
            <a:r>
              <a:rPr dirty="0" sz="1200" spc="45">
                <a:solidFill>
                  <a:srgbClr val="181818"/>
                </a:solidFill>
                <a:latin typeface="Arial"/>
                <a:cs typeface="Arial"/>
              </a:rPr>
              <a:t>o</a:t>
            </a:r>
            <a:r>
              <a:rPr dirty="0" sz="1200" spc="30">
                <a:solidFill>
                  <a:srgbClr val="181818"/>
                </a:solidFill>
                <a:latin typeface="Arial"/>
                <a:cs typeface="Arial"/>
              </a:rPr>
              <a:t>n</a:t>
            </a:r>
            <a:r>
              <a:rPr dirty="0" sz="1200" spc="20">
                <a:solidFill>
                  <a:srgbClr val="181818"/>
                </a:solidFill>
                <a:latin typeface="Arial"/>
                <a:cs typeface="Arial"/>
              </a:rPr>
              <a:t>s</a:t>
            </a:r>
            <a:r>
              <a:rPr dirty="0" sz="1200" spc="20">
                <a:solidFill>
                  <a:srgbClr val="181818"/>
                </a:solidFill>
                <a:latin typeface="Arial"/>
                <a:cs typeface="Arial"/>
              </a:rPr>
              <a:t> </a:t>
            </a:r>
            <a:r>
              <a:rPr dirty="0" sz="1200" spc="100">
                <a:solidFill>
                  <a:srgbClr val="181818"/>
                </a:solidFill>
                <a:latin typeface="Arial"/>
                <a:cs typeface="Arial"/>
              </a:rPr>
              <a:t>t</a:t>
            </a:r>
            <a:r>
              <a:rPr dirty="0" sz="1200" spc="45">
                <a:solidFill>
                  <a:srgbClr val="181818"/>
                </a:solidFill>
                <a:latin typeface="Arial"/>
                <a:cs typeface="Arial"/>
              </a:rPr>
              <a:t>o</a:t>
            </a:r>
            <a:r>
              <a:rPr dirty="0" sz="1200" spc="45">
                <a:solidFill>
                  <a:srgbClr val="181818"/>
                </a:solidFill>
                <a:latin typeface="Arial"/>
                <a:cs typeface="Arial"/>
              </a:rPr>
              <a:t> </a:t>
            </a:r>
            <a:r>
              <a:rPr dirty="0" sz="1200" spc="20">
                <a:solidFill>
                  <a:srgbClr val="181818"/>
                </a:solidFill>
                <a:latin typeface="Arial"/>
                <a:cs typeface="Arial"/>
              </a:rPr>
              <a:t>s</a:t>
            </a:r>
            <a:r>
              <a:rPr dirty="0" sz="1200" spc="45">
                <a:solidFill>
                  <a:srgbClr val="181818"/>
                </a:solidFill>
                <a:latin typeface="Arial"/>
                <a:cs typeface="Arial"/>
              </a:rPr>
              <a:t>o</a:t>
            </a:r>
            <a:r>
              <a:rPr dirty="0" sz="1200" spc="65">
                <a:solidFill>
                  <a:srgbClr val="181818"/>
                </a:solidFill>
                <a:latin typeface="Arial"/>
                <a:cs typeface="Arial"/>
              </a:rPr>
              <a:t>c</a:t>
            </a:r>
            <a:r>
              <a:rPr dirty="0" sz="1200" spc="15">
                <a:solidFill>
                  <a:srgbClr val="181818"/>
                </a:solidFill>
                <a:latin typeface="Arial"/>
                <a:cs typeface="Arial"/>
              </a:rPr>
              <a:t>i</a:t>
            </a:r>
            <a:r>
              <a:rPr dirty="0" sz="1200" spc="25">
                <a:solidFill>
                  <a:srgbClr val="181818"/>
                </a:solidFill>
                <a:latin typeface="Arial"/>
                <a:cs typeface="Arial"/>
              </a:rPr>
              <a:t>e</a:t>
            </a:r>
            <a:r>
              <a:rPr dirty="0" sz="1200" spc="100">
                <a:solidFill>
                  <a:srgbClr val="181818"/>
                </a:solidFill>
                <a:latin typeface="Arial"/>
                <a:cs typeface="Arial"/>
              </a:rPr>
              <a:t>t</a:t>
            </a:r>
            <a:r>
              <a:rPr dirty="0" sz="1200" spc="65">
                <a:solidFill>
                  <a:srgbClr val="181818"/>
                </a:solidFill>
                <a:latin typeface="Arial"/>
                <a:cs typeface="Arial"/>
              </a:rPr>
              <a:t>y</a:t>
            </a:r>
            <a:r>
              <a:rPr dirty="0" sz="1200" spc="-5">
                <a:solidFill>
                  <a:srgbClr val="181818"/>
                </a:solidFill>
                <a:latin typeface="Arial"/>
                <a:cs typeface="Arial"/>
              </a:rPr>
              <a:t>.</a:t>
            </a:r>
            <a:endParaRPr sz="1200">
              <a:latin typeface="Arial"/>
              <a:cs typeface="Arial"/>
            </a:endParaRPr>
          </a:p>
          <a:p>
            <a:pPr marL="96520">
              <a:lnSpc>
                <a:spcPct val="100000"/>
              </a:lnSpc>
              <a:spcBef>
                <a:spcPts val="1075"/>
              </a:spcBef>
            </a:pPr>
            <a:r>
              <a:rPr dirty="0" sz="1300" spc="-210">
                <a:solidFill>
                  <a:srgbClr val="FFFFFF"/>
                </a:solidFill>
                <a:latin typeface="Lucida Sans Unicode"/>
                <a:cs typeface="Lucida Sans Unicode"/>
              </a:rPr>
              <a:t>6</a:t>
            </a:r>
            <a:r>
              <a:rPr dirty="0" sz="1300" spc="80">
                <a:solidFill>
                  <a:srgbClr val="FFFFFF"/>
                </a:solidFill>
                <a:latin typeface="Lucida Sans Unicode"/>
                <a:cs typeface="Lucida Sans Unicode"/>
              </a:rPr>
              <a:t>t</a:t>
            </a:r>
            <a:r>
              <a:rPr dirty="0" sz="1300" spc="-190">
                <a:solidFill>
                  <a:srgbClr val="FFFFFF"/>
                </a:solidFill>
                <a:latin typeface="Lucida Sans Unicode"/>
                <a:cs typeface="Lucida Sans Unicode"/>
              </a:rPr>
              <a:t>h-</a:t>
            </a:r>
            <a:r>
              <a:rPr dirty="0" sz="1300" spc="-95">
                <a:solidFill>
                  <a:srgbClr val="FFFFFF"/>
                </a:solidFill>
                <a:latin typeface="Lucida Sans Unicode"/>
                <a:cs typeface="Lucida Sans Unicode"/>
              </a:rPr>
              <a:t>8</a:t>
            </a:r>
            <a:r>
              <a:rPr dirty="0" sz="1300" spc="80">
                <a:solidFill>
                  <a:srgbClr val="FFFFFF"/>
                </a:solidFill>
                <a:latin typeface="Lucida Sans Unicode"/>
                <a:cs typeface="Lucida Sans Unicode"/>
              </a:rPr>
              <a:t>t</a:t>
            </a:r>
            <a:r>
              <a:rPr dirty="0" sz="1300" spc="-195">
                <a:solidFill>
                  <a:srgbClr val="FFFFFF"/>
                </a:solidFill>
                <a:latin typeface="Lucida Sans Unicode"/>
                <a:cs typeface="Lucida Sans Unicode"/>
              </a:rPr>
              <a:t>h</a:t>
            </a:r>
            <a:r>
              <a:rPr dirty="0" sz="1300" spc="-12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dirty="0" sz="1300" spc="-210">
                <a:solidFill>
                  <a:srgbClr val="FFFFFF"/>
                </a:solidFill>
                <a:latin typeface="Lucida Sans Unicode"/>
                <a:cs typeface="Lucida Sans Unicode"/>
              </a:rPr>
              <a:t>G</a:t>
            </a:r>
            <a:r>
              <a:rPr dirty="0" sz="1300" spc="20">
                <a:solidFill>
                  <a:srgbClr val="FFFFFF"/>
                </a:solidFill>
                <a:latin typeface="Lucida Sans Unicode"/>
                <a:cs typeface="Lucida Sans Unicode"/>
              </a:rPr>
              <a:t>r</a:t>
            </a:r>
            <a:r>
              <a:rPr dirty="0" sz="1300" spc="-75">
                <a:solidFill>
                  <a:srgbClr val="FFFFFF"/>
                </a:solidFill>
                <a:latin typeface="Lucida Sans Unicode"/>
                <a:cs typeface="Lucida Sans Unicode"/>
              </a:rPr>
              <a:t>a</a:t>
            </a:r>
            <a:r>
              <a:rPr dirty="0" sz="1300" spc="-160">
                <a:solidFill>
                  <a:srgbClr val="FFFFFF"/>
                </a:solidFill>
                <a:latin typeface="Lucida Sans Unicode"/>
                <a:cs typeface="Lucida Sans Unicode"/>
              </a:rPr>
              <a:t>d</a:t>
            </a:r>
            <a:r>
              <a:rPr dirty="0" sz="1300" spc="-95">
                <a:solidFill>
                  <a:srgbClr val="FFFFFF"/>
                </a:solidFill>
                <a:latin typeface="Lucida Sans Unicode"/>
                <a:cs typeface="Lucida Sans Unicode"/>
              </a:rPr>
              <a:t>e</a:t>
            </a:r>
            <a:endParaRPr sz="1300">
              <a:latin typeface="Lucida Sans Unicode"/>
              <a:cs typeface="Lucida Sans Unicode"/>
            </a:endParaRPr>
          </a:p>
          <a:p>
            <a:pPr>
              <a:lnSpc>
                <a:spcPct val="100000"/>
              </a:lnSpc>
              <a:spcBef>
                <a:spcPts val="12"/>
              </a:spcBef>
            </a:pPr>
            <a:endParaRPr sz="1500">
              <a:latin typeface="Times New Roman"/>
              <a:cs typeface="Times New Roman"/>
            </a:endParaRPr>
          </a:p>
          <a:p>
            <a:pPr marL="379730">
              <a:lnSpc>
                <a:spcPct val="100000"/>
              </a:lnSpc>
            </a:pPr>
            <a:r>
              <a:rPr dirty="0" sz="1300" spc="-720" u="sng">
                <a:solidFill>
                  <a:srgbClr val="FFFFFF"/>
                </a:solidFill>
                <a:latin typeface="Lucida Sans Unicode"/>
                <a:cs typeface="Lucida Sans Unicode"/>
              </a:rPr>
              <a:t>E</a:t>
            </a:r>
            <a:r>
              <a:rPr dirty="0" sz="1300" spc="-120" u="sng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dirty="0" sz="1300" spc="-3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dirty="0" sz="1300" spc="-254" u="sng">
                <a:solidFill>
                  <a:srgbClr val="FFFFFF"/>
                </a:solidFill>
                <a:latin typeface="Lucida Sans Unicode"/>
                <a:cs typeface="Lucida Sans Unicode"/>
              </a:rPr>
              <a:t>n</a:t>
            </a:r>
            <a:r>
              <a:rPr dirty="0" sz="1300" spc="-175">
                <a:solidFill>
                  <a:srgbClr val="FFFFFF"/>
                </a:solidFill>
                <a:latin typeface="Lucida Sans Unicode"/>
                <a:cs typeface="Lucida Sans Unicode"/>
              </a:rPr>
              <a:t>g</a:t>
            </a:r>
            <a:r>
              <a:rPr dirty="0" sz="1300" spc="-375" u="sng">
                <a:solidFill>
                  <a:srgbClr val="FFFFFF"/>
                </a:solidFill>
                <a:latin typeface="Lucida Sans Unicode"/>
                <a:cs typeface="Lucida Sans Unicode"/>
              </a:rPr>
              <a:t>l</a:t>
            </a:r>
            <a:r>
              <a:rPr dirty="0" sz="1300" spc="-165" u="sng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dirty="0" sz="1300" spc="-125" u="sng">
                <a:solidFill>
                  <a:srgbClr val="FFFFFF"/>
                </a:solidFill>
                <a:latin typeface="Lucida Sans Unicode"/>
                <a:cs typeface="Lucida Sans Unicode"/>
              </a:rPr>
              <a:t>i</a:t>
            </a:r>
            <a:r>
              <a:rPr dirty="0" sz="1300" spc="-95" u="sng">
                <a:solidFill>
                  <a:srgbClr val="FFFFFF"/>
                </a:solidFill>
                <a:latin typeface="Lucida Sans Unicode"/>
                <a:cs typeface="Lucida Sans Unicode"/>
              </a:rPr>
              <a:t>s</a:t>
            </a:r>
            <a:r>
              <a:rPr dirty="0" sz="1300" spc="-195" u="sng">
                <a:solidFill>
                  <a:srgbClr val="FFFFFF"/>
                </a:solidFill>
                <a:latin typeface="Lucida Sans Unicode"/>
                <a:cs typeface="Lucida Sans Unicode"/>
              </a:rPr>
              <a:t>h</a:t>
            </a:r>
            <a:r>
              <a:rPr dirty="0" sz="1300" spc="-120" u="sng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dirty="0" sz="1300" spc="-45" u="sng">
                <a:solidFill>
                  <a:srgbClr val="FFFFFF"/>
                </a:solidFill>
                <a:latin typeface="Lucida Sans Unicode"/>
                <a:cs typeface="Lucida Sans Unicode"/>
              </a:rPr>
              <a:t>L</a:t>
            </a:r>
            <a:r>
              <a:rPr dirty="0" sz="1300" spc="-75" u="sng">
                <a:solidFill>
                  <a:srgbClr val="FFFFFF"/>
                </a:solidFill>
                <a:latin typeface="Lucida Sans Unicode"/>
                <a:cs typeface="Lucida Sans Unicode"/>
              </a:rPr>
              <a:t>a</a:t>
            </a:r>
            <a:r>
              <a:rPr dirty="0" sz="1300" spc="-254" u="sng">
                <a:solidFill>
                  <a:srgbClr val="FFFFFF"/>
                </a:solidFill>
                <a:latin typeface="Lucida Sans Unicode"/>
                <a:cs typeface="Lucida Sans Unicode"/>
              </a:rPr>
              <a:t>n</a:t>
            </a:r>
            <a:r>
              <a:rPr dirty="0" sz="1300" spc="-175" u="sng">
                <a:solidFill>
                  <a:srgbClr val="FFFFFF"/>
                </a:solidFill>
                <a:latin typeface="Lucida Sans Unicode"/>
                <a:cs typeface="Lucida Sans Unicode"/>
              </a:rPr>
              <a:t>g</a:t>
            </a:r>
            <a:r>
              <a:rPr dirty="0" sz="1300" spc="-229" u="sng">
                <a:solidFill>
                  <a:srgbClr val="FFFFFF"/>
                </a:solidFill>
                <a:latin typeface="Lucida Sans Unicode"/>
                <a:cs typeface="Lucida Sans Unicode"/>
              </a:rPr>
              <a:t>u</a:t>
            </a:r>
            <a:r>
              <a:rPr dirty="0" sz="1300" spc="-75" u="sng">
                <a:solidFill>
                  <a:srgbClr val="FFFFFF"/>
                </a:solidFill>
                <a:latin typeface="Lucida Sans Unicode"/>
                <a:cs typeface="Lucida Sans Unicode"/>
              </a:rPr>
              <a:t>a</a:t>
            </a:r>
            <a:r>
              <a:rPr dirty="0" sz="1300" spc="-175" u="sng">
                <a:solidFill>
                  <a:srgbClr val="FFFFFF"/>
                </a:solidFill>
                <a:latin typeface="Lucida Sans Unicode"/>
                <a:cs typeface="Lucida Sans Unicode"/>
              </a:rPr>
              <a:t>g</a:t>
            </a:r>
            <a:r>
              <a:rPr dirty="0" sz="1300" spc="-95" u="sng">
                <a:solidFill>
                  <a:srgbClr val="FFFFFF"/>
                </a:solidFill>
                <a:latin typeface="Lucida Sans Unicode"/>
                <a:cs typeface="Lucida Sans Unicode"/>
              </a:rPr>
              <a:t>e</a:t>
            </a:r>
            <a:r>
              <a:rPr dirty="0" sz="1300" spc="-120" u="sng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dirty="0" sz="1300" spc="-155" u="sng">
                <a:solidFill>
                  <a:srgbClr val="FFFFFF"/>
                </a:solidFill>
                <a:latin typeface="Lucida Sans Unicode"/>
                <a:cs typeface="Lucida Sans Unicode"/>
              </a:rPr>
              <a:t>A</a:t>
            </a:r>
            <a:r>
              <a:rPr dirty="0" sz="1300" spc="20" u="sng">
                <a:solidFill>
                  <a:srgbClr val="FFFFFF"/>
                </a:solidFill>
                <a:latin typeface="Lucida Sans Unicode"/>
                <a:cs typeface="Lucida Sans Unicode"/>
              </a:rPr>
              <a:t>r</a:t>
            </a:r>
            <a:r>
              <a:rPr dirty="0" sz="1300" spc="80" u="sng">
                <a:solidFill>
                  <a:srgbClr val="FFFFFF"/>
                </a:solidFill>
                <a:latin typeface="Lucida Sans Unicode"/>
                <a:cs typeface="Lucida Sans Unicode"/>
              </a:rPr>
              <a:t>t</a:t>
            </a:r>
            <a:r>
              <a:rPr dirty="0" sz="1300" spc="-95" u="sng">
                <a:solidFill>
                  <a:srgbClr val="FFFFFF"/>
                </a:solidFill>
                <a:latin typeface="Lucida Sans Unicode"/>
                <a:cs typeface="Lucida Sans Unicode"/>
              </a:rPr>
              <a:t>s</a:t>
            </a:r>
            <a:r>
              <a:rPr dirty="0" sz="1300" spc="-415" u="sng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dirty="0" sz="1300" spc="-90">
                <a:solidFill>
                  <a:srgbClr val="FFFFFF"/>
                </a:solidFill>
                <a:latin typeface="Lucida Sans Unicode"/>
                <a:cs typeface="Lucida Sans Unicode"/>
              </a:rPr>
              <a:t>:</a:t>
            </a:r>
            <a:r>
              <a:rPr dirty="0" sz="1300" spc="-12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dirty="0" sz="1300" spc="-155">
                <a:solidFill>
                  <a:srgbClr val="FFFFFF"/>
                </a:solidFill>
                <a:latin typeface="Lucida Sans Unicode"/>
                <a:cs typeface="Lucida Sans Unicode"/>
              </a:rPr>
              <a:t>A</a:t>
            </a:r>
            <a:r>
              <a:rPr dirty="0" sz="1300" spc="-160">
                <a:solidFill>
                  <a:srgbClr val="FFFFFF"/>
                </a:solidFill>
                <a:latin typeface="Lucida Sans Unicode"/>
                <a:cs typeface="Lucida Sans Unicode"/>
              </a:rPr>
              <a:t>d</a:t>
            </a:r>
            <a:r>
              <a:rPr dirty="0" sz="1300" spc="-150">
                <a:solidFill>
                  <a:srgbClr val="FFFFFF"/>
                </a:solidFill>
                <a:latin typeface="Lucida Sans Unicode"/>
                <a:cs typeface="Lucida Sans Unicode"/>
              </a:rPr>
              <a:t>v</a:t>
            </a:r>
            <a:r>
              <a:rPr dirty="0" sz="1300" spc="-75">
                <a:solidFill>
                  <a:srgbClr val="FFFFFF"/>
                </a:solidFill>
                <a:latin typeface="Lucida Sans Unicode"/>
                <a:cs typeface="Lucida Sans Unicode"/>
              </a:rPr>
              <a:t>a</a:t>
            </a:r>
            <a:r>
              <a:rPr dirty="0" sz="1300" spc="-254">
                <a:solidFill>
                  <a:srgbClr val="FFFFFF"/>
                </a:solidFill>
                <a:latin typeface="Lucida Sans Unicode"/>
                <a:cs typeface="Lucida Sans Unicode"/>
              </a:rPr>
              <a:t>n</a:t>
            </a:r>
            <a:r>
              <a:rPr dirty="0" sz="1300" spc="-75">
                <a:solidFill>
                  <a:srgbClr val="FFFFFF"/>
                </a:solidFill>
                <a:latin typeface="Lucida Sans Unicode"/>
                <a:cs typeface="Lucida Sans Unicode"/>
              </a:rPr>
              <a:t>c</a:t>
            </a:r>
            <a:r>
              <a:rPr dirty="0" sz="1300" spc="-95">
                <a:solidFill>
                  <a:srgbClr val="FFFFFF"/>
                </a:solidFill>
                <a:latin typeface="Lucida Sans Unicode"/>
                <a:cs typeface="Lucida Sans Unicode"/>
              </a:rPr>
              <a:t>e</a:t>
            </a:r>
            <a:r>
              <a:rPr dirty="0" sz="1300" spc="-160">
                <a:solidFill>
                  <a:srgbClr val="FFFFFF"/>
                </a:solidFill>
                <a:latin typeface="Lucida Sans Unicode"/>
                <a:cs typeface="Lucida Sans Unicode"/>
              </a:rPr>
              <a:t>d</a:t>
            </a:r>
            <a:r>
              <a:rPr dirty="0" sz="1300" spc="-12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dirty="0" sz="1300" spc="20">
                <a:solidFill>
                  <a:srgbClr val="FFFFFF"/>
                </a:solidFill>
                <a:latin typeface="Lucida Sans Unicode"/>
                <a:cs typeface="Lucida Sans Unicode"/>
              </a:rPr>
              <a:t>r</a:t>
            </a:r>
            <a:r>
              <a:rPr dirty="0" sz="1300" spc="-95">
                <a:solidFill>
                  <a:srgbClr val="FFFFFF"/>
                </a:solidFill>
                <a:latin typeface="Lucida Sans Unicode"/>
                <a:cs typeface="Lucida Sans Unicode"/>
              </a:rPr>
              <a:t>e</a:t>
            </a:r>
            <a:r>
              <a:rPr dirty="0" sz="1300" spc="-75">
                <a:solidFill>
                  <a:srgbClr val="FFFFFF"/>
                </a:solidFill>
                <a:latin typeface="Lucida Sans Unicode"/>
                <a:cs typeface="Lucida Sans Unicode"/>
              </a:rPr>
              <a:t>a</a:t>
            </a:r>
            <a:r>
              <a:rPr dirty="0" sz="1300" spc="-160">
                <a:solidFill>
                  <a:srgbClr val="FFFFFF"/>
                </a:solidFill>
                <a:latin typeface="Lucida Sans Unicode"/>
                <a:cs typeface="Lucida Sans Unicode"/>
              </a:rPr>
              <a:t>d</a:t>
            </a:r>
            <a:r>
              <a:rPr dirty="0" sz="1300" spc="-125">
                <a:solidFill>
                  <a:srgbClr val="FFFFFF"/>
                </a:solidFill>
                <a:latin typeface="Lucida Sans Unicode"/>
                <a:cs typeface="Lucida Sans Unicode"/>
              </a:rPr>
              <a:t>i</a:t>
            </a:r>
            <a:r>
              <a:rPr dirty="0" sz="1300" spc="-254">
                <a:solidFill>
                  <a:srgbClr val="FFFFFF"/>
                </a:solidFill>
                <a:latin typeface="Lucida Sans Unicode"/>
                <a:cs typeface="Lucida Sans Unicode"/>
              </a:rPr>
              <a:t>n</a:t>
            </a:r>
            <a:r>
              <a:rPr dirty="0" sz="1300" spc="-175">
                <a:solidFill>
                  <a:srgbClr val="FFFFFF"/>
                </a:solidFill>
                <a:latin typeface="Lucida Sans Unicode"/>
                <a:cs typeface="Lucida Sans Unicode"/>
              </a:rPr>
              <a:t>g</a:t>
            </a:r>
            <a:r>
              <a:rPr dirty="0" sz="1300" spc="-12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dirty="0" sz="1300" spc="-75">
                <a:solidFill>
                  <a:srgbClr val="FFFFFF"/>
                </a:solidFill>
                <a:latin typeface="Lucida Sans Unicode"/>
                <a:cs typeface="Lucida Sans Unicode"/>
              </a:rPr>
              <a:t>a</a:t>
            </a:r>
            <a:r>
              <a:rPr dirty="0" sz="1300" spc="-254">
                <a:solidFill>
                  <a:srgbClr val="FFFFFF"/>
                </a:solidFill>
                <a:latin typeface="Lucida Sans Unicode"/>
                <a:cs typeface="Lucida Sans Unicode"/>
              </a:rPr>
              <a:t>n</a:t>
            </a:r>
            <a:r>
              <a:rPr dirty="0" sz="1300" spc="-160">
                <a:solidFill>
                  <a:srgbClr val="FFFFFF"/>
                </a:solidFill>
                <a:latin typeface="Lucida Sans Unicode"/>
                <a:cs typeface="Lucida Sans Unicode"/>
              </a:rPr>
              <a:t>d</a:t>
            </a:r>
            <a:r>
              <a:rPr dirty="0" sz="1300" spc="-12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dirty="0" sz="1300" spc="-95">
                <a:solidFill>
                  <a:srgbClr val="FFFFFF"/>
                </a:solidFill>
                <a:latin typeface="Lucida Sans Unicode"/>
                <a:cs typeface="Lucida Sans Unicode"/>
              </a:rPr>
              <a:t>w</a:t>
            </a:r>
            <a:r>
              <a:rPr dirty="0" sz="1300" spc="20">
                <a:solidFill>
                  <a:srgbClr val="FFFFFF"/>
                </a:solidFill>
                <a:latin typeface="Lucida Sans Unicode"/>
                <a:cs typeface="Lucida Sans Unicode"/>
              </a:rPr>
              <a:t>r</a:t>
            </a:r>
            <a:r>
              <a:rPr dirty="0" sz="1300" spc="-125">
                <a:solidFill>
                  <a:srgbClr val="FFFFFF"/>
                </a:solidFill>
                <a:latin typeface="Lucida Sans Unicode"/>
                <a:cs typeface="Lucida Sans Unicode"/>
              </a:rPr>
              <a:t>i</a:t>
            </a:r>
            <a:r>
              <a:rPr dirty="0" sz="1300" spc="80">
                <a:solidFill>
                  <a:srgbClr val="FFFFFF"/>
                </a:solidFill>
                <a:latin typeface="Lucida Sans Unicode"/>
                <a:cs typeface="Lucida Sans Unicode"/>
              </a:rPr>
              <a:t>t</a:t>
            </a:r>
            <a:r>
              <a:rPr dirty="0" sz="1300" spc="-125">
                <a:solidFill>
                  <a:srgbClr val="FFFFFF"/>
                </a:solidFill>
                <a:latin typeface="Lucida Sans Unicode"/>
                <a:cs typeface="Lucida Sans Unicode"/>
              </a:rPr>
              <a:t>i</a:t>
            </a:r>
            <a:r>
              <a:rPr dirty="0" sz="1300" spc="-254">
                <a:solidFill>
                  <a:srgbClr val="FFFFFF"/>
                </a:solidFill>
                <a:latin typeface="Lucida Sans Unicode"/>
                <a:cs typeface="Lucida Sans Unicode"/>
              </a:rPr>
              <a:t>n</a:t>
            </a:r>
            <a:r>
              <a:rPr dirty="0" sz="1300" spc="-175">
                <a:solidFill>
                  <a:srgbClr val="FFFFFF"/>
                </a:solidFill>
                <a:latin typeface="Lucida Sans Unicode"/>
                <a:cs typeface="Lucida Sans Unicode"/>
              </a:rPr>
              <a:t>g</a:t>
            </a:r>
            <a:r>
              <a:rPr dirty="0" sz="1300" spc="-145">
                <a:solidFill>
                  <a:srgbClr val="FFFFFF"/>
                </a:solidFill>
                <a:latin typeface="Lucida Sans Unicode"/>
                <a:cs typeface="Lucida Sans Unicode"/>
              </a:rPr>
              <a:t>,</a:t>
            </a:r>
            <a:r>
              <a:rPr dirty="0" sz="1300" spc="-12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dirty="0" sz="1300" spc="-125">
                <a:solidFill>
                  <a:srgbClr val="FFFFFF"/>
                </a:solidFill>
                <a:latin typeface="Lucida Sans Unicode"/>
                <a:cs typeface="Lucida Sans Unicode"/>
              </a:rPr>
              <a:t>i</a:t>
            </a:r>
            <a:r>
              <a:rPr dirty="0" sz="1300" spc="-254">
                <a:solidFill>
                  <a:srgbClr val="FFFFFF"/>
                </a:solidFill>
                <a:latin typeface="Lucida Sans Unicode"/>
                <a:cs typeface="Lucida Sans Unicode"/>
              </a:rPr>
              <a:t>n</a:t>
            </a:r>
            <a:r>
              <a:rPr dirty="0" sz="1300" spc="80">
                <a:solidFill>
                  <a:srgbClr val="FFFFFF"/>
                </a:solidFill>
                <a:latin typeface="Lucida Sans Unicode"/>
                <a:cs typeface="Lucida Sans Unicode"/>
              </a:rPr>
              <a:t>t</a:t>
            </a:r>
            <a:r>
              <a:rPr dirty="0" sz="1300" spc="-95">
                <a:solidFill>
                  <a:srgbClr val="FFFFFF"/>
                </a:solidFill>
                <a:latin typeface="Lucida Sans Unicode"/>
                <a:cs typeface="Lucida Sans Unicode"/>
              </a:rPr>
              <a:t>e</a:t>
            </a:r>
            <a:r>
              <a:rPr dirty="0" sz="1300" spc="-175">
                <a:solidFill>
                  <a:srgbClr val="FFFFFF"/>
                </a:solidFill>
                <a:latin typeface="Lucida Sans Unicode"/>
                <a:cs typeface="Lucida Sans Unicode"/>
              </a:rPr>
              <a:t>g</a:t>
            </a:r>
            <a:r>
              <a:rPr dirty="0" sz="1300" spc="20">
                <a:solidFill>
                  <a:srgbClr val="FFFFFF"/>
                </a:solidFill>
                <a:latin typeface="Lucida Sans Unicode"/>
                <a:cs typeface="Lucida Sans Unicode"/>
              </a:rPr>
              <a:t>r</a:t>
            </a:r>
            <a:r>
              <a:rPr dirty="0" sz="1300" spc="-75">
                <a:solidFill>
                  <a:srgbClr val="FFFFFF"/>
                </a:solidFill>
                <a:latin typeface="Lucida Sans Unicode"/>
                <a:cs typeface="Lucida Sans Unicode"/>
              </a:rPr>
              <a:t>a</a:t>
            </a:r>
            <a:r>
              <a:rPr dirty="0" sz="1300" spc="80">
                <a:solidFill>
                  <a:srgbClr val="FFFFFF"/>
                </a:solidFill>
                <a:latin typeface="Lucida Sans Unicode"/>
                <a:cs typeface="Lucida Sans Unicode"/>
              </a:rPr>
              <a:t>t</a:t>
            </a:r>
            <a:r>
              <a:rPr dirty="0" sz="1300" spc="-125">
                <a:solidFill>
                  <a:srgbClr val="FFFFFF"/>
                </a:solidFill>
                <a:latin typeface="Lucida Sans Unicode"/>
                <a:cs typeface="Lucida Sans Unicode"/>
              </a:rPr>
              <a:t>i</a:t>
            </a:r>
            <a:r>
              <a:rPr dirty="0" sz="1300" spc="-170">
                <a:solidFill>
                  <a:srgbClr val="FFFFFF"/>
                </a:solidFill>
                <a:latin typeface="Lucida Sans Unicode"/>
                <a:cs typeface="Lucida Sans Unicode"/>
              </a:rPr>
              <a:t>o</a:t>
            </a:r>
            <a:r>
              <a:rPr dirty="0" sz="1300" spc="-254">
                <a:solidFill>
                  <a:srgbClr val="FFFFFF"/>
                </a:solidFill>
                <a:latin typeface="Lucida Sans Unicode"/>
                <a:cs typeface="Lucida Sans Unicode"/>
              </a:rPr>
              <a:t>n</a:t>
            </a:r>
            <a:r>
              <a:rPr dirty="0" sz="1300" spc="-12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dirty="0" sz="1300" spc="-170">
                <a:solidFill>
                  <a:srgbClr val="FFFFFF"/>
                </a:solidFill>
                <a:latin typeface="Lucida Sans Unicode"/>
                <a:cs typeface="Lucida Sans Unicode"/>
              </a:rPr>
              <a:t>o</a:t>
            </a:r>
            <a:r>
              <a:rPr dirty="0" sz="1300" spc="45">
                <a:solidFill>
                  <a:srgbClr val="FFFFFF"/>
                </a:solidFill>
                <a:latin typeface="Lucida Sans Unicode"/>
                <a:cs typeface="Lucida Sans Unicode"/>
              </a:rPr>
              <a:t>f</a:t>
            </a:r>
            <a:r>
              <a:rPr dirty="0" sz="1300" spc="-12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dirty="0" sz="1300" spc="120">
                <a:solidFill>
                  <a:srgbClr val="FFFFFF"/>
                </a:solidFill>
                <a:latin typeface="Lucida Sans Unicode"/>
                <a:cs typeface="Lucida Sans Unicode"/>
              </a:rPr>
              <a:t>I</a:t>
            </a:r>
            <a:r>
              <a:rPr dirty="0" sz="1300" spc="-95">
                <a:solidFill>
                  <a:srgbClr val="FFFFFF"/>
                </a:solidFill>
                <a:latin typeface="Lucida Sans Unicode"/>
                <a:cs typeface="Lucida Sans Unicode"/>
              </a:rPr>
              <a:t>s</a:t>
            </a:r>
            <a:r>
              <a:rPr dirty="0" sz="1300" spc="-120">
                <a:solidFill>
                  <a:srgbClr val="FFFFFF"/>
                </a:solidFill>
                <a:latin typeface="Lucida Sans Unicode"/>
                <a:cs typeface="Lucida Sans Unicode"/>
              </a:rPr>
              <a:t>l</a:t>
            </a:r>
            <a:r>
              <a:rPr dirty="0" sz="1300" spc="-75">
                <a:solidFill>
                  <a:srgbClr val="FFFFFF"/>
                </a:solidFill>
                <a:latin typeface="Lucida Sans Unicode"/>
                <a:cs typeface="Lucida Sans Unicode"/>
              </a:rPr>
              <a:t>a</a:t>
            </a:r>
            <a:r>
              <a:rPr dirty="0" sz="1300" spc="-365">
                <a:solidFill>
                  <a:srgbClr val="FFFFFF"/>
                </a:solidFill>
                <a:latin typeface="Lucida Sans Unicode"/>
                <a:cs typeface="Lucida Sans Unicode"/>
              </a:rPr>
              <a:t>m</a:t>
            </a:r>
            <a:r>
              <a:rPr dirty="0" sz="1300" spc="-125">
                <a:solidFill>
                  <a:srgbClr val="FFFFFF"/>
                </a:solidFill>
                <a:latin typeface="Lucida Sans Unicode"/>
                <a:cs typeface="Lucida Sans Unicode"/>
              </a:rPr>
              <a:t>i</a:t>
            </a:r>
            <a:r>
              <a:rPr dirty="0" sz="1300" spc="-75">
                <a:solidFill>
                  <a:srgbClr val="FFFFFF"/>
                </a:solidFill>
                <a:latin typeface="Lucida Sans Unicode"/>
                <a:cs typeface="Lucida Sans Unicode"/>
              </a:rPr>
              <a:t>c</a:t>
            </a:r>
            <a:r>
              <a:rPr dirty="0" sz="1300" spc="-12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dirty="0" sz="1300" spc="-120">
                <a:solidFill>
                  <a:srgbClr val="FFFFFF"/>
                </a:solidFill>
                <a:latin typeface="Lucida Sans Unicode"/>
                <a:cs typeface="Lucida Sans Unicode"/>
              </a:rPr>
              <a:t>l</a:t>
            </a:r>
            <a:r>
              <a:rPr dirty="0" sz="1300" spc="-125">
                <a:solidFill>
                  <a:srgbClr val="FFFFFF"/>
                </a:solidFill>
                <a:latin typeface="Lucida Sans Unicode"/>
                <a:cs typeface="Lucida Sans Unicode"/>
              </a:rPr>
              <a:t>i</a:t>
            </a:r>
            <a:r>
              <a:rPr dirty="0" sz="1300" spc="80">
                <a:solidFill>
                  <a:srgbClr val="FFFFFF"/>
                </a:solidFill>
                <a:latin typeface="Lucida Sans Unicode"/>
                <a:cs typeface="Lucida Sans Unicode"/>
              </a:rPr>
              <a:t>t</a:t>
            </a:r>
            <a:r>
              <a:rPr dirty="0" sz="1300" spc="-95">
                <a:solidFill>
                  <a:srgbClr val="FFFFFF"/>
                </a:solidFill>
                <a:latin typeface="Lucida Sans Unicode"/>
                <a:cs typeface="Lucida Sans Unicode"/>
              </a:rPr>
              <a:t>e</a:t>
            </a:r>
            <a:r>
              <a:rPr dirty="0" sz="1300" spc="20">
                <a:solidFill>
                  <a:srgbClr val="FFFFFF"/>
                </a:solidFill>
                <a:latin typeface="Lucida Sans Unicode"/>
                <a:cs typeface="Lucida Sans Unicode"/>
              </a:rPr>
              <a:t>r</a:t>
            </a:r>
            <a:r>
              <a:rPr dirty="0" sz="1300" spc="-75">
                <a:solidFill>
                  <a:srgbClr val="FFFFFF"/>
                </a:solidFill>
                <a:latin typeface="Lucida Sans Unicode"/>
                <a:cs typeface="Lucida Sans Unicode"/>
              </a:rPr>
              <a:t>a</a:t>
            </a:r>
            <a:r>
              <a:rPr dirty="0" sz="1300" spc="80">
                <a:solidFill>
                  <a:srgbClr val="FFFFFF"/>
                </a:solidFill>
                <a:latin typeface="Lucida Sans Unicode"/>
                <a:cs typeface="Lucida Sans Unicode"/>
              </a:rPr>
              <a:t>t</a:t>
            </a:r>
            <a:r>
              <a:rPr dirty="0" sz="1300" spc="-229">
                <a:solidFill>
                  <a:srgbClr val="FFFFFF"/>
                </a:solidFill>
                <a:latin typeface="Lucida Sans Unicode"/>
                <a:cs typeface="Lucida Sans Unicode"/>
              </a:rPr>
              <a:t>u</a:t>
            </a:r>
            <a:r>
              <a:rPr dirty="0" sz="1300" spc="20">
                <a:solidFill>
                  <a:srgbClr val="FFFFFF"/>
                </a:solidFill>
                <a:latin typeface="Lucida Sans Unicode"/>
                <a:cs typeface="Lucida Sans Unicode"/>
              </a:rPr>
              <a:t>r</a:t>
            </a:r>
            <a:r>
              <a:rPr dirty="0" sz="1300" spc="-95">
                <a:solidFill>
                  <a:srgbClr val="FFFFFF"/>
                </a:solidFill>
                <a:latin typeface="Lucida Sans Unicode"/>
                <a:cs typeface="Lucida Sans Unicode"/>
              </a:rPr>
              <a:t>e</a:t>
            </a:r>
            <a:r>
              <a:rPr dirty="0" sz="1300" spc="-160">
                <a:solidFill>
                  <a:srgbClr val="FFFFFF"/>
                </a:solidFill>
                <a:latin typeface="Lucida Sans Unicode"/>
                <a:cs typeface="Lucida Sans Unicode"/>
              </a:rPr>
              <a:t>.</a:t>
            </a:r>
            <a:endParaRPr sz="1300">
              <a:latin typeface="Lucida Sans Unicode"/>
              <a:cs typeface="Lucida Sans Unicode"/>
            </a:endParaRPr>
          </a:p>
          <a:p>
            <a:pPr marL="379730">
              <a:lnSpc>
                <a:spcPct val="100000"/>
              </a:lnSpc>
              <a:spcBef>
                <a:spcPts val="85"/>
              </a:spcBef>
            </a:pPr>
            <a:r>
              <a:rPr dirty="0" sz="1300" spc="-1130" u="sng">
                <a:solidFill>
                  <a:srgbClr val="FFFFFF"/>
                </a:solidFill>
                <a:latin typeface="Lucida Sans Unicode"/>
                <a:cs typeface="Lucida Sans Unicode"/>
              </a:rPr>
              <a:t>M</a:t>
            </a:r>
            <a:r>
              <a:rPr dirty="0" sz="1300" spc="-120" u="sng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dirty="0" sz="130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dirty="0" sz="1300" spc="-204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dirty="0" sz="1300" spc="-75" u="sng">
                <a:solidFill>
                  <a:srgbClr val="FFFFFF"/>
                </a:solidFill>
                <a:latin typeface="Lucida Sans Unicode"/>
                <a:cs typeface="Lucida Sans Unicode"/>
              </a:rPr>
              <a:t>a</a:t>
            </a:r>
            <a:r>
              <a:rPr dirty="0" sz="1300" spc="80" u="sng">
                <a:solidFill>
                  <a:srgbClr val="FFFFFF"/>
                </a:solidFill>
                <a:latin typeface="Lucida Sans Unicode"/>
                <a:cs typeface="Lucida Sans Unicode"/>
              </a:rPr>
              <a:t>t</a:t>
            </a:r>
            <a:r>
              <a:rPr dirty="0" sz="1300" spc="-195" u="sng">
                <a:solidFill>
                  <a:srgbClr val="FFFFFF"/>
                </a:solidFill>
                <a:latin typeface="Lucida Sans Unicode"/>
                <a:cs typeface="Lucida Sans Unicode"/>
              </a:rPr>
              <a:t>h</a:t>
            </a:r>
            <a:r>
              <a:rPr dirty="0" sz="1300" spc="-95" u="sng">
                <a:solidFill>
                  <a:srgbClr val="FFFFFF"/>
                </a:solidFill>
                <a:latin typeface="Lucida Sans Unicode"/>
                <a:cs typeface="Lucida Sans Unicode"/>
              </a:rPr>
              <a:t>e</a:t>
            </a:r>
            <a:r>
              <a:rPr dirty="0" sz="1300" spc="-365" u="sng">
                <a:solidFill>
                  <a:srgbClr val="FFFFFF"/>
                </a:solidFill>
                <a:latin typeface="Lucida Sans Unicode"/>
                <a:cs typeface="Lucida Sans Unicode"/>
              </a:rPr>
              <a:t>m</a:t>
            </a:r>
            <a:r>
              <a:rPr dirty="0" sz="1300" spc="-75" u="sng">
                <a:solidFill>
                  <a:srgbClr val="FFFFFF"/>
                </a:solidFill>
                <a:latin typeface="Lucida Sans Unicode"/>
                <a:cs typeface="Lucida Sans Unicode"/>
              </a:rPr>
              <a:t>a</a:t>
            </a:r>
            <a:r>
              <a:rPr dirty="0" sz="1300" spc="80" u="sng">
                <a:solidFill>
                  <a:srgbClr val="FFFFFF"/>
                </a:solidFill>
                <a:latin typeface="Lucida Sans Unicode"/>
                <a:cs typeface="Lucida Sans Unicode"/>
              </a:rPr>
              <a:t>t</a:t>
            </a:r>
            <a:r>
              <a:rPr dirty="0" sz="1300" spc="-125" u="sng">
                <a:solidFill>
                  <a:srgbClr val="FFFFFF"/>
                </a:solidFill>
                <a:latin typeface="Lucida Sans Unicode"/>
                <a:cs typeface="Lucida Sans Unicode"/>
              </a:rPr>
              <a:t>i</a:t>
            </a:r>
            <a:r>
              <a:rPr dirty="0" sz="1300" spc="-75" u="sng">
                <a:solidFill>
                  <a:srgbClr val="FFFFFF"/>
                </a:solidFill>
                <a:latin typeface="Lucida Sans Unicode"/>
                <a:cs typeface="Lucida Sans Unicode"/>
              </a:rPr>
              <a:t>c</a:t>
            </a:r>
            <a:r>
              <a:rPr dirty="0" sz="1300" spc="-95" u="sng">
                <a:solidFill>
                  <a:srgbClr val="FFFFFF"/>
                </a:solidFill>
                <a:latin typeface="Lucida Sans Unicode"/>
                <a:cs typeface="Lucida Sans Unicode"/>
              </a:rPr>
              <a:t>s</a:t>
            </a:r>
            <a:r>
              <a:rPr dirty="0" sz="1300" spc="-415" u="sng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dirty="0" sz="1300" spc="-90">
                <a:solidFill>
                  <a:srgbClr val="FFFFFF"/>
                </a:solidFill>
                <a:latin typeface="Lucida Sans Unicode"/>
                <a:cs typeface="Lucida Sans Unicode"/>
              </a:rPr>
              <a:t>:</a:t>
            </a:r>
            <a:r>
              <a:rPr dirty="0" sz="1300" spc="-12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dirty="0" sz="1300" spc="10">
                <a:solidFill>
                  <a:srgbClr val="FFFFFF"/>
                </a:solidFill>
                <a:latin typeface="Lucida Sans Unicode"/>
                <a:cs typeface="Lucida Sans Unicode"/>
              </a:rPr>
              <a:t>P</a:t>
            </a:r>
            <a:r>
              <a:rPr dirty="0" sz="1300" spc="20">
                <a:solidFill>
                  <a:srgbClr val="FFFFFF"/>
                </a:solidFill>
                <a:latin typeface="Lucida Sans Unicode"/>
                <a:cs typeface="Lucida Sans Unicode"/>
              </a:rPr>
              <a:t>r</a:t>
            </a:r>
            <a:r>
              <a:rPr dirty="0" sz="1300" spc="-95">
                <a:solidFill>
                  <a:srgbClr val="FFFFFF"/>
                </a:solidFill>
                <a:latin typeface="Lucida Sans Unicode"/>
                <a:cs typeface="Lucida Sans Unicode"/>
              </a:rPr>
              <a:t>e</a:t>
            </a:r>
            <a:r>
              <a:rPr dirty="0" sz="1300" spc="-185">
                <a:solidFill>
                  <a:srgbClr val="FFFFFF"/>
                </a:solidFill>
                <a:latin typeface="Lucida Sans Unicode"/>
                <a:cs typeface="Lucida Sans Unicode"/>
              </a:rPr>
              <a:t>-</a:t>
            </a:r>
            <a:r>
              <a:rPr dirty="0" sz="1300" spc="-155">
                <a:solidFill>
                  <a:srgbClr val="FFFFFF"/>
                </a:solidFill>
                <a:latin typeface="Lucida Sans Unicode"/>
                <a:cs typeface="Lucida Sans Unicode"/>
              </a:rPr>
              <a:t>A</a:t>
            </a:r>
            <a:r>
              <a:rPr dirty="0" sz="1300" spc="-120">
                <a:solidFill>
                  <a:srgbClr val="FFFFFF"/>
                </a:solidFill>
                <a:latin typeface="Lucida Sans Unicode"/>
                <a:cs typeface="Lucida Sans Unicode"/>
              </a:rPr>
              <a:t>l</a:t>
            </a:r>
            <a:r>
              <a:rPr dirty="0" sz="1300" spc="-175">
                <a:solidFill>
                  <a:srgbClr val="FFFFFF"/>
                </a:solidFill>
                <a:latin typeface="Lucida Sans Unicode"/>
                <a:cs typeface="Lucida Sans Unicode"/>
              </a:rPr>
              <a:t>g</a:t>
            </a:r>
            <a:r>
              <a:rPr dirty="0" sz="1300" spc="-95">
                <a:solidFill>
                  <a:srgbClr val="FFFFFF"/>
                </a:solidFill>
                <a:latin typeface="Lucida Sans Unicode"/>
                <a:cs typeface="Lucida Sans Unicode"/>
              </a:rPr>
              <a:t>e</a:t>
            </a:r>
            <a:r>
              <a:rPr dirty="0" sz="1300" spc="-160">
                <a:solidFill>
                  <a:srgbClr val="FFFFFF"/>
                </a:solidFill>
                <a:latin typeface="Lucida Sans Unicode"/>
                <a:cs typeface="Lucida Sans Unicode"/>
              </a:rPr>
              <a:t>b</a:t>
            </a:r>
            <a:r>
              <a:rPr dirty="0" sz="1300" spc="20">
                <a:solidFill>
                  <a:srgbClr val="FFFFFF"/>
                </a:solidFill>
                <a:latin typeface="Lucida Sans Unicode"/>
                <a:cs typeface="Lucida Sans Unicode"/>
              </a:rPr>
              <a:t>r</a:t>
            </a:r>
            <a:r>
              <a:rPr dirty="0" sz="1300" spc="-75">
                <a:solidFill>
                  <a:srgbClr val="FFFFFF"/>
                </a:solidFill>
                <a:latin typeface="Lucida Sans Unicode"/>
                <a:cs typeface="Lucida Sans Unicode"/>
              </a:rPr>
              <a:t>a</a:t>
            </a:r>
            <a:r>
              <a:rPr dirty="0" sz="1300" spc="-145">
                <a:solidFill>
                  <a:srgbClr val="FFFFFF"/>
                </a:solidFill>
                <a:latin typeface="Lucida Sans Unicode"/>
                <a:cs typeface="Lucida Sans Unicode"/>
              </a:rPr>
              <a:t>,</a:t>
            </a:r>
            <a:r>
              <a:rPr dirty="0" sz="1300" spc="-12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dirty="0" sz="1300" spc="-155">
                <a:solidFill>
                  <a:srgbClr val="FFFFFF"/>
                </a:solidFill>
                <a:latin typeface="Lucida Sans Unicode"/>
                <a:cs typeface="Lucida Sans Unicode"/>
              </a:rPr>
              <a:t>A</a:t>
            </a:r>
            <a:r>
              <a:rPr dirty="0" sz="1300" spc="-120">
                <a:solidFill>
                  <a:srgbClr val="FFFFFF"/>
                </a:solidFill>
                <a:latin typeface="Lucida Sans Unicode"/>
                <a:cs typeface="Lucida Sans Unicode"/>
              </a:rPr>
              <a:t>l</a:t>
            </a:r>
            <a:r>
              <a:rPr dirty="0" sz="1300" spc="-175">
                <a:solidFill>
                  <a:srgbClr val="FFFFFF"/>
                </a:solidFill>
                <a:latin typeface="Lucida Sans Unicode"/>
                <a:cs typeface="Lucida Sans Unicode"/>
              </a:rPr>
              <a:t>g</a:t>
            </a:r>
            <a:r>
              <a:rPr dirty="0" sz="1300" spc="-95">
                <a:solidFill>
                  <a:srgbClr val="FFFFFF"/>
                </a:solidFill>
                <a:latin typeface="Lucida Sans Unicode"/>
                <a:cs typeface="Lucida Sans Unicode"/>
              </a:rPr>
              <a:t>e</a:t>
            </a:r>
            <a:r>
              <a:rPr dirty="0" sz="1300" spc="-160">
                <a:solidFill>
                  <a:srgbClr val="FFFFFF"/>
                </a:solidFill>
                <a:latin typeface="Lucida Sans Unicode"/>
                <a:cs typeface="Lucida Sans Unicode"/>
              </a:rPr>
              <a:t>b</a:t>
            </a:r>
            <a:r>
              <a:rPr dirty="0" sz="1300" spc="20">
                <a:solidFill>
                  <a:srgbClr val="FFFFFF"/>
                </a:solidFill>
                <a:latin typeface="Lucida Sans Unicode"/>
                <a:cs typeface="Lucida Sans Unicode"/>
              </a:rPr>
              <a:t>r</a:t>
            </a:r>
            <a:r>
              <a:rPr dirty="0" sz="1300" spc="-75">
                <a:solidFill>
                  <a:srgbClr val="FFFFFF"/>
                </a:solidFill>
                <a:latin typeface="Lucida Sans Unicode"/>
                <a:cs typeface="Lucida Sans Unicode"/>
              </a:rPr>
              <a:t>a</a:t>
            </a:r>
            <a:r>
              <a:rPr dirty="0" sz="1300" spc="-145">
                <a:solidFill>
                  <a:srgbClr val="FFFFFF"/>
                </a:solidFill>
                <a:latin typeface="Lucida Sans Unicode"/>
                <a:cs typeface="Lucida Sans Unicode"/>
              </a:rPr>
              <a:t>,</a:t>
            </a:r>
            <a:r>
              <a:rPr dirty="0" sz="1300" spc="-12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dirty="0" sz="1300" spc="-75">
                <a:solidFill>
                  <a:srgbClr val="FFFFFF"/>
                </a:solidFill>
                <a:latin typeface="Lucida Sans Unicode"/>
                <a:cs typeface="Lucida Sans Unicode"/>
              </a:rPr>
              <a:t>a</a:t>
            </a:r>
            <a:r>
              <a:rPr dirty="0" sz="1300" spc="-254">
                <a:solidFill>
                  <a:srgbClr val="FFFFFF"/>
                </a:solidFill>
                <a:latin typeface="Lucida Sans Unicode"/>
                <a:cs typeface="Lucida Sans Unicode"/>
              </a:rPr>
              <a:t>n</a:t>
            </a:r>
            <a:r>
              <a:rPr dirty="0" sz="1300" spc="-160">
                <a:solidFill>
                  <a:srgbClr val="FFFFFF"/>
                </a:solidFill>
                <a:latin typeface="Lucida Sans Unicode"/>
                <a:cs typeface="Lucida Sans Unicode"/>
              </a:rPr>
              <a:t>d</a:t>
            </a:r>
            <a:r>
              <a:rPr dirty="0" sz="1300" spc="-12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dirty="0" sz="1300" spc="-210">
                <a:solidFill>
                  <a:srgbClr val="FFFFFF"/>
                </a:solidFill>
                <a:latin typeface="Lucida Sans Unicode"/>
                <a:cs typeface="Lucida Sans Unicode"/>
              </a:rPr>
              <a:t>G</a:t>
            </a:r>
            <a:r>
              <a:rPr dirty="0" sz="1300" spc="-95">
                <a:solidFill>
                  <a:srgbClr val="FFFFFF"/>
                </a:solidFill>
                <a:latin typeface="Lucida Sans Unicode"/>
                <a:cs typeface="Lucida Sans Unicode"/>
              </a:rPr>
              <a:t>e</a:t>
            </a:r>
            <a:r>
              <a:rPr dirty="0" sz="1300" spc="-170">
                <a:solidFill>
                  <a:srgbClr val="FFFFFF"/>
                </a:solidFill>
                <a:latin typeface="Lucida Sans Unicode"/>
                <a:cs typeface="Lucida Sans Unicode"/>
              </a:rPr>
              <a:t>o</a:t>
            </a:r>
            <a:r>
              <a:rPr dirty="0" sz="1300" spc="-365">
                <a:solidFill>
                  <a:srgbClr val="FFFFFF"/>
                </a:solidFill>
                <a:latin typeface="Lucida Sans Unicode"/>
                <a:cs typeface="Lucida Sans Unicode"/>
              </a:rPr>
              <a:t>m</a:t>
            </a:r>
            <a:r>
              <a:rPr dirty="0" sz="1300" spc="-95">
                <a:solidFill>
                  <a:srgbClr val="FFFFFF"/>
                </a:solidFill>
                <a:latin typeface="Lucida Sans Unicode"/>
                <a:cs typeface="Lucida Sans Unicode"/>
              </a:rPr>
              <a:t>e</a:t>
            </a:r>
            <a:r>
              <a:rPr dirty="0" sz="1300" spc="80">
                <a:solidFill>
                  <a:srgbClr val="FFFFFF"/>
                </a:solidFill>
                <a:latin typeface="Lucida Sans Unicode"/>
                <a:cs typeface="Lucida Sans Unicode"/>
              </a:rPr>
              <a:t>t</a:t>
            </a:r>
            <a:r>
              <a:rPr dirty="0" sz="1300" spc="20">
                <a:solidFill>
                  <a:srgbClr val="FFFFFF"/>
                </a:solidFill>
                <a:latin typeface="Lucida Sans Unicode"/>
                <a:cs typeface="Lucida Sans Unicode"/>
              </a:rPr>
              <a:t>r</a:t>
            </a:r>
            <a:r>
              <a:rPr dirty="0" sz="1300" spc="-90">
                <a:solidFill>
                  <a:srgbClr val="FFFFFF"/>
                </a:solidFill>
                <a:latin typeface="Lucida Sans Unicode"/>
                <a:cs typeface="Lucida Sans Unicode"/>
              </a:rPr>
              <a:t>y</a:t>
            </a:r>
            <a:r>
              <a:rPr dirty="0" sz="1300" spc="-12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dirty="0" sz="1300" spc="45">
                <a:solidFill>
                  <a:srgbClr val="FFFFFF"/>
                </a:solidFill>
                <a:latin typeface="Lucida Sans Unicode"/>
                <a:cs typeface="Lucida Sans Unicode"/>
              </a:rPr>
              <a:t>f</a:t>
            </a:r>
            <a:r>
              <a:rPr dirty="0" sz="1300" spc="-229">
                <a:solidFill>
                  <a:srgbClr val="FFFFFF"/>
                </a:solidFill>
                <a:latin typeface="Lucida Sans Unicode"/>
                <a:cs typeface="Lucida Sans Unicode"/>
              </a:rPr>
              <a:t>u</a:t>
            </a:r>
            <a:r>
              <a:rPr dirty="0" sz="1300" spc="-254">
                <a:solidFill>
                  <a:srgbClr val="FFFFFF"/>
                </a:solidFill>
                <a:latin typeface="Lucida Sans Unicode"/>
                <a:cs typeface="Lucida Sans Unicode"/>
              </a:rPr>
              <a:t>n</a:t>
            </a:r>
            <a:r>
              <a:rPr dirty="0" sz="1300" spc="-160">
                <a:solidFill>
                  <a:srgbClr val="FFFFFF"/>
                </a:solidFill>
                <a:latin typeface="Lucida Sans Unicode"/>
                <a:cs typeface="Lucida Sans Unicode"/>
              </a:rPr>
              <a:t>d</a:t>
            </a:r>
            <a:r>
              <a:rPr dirty="0" sz="1300" spc="-75">
                <a:solidFill>
                  <a:srgbClr val="FFFFFF"/>
                </a:solidFill>
                <a:latin typeface="Lucida Sans Unicode"/>
                <a:cs typeface="Lucida Sans Unicode"/>
              </a:rPr>
              <a:t>a</a:t>
            </a:r>
            <a:r>
              <a:rPr dirty="0" sz="1300" spc="-365">
                <a:solidFill>
                  <a:srgbClr val="FFFFFF"/>
                </a:solidFill>
                <a:latin typeface="Lucida Sans Unicode"/>
                <a:cs typeface="Lucida Sans Unicode"/>
              </a:rPr>
              <a:t>m</a:t>
            </a:r>
            <a:r>
              <a:rPr dirty="0" sz="1300" spc="-95">
                <a:solidFill>
                  <a:srgbClr val="FFFFFF"/>
                </a:solidFill>
                <a:latin typeface="Lucida Sans Unicode"/>
                <a:cs typeface="Lucida Sans Unicode"/>
              </a:rPr>
              <a:t>e</a:t>
            </a:r>
            <a:r>
              <a:rPr dirty="0" sz="1300" spc="-254">
                <a:solidFill>
                  <a:srgbClr val="FFFFFF"/>
                </a:solidFill>
                <a:latin typeface="Lucida Sans Unicode"/>
                <a:cs typeface="Lucida Sans Unicode"/>
              </a:rPr>
              <a:t>n</a:t>
            </a:r>
            <a:r>
              <a:rPr dirty="0" sz="1300" spc="80">
                <a:solidFill>
                  <a:srgbClr val="FFFFFF"/>
                </a:solidFill>
                <a:latin typeface="Lucida Sans Unicode"/>
                <a:cs typeface="Lucida Sans Unicode"/>
              </a:rPr>
              <a:t>t</a:t>
            </a:r>
            <a:r>
              <a:rPr dirty="0" sz="1300" spc="-75">
                <a:solidFill>
                  <a:srgbClr val="FFFFFF"/>
                </a:solidFill>
                <a:latin typeface="Lucida Sans Unicode"/>
                <a:cs typeface="Lucida Sans Unicode"/>
              </a:rPr>
              <a:t>a</a:t>
            </a:r>
            <a:r>
              <a:rPr dirty="0" sz="1300" spc="-120">
                <a:solidFill>
                  <a:srgbClr val="FFFFFF"/>
                </a:solidFill>
                <a:latin typeface="Lucida Sans Unicode"/>
                <a:cs typeface="Lucida Sans Unicode"/>
              </a:rPr>
              <a:t>l</a:t>
            </a:r>
            <a:r>
              <a:rPr dirty="0" sz="1300" spc="-95">
                <a:solidFill>
                  <a:srgbClr val="FFFFFF"/>
                </a:solidFill>
                <a:latin typeface="Lucida Sans Unicode"/>
                <a:cs typeface="Lucida Sans Unicode"/>
              </a:rPr>
              <a:t>s</a:t>
            </a:r>
            <a:r>
              <a:rPr dirty="0" sz="1300" spc="-160">
                <a:solidFill>
                  <a:srgbClr val="FFFFFF"/>
                </a:solidFill>
                <a:latin typeface="Lucida Sans Unicode"/>
                <a:cs typeface="Lucida Sans Unicode"/>
              </a:rPr>
              <a:t>.</a:t>
            </a:r>
            <a:endParaRPr sz="1300">
              <a:latin typeface="Lucida Sans Unicode"/>
              <a:cs typeface="Lucida Sans Unicode"/>
            </a:endParaRPr>
          </a:p>
          <a:p>
            <a:pPr marL="379730">
              <a:lnSpc>
                <a:spcPct val="100000"/>
              </a:lnSpc>
              <a:spcBef>
                <a:spcPts val="85"/>
              </a:spcBef>
            </a:pPr>
            <a:r>
              <a:rPr dirty="0" sz="1300" spc="-705" u="sng">
                <a:solidFill>
                  <a:srgbClr val="FFFFFF"/>
                </a:solidFill>
                <a:latin typeface="Lucida Sans Unicode"/>
                <a:cs typeface="Lucida Sans Unicode"/>
              </a:rPr>
              <a:t>S</a:t>
            </a:r>
            <a:r>
              <a:rPr dirty="0" sz="1300" spc="-120" u="sng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dirty="0" sz="1300" spc="-35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dirty="0" sz="1300" spc="-75" u="sng">
                <a:solidFill>
                  <a:srgbClr val="FFFFFF"/>
                </a:solidFill>
                <a:latin typeface="Lucida Sans Unicode"/>
                <a:cs typeface="Lucida Sans Unicode"/>
              </a:rPr>
              <a:t>c</a:t>
            </a:r>
            <a:r>
              <a:rPr dirty="0" sz="1300" spc="-125" u="sng">
                <a:solidFill>
                  <a:srgbClr val="FFFFFF"/>
                </a:solidFill>
                <a:latin typeface="Lucida Sans Unicode"/>
                <a:cs typeface="Lucida Sans Unicode"/>
              </a:rPr>
              <a:t>i</a:t>
            </a:r>
            <a:r>
              <a:rPr dirty="0" sz="1300" spc="-95" u="sng">
                <a:solidFill>
                  <a:srgbClr val="FFFFFF"/>
                </a:solidFill>
                <a:latin typeface="Lucida Sans Unicode"/>
                <a:cs typeface="Lucida Sans Unicode"/>
              </a:rPr>
              <a:t>e</a:t>
            </a:r>
            <a:r>
              <a:rPr dirty="0" sz="1300" spc="-254" u="sng">
                <a:solidFill>
                  <a:srgbClr val="FFFFFF"/>
                </a:solidFill>
                <a:latin typeface="Lucida Sans Unicode"/>
                <a:cs typeface="Lucida Sans Unicode"/>
              </a:rPr>
              <a:t>n</a:t>
            </a:r>
            <a:r>
              <a:rPr dirty="0" sz="1300" spc="-75" u="sng">
                <a:solidFill>
                  <a:srgbClr val="FFFFFF"/>
                </a:solidFill>
                <a:latin typeface="Lucida Sans Unicode"/>
                <a:cs typeface="Lucida Sans Unicode"/>
              </a:rPr>
              <a:t>c</a:t>
            </a:r>
            <a:r>
              <a:rPr dirty="0" sz="1300" spc="-95" u="sng">
                <a:solidFill>
                  <a:srgbClr val="FFFFFF"/>
                </a:solidFill>
                <a:latin typeface="Lucida Sans Unicode"/>
                <a:cs typeface="Lucida Sans Unicode"/>
              </a:rPr>
              <a:t>e</a:t>
            </a:r>
            <a:r>
              <a:rPr dirty="0" sz="1300" spc="-415" u="sng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dirty="0" sz="1300" spc="-90">
                <a:solidFill>
                  <a:srgbClr val="FFFFFF"/>
                </a:solidFill>
                <a:latin typeface="Lucida Sans Unicode"/>
                <a:cs typeface="Lucida Sans Unicode"/>
              </a:rPr>
              <a:t>:</a:t>
            </a:r>
            <a:r>
              <a:rPr dirty="0" sz="1300" spc="-12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dirty="0" sz="1300" spc="-70">
                <a:solidFill>
                  <a:srgbClr val="FFFFFF"/>
                </a:solidFill>
                <a:latin typeface="Lucida Sans Unicode"/>
                <a:cs typeface="Lucida Sans Unicode"/>
              </a:rPr>
              <a:t>B</a:t>
            </a:r>
            <a:r>
              <a:rPr dirty="0" sz="1300" spc="-125">
                <a:solidFill>
                  <a:srgbClr val="FFFFFF"/>
                </a:solidFill>
                <a:latin typeface="Lucida Sans Unicode"/>
                <a:cs typeface="Lucida Sans Unicode"/>
              </a:rPr>
              <a:t>i</a:t>
            </a:r>
            <a:r>
              <a:rPr dirty="0" sz="1300" spc="-170">
                <a:solidFill>
                  <a:srgbClr val="FFFFFF"/>
                </a:solidFill>
                <a:latin typeface="Lucida Sans Unicode"/>
                <a:cs typeface="Lucida Sans Unicode"/>
              </a:rPr>
              <a:t>o</a:t>
            </a:r>
            <a:r>
              <a:rPr dirty="0" sz="1300" spc="-120">
                <a:solidFill>
                  <a:srgbClr val="FFFFFF"/>
                </a:solidFill>
                <a:latin typeface="Lucida Sans Unicode"/>
                <a:cs typeface="Lucida Sans Unicode"/>
              </a:rPr>
              <a:t>l</a:t>
            </a:r>
            <a:r>
              <a:rPr dirty="0" sz="1300" spc="-170">
                <a:solidFill>
                  <a:srgbClr val="FFFFFF"/>
                </a:solidFill>
                <a:latin typeface="Lucida Sans Unicode"/>
                <a:cs typeface="Lucida Sans Unicode"/>
              </a:rPr>
              <a:t>og</a:t>
            </a:r>
            <a:r>
              <a:rPr dirty="0" sz="1300" spc="-90">
                <a:solidFill>
                  <a:srgbClr val="FFFFFF"/>
                </a:solidFill>
                <a:latin typeface="Lucida Sans Unicode"/>
                <a:cs typeface="Lucida Sans Unicode"/>
              </a:rPr>
              <a:t>y</a:t>
            </a:r>
            <a:r>
              <a:rPr dirty="0" sz="1300" spc="-145">
                <a:solidFill>
                  <a:srgbClr val="FFFFFF"/>
                </a:solidFill>
                <a:latin typeface="Lucida Sans Unicode"/>
                <a:cs typeface="Lucida Sans Unicode"/>
              </a:rPr>
              <a:t>,</a:t>
            </a:r>
            <a:r>
              <a:rPr dirty="0" sz="1300" spc="-12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dirty="0" sz="1300" spc="-210">
                <a:solidFill>
                  <a:srgbClr val="FFFFFF"/>
                </a:solidFill>
                <a:latin typeface="Lucida Sans Unicode"/>
                <a:cs typeface="Lucida Sans Unicode"/>
              </a:rPr>
              <a:t>C</a:t>
            </a:r>
            <a:r>
              <a:rPr dirty="0" sz="1300" spc="-195">
                <a:solidFill>
                  <a:srgbClr val="FFFFFF"/>
                </a:solidFill>
                <a:latin typeface="Lucida Sans Unicode"/>
                <a:cs typeface="Lucida Sans Unicode"/>
              </a:rPr>
              <a:t>h</a:t>
            </a:r>
            <a:r>
              <a:rPr dirty="0" sz="1300" spc="-95">
                <a:solidFill>
                  <a:srgbClr val="FFFFFF"/>
                </a:solidFill>
                <a:latin typeface="Lucida Sans Unicode"/>
                <a:cs typeface="Lucida Sans Unicode"/>
              </a:rPr>
              <a:t>e</a:t>
            </a:r>
            <a:r>
              <a:rPr dirty="0" sz="1300" spc="-365">
                <a:solidFill>
                  <a:srgbClr val="FFFFFF"/>
                </a:solidFill>
                <a:latin typeface="Lucida Sans Unicode"/>
                <a:cs typeface="Lucida Sans Unicode"/>
              </a:rPr>
              <a:t>m</a:t>
            </a:r>
            <a:r>
              <a:rPr dirty="0" sz="1300" spc="-125">
                <a:solidFill>
                  <a:srgbClr val="FFFFFF"/>
                </a:solidFill>
                <a:latin typeface="Lucida Sans Unicode"/>
                <a:cs typeface="Lucida Sans Unicode"/>
              </a:rPr>
              <a:t>i</a:t>
            </a:r>
            <a:r>
              <a:rPr dirty="0" sz="1300" spc="-95">
                <a:solidFill>
                  <a:srgbClr val="FFFFFF"/>
                </a:solidFill>
                <a:latin typeface="Lucida Sans Unicode"/>
                <a:cs typeface="Lucida Sans Unicode"/>
              </a:rPr>
              <a:t>s</a:t>
            </a:r>
            <a:r>
              <a:rPr dirty="0" sz="1300" spc="80">
                <a:solidFill>
                  <a:srgbClr val="FFFFFF"/>
                </a:solidFill>
                <a:latin typeface="Lucida Sans Unicode"/>
                <a:cs typeface="Lucida Sans Unicode"/>
              </a:rPr>
              <a:t>t</a:t>
            </a:r>
            <a:r>
              <a:rPr dirty="0" sz="1300" spc="20">
                <a:solidFill>
                  <a:srgbClr val="FFFFFF"/>
                </a:solidFill>
                <a:latin typeface="Lucida Sans Unicode"/>
                <a:cs typeface="Lucida Sans Unicode"/>
              </a:rPr>
              <a:t>r</a:t>
            </a:r>
            <a:r>
              <a:rPr dirty="0" sz="1300" spc="-90">
                <a:solidFill>
                  <a:srgbClr val="FFFFFF"/>
                </a:solidFill>
                <a:latin typeface="Lucida Sans Unicode"/>
                <a:cs typeface="Lucida Sans Unicode"/>
              </a:rPr>
              <a:t>y</a:t>
            </a:r>
            <a:r>
              <a:rPr dirty="0" sz="1300" spc="-145">
                <a:solidFill>
                  <a:srgbClr val="FFFFFF"/>
                </a:solidFill>
                <a:latin typeface="Lucida Sans Unicode"/>
                <a:cs typeface="Lucida Sans Unicode"/>
              </a:rPr>
              <a:t>,</a:t>
            </a:r>
            <a:r>
              <a:rPr dirty="0" sz="1300" spc="-12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dirty="0" sz="1300" spc="10">
                <a:solidFill>
                  <a:srgbClr val="FFFFFF"/>
                </a:solidFill>
                <a:latin typeface="Lucida Sans Unicode"/>
                <a:cs typeface="Lucida Sans Unicode"/>
              </a:rPr>
              <a:t>P</a:t>
            </a:r>
            <a:r>
              <a:rPr dirty="0" sz="1300" spc="-195">
                <a:solidFill>
                  <a:srgbClr val="FFFFFF"/>
                </a:solidFill>
                <a:latin typeface="Lucida Sans Unicode"/>
                <a:cs typeface="Lucida Sans Unicode"/>
              </a:rPr>
              <a:t>h</a:t>
            </a:r>
            <a:r>
              <a:rPr dirty="0" sz="1300" spc="-90">
                <a:solidFill>
                  <a:srgbClr val="FFFFFF"/>
                </a:solidFill>
                <a:latin typeface="Lucida Sans Unicode"/>
                <a:cs typeface="Lucida Sans Unicode"/>
              </a:rPr>
              <a:t>y</a:t>
            </a:r>
            <a:r>
              <a:rPr dirty="0" sz="1300" spc="-95">
                <a:solidFill>
                  <a:srgbClr val="FFFFFF"/>
                </a:solidFill>
                <a:latin typeface="Lucida Sans Unicode"/>
                <a:cs typeface="Lucida Sans Unicode"/>
              </a:rPr>
              <a:t>s</a:t>
            </a:r>
            <a:r>
              <a:rPr dirty="0" sz="1300" spc="-125">
                <a:solidFill>
                  <a:srgbClr val="FFFFFF"/>
                </a:solidFill>
                <a:latin typeface="Lucida Sans Unicode"/>
                <a:cs typeface="Lucida Sans Unicode"/>
              </a:rPr>
              <a:t>i</a:t>
            </a:r>
            <a:r>
              <a:rPr dirty="0" sz="1300" spc="-75">
                <a:solidFill>
                  <a:srgbClr val="FFFFFF"/>
                </a:solidFill>
                <a:latin typeface="Lucida Sans Unicode"/>
                <a:cs typeface="Lucida Sans Unicode"/>
              </a:rPr>
              <a:t>c</a:t>
            </a:r>
            <a:r>
              <a:rPr dirty="0" sz="1300" spc="-95">
                <a:solidFill>
                  <a:srgbClr val="FFFFFF"/>
                </a:solidFill>
                <a:latin typeface="Lucida Sans Unicode"/>
                <a:cs typeface="Lucida Sans Unicode"/>
              </a:rPr>
              <a:t>s</a:t>
            </a:r>
            <a:r>
              <a:rPr dirty="0" sz="1300" spc="-12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dirty="0" sz="1300" spc="-125">
                <a:solidFill>
                  <a:srgbClr val="FFFFFF"/>
                </a:solidFill>
                <a:latin typeface="Lucida Sans Unicode"/>
                <a:cs typeface="Lucida Sans Unicode"/>
              </a:rPr>
              <a:t>i</a:t>
            </a:r>
            <a:r>
              <a:rPr dirty="0" sz="1300" spc="-254">
                <a:solidFill>
                  <a:srgbClr val="FFFFFF"/>
                </a:solidFill>
                <a:latin typeface="Lucida Sans Unicode"/>
                <a:cs typeface="Lucida Sans Unicode"/>
              </a:rPr>
              <a:t>n</a:t>
            </a:r>
            <a:r>
              <a:rPr dirty="0" sz="1300" spc="80">
                <a:solidFill>
                  <a:srgbClr val="FFFFFF"/>
                </a:solidFill>
                <a:latin typeface="Lucida Sans Unicode"/>
                <a:cs typeface="Lucida Sans Unicode"/>
              </a:rPr>
              <a:t>t</a:t>
            </a:r>
            <a:r>
              <a:rPr dirty="0" sz="1300" spc="20">
                <a:solidFill>
                  <a:srgbClr val="FFFFFF"/>
                </a:solidFill>
                <a:latin typeface="Lucida Sans Unicode"/>
                <a:cs typeface="Lucida Sans Unicode"/>
              </a:rPr>
              <a:t>r</a:t>
            </a:r>
            <a:r>
              <a:rPr dirty="0" sz="1300" spc="-170">
                <a:solidFill>
                  <a:srgbClr val="FFFFFF"/>
                </a:solidFill>
                <a:latin typeface="Lucida Sans Unicode"/>
                <a:cs typeface="Lucida Sans Unicode"/>
              </a:rPr>
              <a:t>o</a:t>
            </a:r>
            <a:r>
              <a:rPr dirty="0" sz="1300" spc="-160">
                <a:solidFill>
                  <a:srgbClr val="FFFFFF"/>
                </a:solidFill>
                <a:latin typeface="Lucida Sans Unicode"/>
                <a:cs typeface="Lucida Sans Unicode"/>
              </a:rPr>
              <a:t>d</a:t>
            </a:r>
            <a:r>
              <a:rPr dirty="0" sz="1300" spc="-229">
                <a:solidFill>
                  <a:srgbClr val="FFFFFF"/>
                </a:solidFill>
                <a:latin typeface="Lucida Sans Unicode"/>
                <a:cs typeface="Lucida Sans Unicode"/>
              </a:rPr>
              <a:t>u</a:t>
            </a:r>
            <a:r>
              <a:rPr dirty="0" sz="1300" spc="-75">
                <a:solidFill>
                  <a:srgbClr val="FFFFFF"/>
                </a:solidFill>
                <a:latin typeface="Lucida Sans Unicode"/>
                <a:cs typeface="Lucida Sans Unicode"/>
              </a:rPr>
              <a:t>c</a:t>
            </a:r>
            <a:r>
              <a:rPr dirty="0" sz="1300" spc="80">
                <a:solidFill>
                  <a:srgbClr val="FFFFFF"/>
                </a:solidFill>
                <a:latin typeface="Lucida Sans Unicode"/>
                <a:cs typeface="Lucida Sans Unicode"/>
              </a:rPr>
              <a:t>t</a:t>
            </a:r>
            <a:r>
              <a:rPr dirty="0" sz="1300" spc="-125">
                <a:solidFill>
                  <a:srgbClr val="FFFFFF"/>
                </a:solidFill>
                <a:latin typeface="Lucida Sans Unicode"/>
                <a:cs typeface="Lucida Sans Unicode"/>
              </a:rPr>
              <a:t>i</a:t>
            </a:r>
            <a:r>
              <a:rPr dirty="0" sz="1300" spc="-170">
                <a:solidFill>
                  <a:srgbClr val="FFFFFF"/>
                </a:solidFill>
                <a:latin typeface="Lucida Sans Unicode"/>
                <a:cs typeface="Lucida Sans Unicode"/>
              </a:rPr>
              <a:t>o</a:t>
            </a:r>
            <a:r>
              <a:rPr dirty="0" sz="1300" spc="-254">
                <a:solidFill>
                  <a:srgbClr val="FFFFFF"/>
                </a:solidFill>
                <a:latin typeface="Lucida Sans Unicode"/>
                <a:cs typeface="Lucida Sans Unicode"/>
              </a:rPr>
              <a:t>n</a:t>
            </a:r>
            <a:r>
              <a:rPr dirty="0" sz="1300" spc="-95">
                <a:solidFill>
                  <a:srgbClr val="FFFFFF"/>
                </a:solidFill>
                <a:latin typeface="Lucida Sans Unicode"/>
                <a:cs typeface="Lucida Sans Unicode"/>
              </a:rPr>
              <a:t>s</a:t>
            </a:r>
            <a:r>
              <a:rPr dirty="0" sz="1300" spc="-12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dirty="0" sz="1300" spc="-95">
                <a:solidFill>
                  <a:srgbClr val="FFFFFF"/>
                </a:solidFill>
                <a:latin typeface="Lucida Sans Unicode"/>
                <a:cs typeface="Lucida Sans Unicode"/>
              </a:rPr>
              <a:t>w</a:t>
            </a:r>
            <a:r>
              <a:rPr dirty="0" sz="1300" spc="-125">
                <a:solidFill>
                  <a:srgbClr val="FFFFFF"/>
                </a:solidFill>
                <a:latin typeface="Lucida Sans Unicode"/>
                <a:cs typeface="Lucida Sans Unicode"/>
              </a:rPr>
              <a:t>i</a:t>
            </a:r>
            <a:r>
              <a:rPr dirty="0" sz="1300" spc="80">
                <a:solidFill>
                  <a:srgbClr val="FFFFFF"/>
                </a:solidFill>
                <a:latin typeface="Lucida Sans Unicode"/>
                <a:cs typeface="Lucida Sans Unicode"/>
              </a:rPr>
              <a:t>t</a:t>
            </a:r>
            <a:r>
              <a:rPr dirty="0" sz="1300" spc="-195">
                <a:solidFill>
                  <a:srgbClr val="FFFFFF"/>
                </a:solidFill>
                <a:latin typeface="Lucida Sans Unicode"/>
                <a:cs typeface="Lucida Sans Unicode"/>
              </a:rPr>
              <a:t>h</a:t>
            </a:r>
            <a:r>
              <a:rPr dirty="0" sz="1300" spc="-12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dirty="0" sz="1300" spc="-195">
                <a:solidFill>
                  <a:srgbClr val="FFFFFF"/>
                </a:solidFill>
                <a:latin typeface="Lucida Sans Unicode"/>
                <a:cs typeface="Lucida Sans Unicode"/>
              </a:rPr>
              <a:t>h</a:t>
            </a:r>
            <a:r>
              <a:rPr dirty="0" sz="1300" spc="-75">
                <a:solidFill>
                  <a:srgbClr val="FFFFFF"/>
                </a:solidFill>
                <a:latin typeface="Lucida Sans Unicode"/>
                <a:cs typeface="Lucida Sans Unicode"/>
              </a:rPr>
              <a:t>a</a:t>
            </a:r>
            <a:r>
              <a:rPr dirty="0" sz="1300" spc="-254">
                <a:solidFill>
                  <a:srgbClr val="FFFFFF"/>
                </a:solidFill>
                <a:latin typeface="Lucida Sans Unicode"/>
                <a:cs typeface="Lucida Sans Unicode"/>
              </a:rPr>
              <a:t>n</a:t>
            </a:r>
            <a:r>
              <a:rPr dirty="0" sz="1300" spc="-160">
                <a:solidFill>
                  <a:srgbClr val="FFFFFF"/>
                </a:solidFill>
                <a:latin typeface="Lucida Sans Unicode"/>
                <a:cs typeface="Lucida Sans Unicode"/>
              </a:rPr>
              <a:t>d</a:t>
            </a:r>
            <a:r>
              <a:rPr dirty="0" sz="1300" spc="-95">
                <a:solidFill>
                  <a:srgbClr val="FFFFFF"/>
                </a:solidFill>
                <a:latin typeface="Lucida Sans Unicode"/>
                <a:cs typeface="Lucida Sans Unicode"/>
              </a:rPr>
              <a:t>s</a:t>
            </a:r>
            <a:r>
              <a:rPr dirty="0" sz="1300" spc="-185">
                <a:solidFill>
                  <a:srgbClr val="FFFFFF"/>
                </a:solidFill>
                <a:latin typeface="Lucida Sans Unicode"/>
                <a:cs typeface="Lucida Sans Unicode"/>
              </a:rPr>
              <a:t>-</a:t>
            </a:r>
            <a:r>
              <a:rPr dirty="0" sz="1300" spc="-170">
                <a:solidFill>
                  <a:srgbClr val="FFFFFF"/>
                </a:solidFill>
                <a:latin typeface="Lucida Sans Unicode"/>
                <a:cs typeface="Lucida Sans Unicode"/>
              </a:rPr>
              <a:t>o</a:t>
            </a:r>
            <a:r>
              <a:rPr dirty="0" sz="1300" spc="-254">
                <a:solidFill>
                  <a:srgbClr val="FFFFFF"/>
                </a:solidFill>
                <a:latin typeface="Lucida Sans Unicode"/>
                <a:cs typeface="Lucida Sans Unicode"/>
              </a:rPr>
              <a:t>n</a:t>
            </a:r>
            <a:r>
              <a:rPr dirty="0" sz="1300" spc="-12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dirty="0" sz="1300" spc="-120">
                <a:solidFill>
                  <a:srgbClr val="FFFFFF"/>
                </a:solidFill>
                <a:latin typeface="Lucida Sans Unicode"/>
                <a:cs typeface="Lucida Sans Unicode"/>
              </a:rPr>
              <a:t>l</a:t>
            </a:r>
            <a:r>
              <a:rPr dirty="0" sz="1300" spc="-75">
                <a:solidFill>
                  <a:srgbClr val="FFFFFF"/>
                </a:solidFill>
                <a:latin typeface="Lucida Sans Unicode"/>
                <a:cs typeface="Lucida Sans Unicode"/>
              </a:rPr>
              <a:t>a</a:t>
            </a:r>
            <a:r>
              <a:rPr dirty="0" sz="1300" spc="-160">
                <a:solidFill>
                  <a:srgbClr val="FFFFFF"/>
                </a:solidFill>
                <a:latin typeface="Lucida Sans Unicode"/>
                <a:cs typeface="Lucida Sans Unicode"/>
              </a:rPr>
              <a:t>b</a:t>
            </a:r>
            <a:r>
              <a:rPr dirty="0" sz="1300" spc="-12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dirty="0" sz="1300" spc="-95">
                <a:solidFill>
                  <a:srgbClr val="FFFFFF"/>
                </a:solidFill>
                <a:latin typeface="Lucida Sans Unicode"/>
                <a:cs typeface="Lucida Sans Unicode"/>
              </a:rPr>
              <a:t>w</a:t>
            </a:r>
            <a:r>
              <a:rPr dirty="0" sz="1300" spc="-170">
                <a:solidFill>
                  <a:srgbClr val="FFFFFF"/>
                </a:solidFill>
                <a:latin typeface="Lucida Sans Unicode"/>
                <a:cs typeface="Lucida Sans Unicode"/>
              </a:rPr>
              <a:t>o</a:t>
            </a:r>
            <a:r>
              <a:rPr dirty="0" sz="1300" spc="20">
                <a:solidFill>
                  <a:srgbClr val="FFFFFF"/>
                </a:solidFill>
                <a:latin typeface="Lucida Sans Unicode"/>
                <a:cs typeface="Lucida Sans Unicode"/>
              </a:rPr>
              <a:t>r</a:t>
            </a:r>
            <a:r>
              <a:rPr dirty="0" sz="1300" spc="-160">
                <a:solidFill>
                  <a:srgbClr val="FFFFFF"/>
                </a:solidFill>
                <a:latin typeface="Lucida Sans Unicode"/>
                <a:cs typeface="Lucida Sans Unicode"/>
              </a:rPr>
              <a:t>k</a:t>
            </a:r>
            <a:r>
              <a:rPr dirty="0" sz="1300" spc="-160">
                <a:solidFill>
                  <a:srgbClr val="FFFFFF"/>
                </a:solidFill>
                <a:latin typeface="Lucida Sans Unicode"/>
                <a:cs typeface="Lucida Sans Unicode"/>
              </a:rPr>
              <a:t>.</a:t>
            </a:r>
            <a:endParaRPr sz="1300">
              <a:latin typeface="Lucida Sans Unicode"/>
              <a:cs typeface="Lucida Sans Unicode"/>
            </a:endParaRPr>
          </a:p>
          <a:p>
            <a:pPr marL="379730">
              <a:lnSpc>
                <a:spcPct val="100000"/>
              </a:lnSpc>
              <a:spcBef>
                <a:spcPts val="85"/>
              </a:spcBef>
            </a:pPr>
            <a:r>
              <a:rPr dirty="0" sz="1300" spc="-965" u="sng">
                <a:solidFill>
                  <a:srgbClr val="FFFFFF"/>
                </a:solidFill>
                <a:latin typeface="Lucida Sans Unicode"/>
                <a:cs typeface="Lucida Sans Unicode"/>
              </a:rPr>
              <a:t>H</a:t>
            </a:r>
            <a:r>
              <a:rPr dirty="0" sz="1300" spc="-120" u="sng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dirty="0" sz="1300" spc="-4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dirty="0" sz="1300" spc="-125" u="sng">
                <a:solidFill>
                  <a:srgbClr val="FFFFFF"/>
                </a:solidFill>
                <a:latin typeface="Lucida Sans Unicode"/>
                <a:cs typeface="Lucida Sans Unicode"/>
              </a:rPr>
              <a:t>i</a:t>
            </a:r>
            <a:r>
              <a:rPr dirty="0" sz="1300" spc="-95" u="sng">
                <a:solidFill>
                  <a:srgbClr val="FFFFFF"/>
                </a:solidFill>
                <a:latin typeface="Lucida Sans Unicode"/>
                <a:cs typeface="Lucida Sans Unicode"/>
              </a:rPr>
              <a:t>s</a:t>
            </a:r>
            <a:r>
              <a:rPr dirty="0" sz="1300" spc="80" u="sng">
                <a:solidFill>
                  <a:srgbClr val="FFFFFF"/>
                </a:solidFill>
                <a:latin typeface="Lucida Sans Unicode"/>
                <a:cs typeface="Lucida Sans Unicode"/>
              </a:rPr>
              <a:t>t</a:t>
            </a:r>
            <a:r>
              <a:rPr dirty="0" sz="1300" spc="-170" u="sng">
                <a:solidFill>
                  <a:srgbClr val="FFFFFF"/>
                </a:solidFill>
                <a:latin typeface="Lucida Sans Unicode"/>
                <a:cs typeface="Lucida Sans Unicode"/>
              </a:rPr>
              <a:t>o</a:t>
            </a:r>
            <a:r>
              <a:rPr dirty="0" sz="1300" spc="20" u="sng">
                <a:solidFill>
                  <a:srgbClr val="FFFFFF"/>
                </a:solidFill>
                <a:latin typeface="Lucida Sans Unicode"/>
                <a:cs typeface="Lucida Sans Unicode"/>
              </a:rPr>
              <a:t>r</a:t>
            </a:r>
            <a:r>
              <a:rPr dirty="0" sz="1300" spc="-90">
                <a:solidFill>
                  <a:srgbClr val="FFFFFF"/>
                </a:solidFill>
                <a:latin typeface="Lucida Sans Unicode"/>
                <a:cs typeface="Lucida Sans Unicode"/>
              </a:rPr>
              <a:t>y</a:t>
            </a:r>
            <a:r>
              <a:rPr dirty="0" sz="1300" spc="-90">
                <a:solidFill>
                  <a:srgbClr val="FFFFFF"/>
                </a:solidFill>
                <a:latin typeface="Lucida Sans Unicode"/>
                <a:cs typeface="Lucida Sans Unicode"/>
              </a:rPr>
              <a:t>:</a:t>
            </a:r>
            <a:r>
              <a:rPr dirty="0" sz="1300" spc="-12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dirty="0" sz="1300" spc="-155">
                <a:solidFill>
                  <a:srgbClr val="FFFFFF"/>
                </a:solidFill>
                <a:latin typeface="Lucida Sans Unicode"/>
                <a:cs typeface="Lucida Sans Unicode"/>
              </a:rPr>
              <a:t>A</a:t>
            </a:r>
            <a:r>
              <a:rPr dirty="0" sz="1300" spc="-365">
                <a:solidFill>
                  <a:srgbClr val="FFFFFF"/>
                </a:solidFill>
                <a:latin typeface="Lucida Sans Unicode"/>
                <a:cs typeface="Lucida Sans Unicode"/>
              </a:rPr>
              <a:t>m</a:t>
            </a:r>
            <a:r>
              <a:rPr dirty="0" sz="1300" spc="-95">
                <a:solidFill>
                  <a:srgbClr val="FFFFFF"/>
                </a:solidFill>
                <a:latin typeface="Lucida Sans Unicode"/>
                <a:cs typeface="Lucida Sans Unicode"/>
              </a:rPr>
              <a:t>e</a:t>
            </a:r>
            <a:r>
              <a:rPr dirty="0" sz="1300" spc="20">
                <a:solidFill>
                  <a:srgbClr val="FFFFFF"/>
                </a:solidFill>
                <a:latin typeface="Lucida Sans Unicode"/>
                <a:cs typeface="Lucida Sans Unicode"/>
              </a:rPr>
              <a:t>r</a:t>
            </a:r>
            <a:r>
              <a:rPr dirty="0" sz="1300" spc="-125">
                <a:solidFill>
                  <a:srgbClr val="FFFFFF"/>
                </a:solidFill>
                <a:latin typeface="Lucida Sans Unicode"/>
                <a:cs typeface="Lucida Sans Unicode"/>
              </a:rPr>
              <a:t>i</a:t>
            </a:r>
            <a:r>
              <a:rPr dirty="0" sz="1300" spc="-75">
                <a:solidFill>
                  <a:srgbClr val="FFFFFF"/>
                </a:solidFill>
                <a:latin typeface="Lucida Sans Unicode"/>
                <a:cs typeface="Lucida Sans Unicode"/>
              </a:rPr>
              <a:t>c</a:t>
            </a:r>
            <a:r>
              <a:rPr dirty="0" sz="1300" spc="-75">
                <a:solidFill>
                  <a:srgbClr val="FFFFFF"/>
                </a:solidFill>
                <a:latin typeface="Lucida Sans Unicode"/>
                <a:cs typeface="Lucida Sans Unicode"/>
              </a:rPr>
              <a:t>a</a:t>
            </a:r>
            <a:r>
              <a:rPr dirty="0" sz="1300" spc="-254">
                <a:solidFill>
                  <a:srgbClr val="FFFFFF"/>
                </a:solidFill>
                <a:latin typeface="Lucida Sans Unicode"/>
                <a:cs typeface="Lucida Sans Unicode"/>
              </a:rPr>
              <a:t>n</a:t>
            </a:r>
            <a:r>
              <a:rPr dirty="0" sz="1300" spc="-145">
                <a:solidFill>
                  <a:srgbClr val="FFFFFF"/>
                </a:solidFill>
                <a:latin typeface="Lucida Sans Unicode"/>
                <a:cs typeface="Lucida Sans Unicode"/>
              </a:rPr>
              <a:t>,</a:t>
            </a:r>
            <a:r>
              <a:rPr dirty="0" sz="1300" spc="-12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dirty="0" sz="1300" spc="-125">
                <a:solidFill>
                  <a:srgbClr val="FFFFFF"/>
                </a:solidFill>
                <a:latin typeface="Lucida Sans Unicode"/>
                <a:cs typeface="Lucida Sans Unicode"/>
              </a:rPr>
              <a:t>W</a:t>
            </a:r>
            <a:r>
              <a:rPr dirty="0" sz="1300" spc="-170">
                <a:solidFill>
                  <a:srgbClr val="FFFFFF"/>
                </a:solidFill>
                <a:latin typeface="Lucida Sans Unicode"/>
                <a:cs typeface="Lucida Sans Unicode"/>
              </a:rPr>
              <a:t>o</a:t>
            </a:r>
            <a:r>
              <a:rPr dirty="0" sz="1300" spc="20">
                <a:solidFill>
                  <a:srgbClr val="FFFFFF"/>
                </a:solidFill>
                <a:latin typeface="Lucida Sans Unicode"/>
                <a:cs typeface="Lucida Sans Unicode"/>
              </a:rPr>
              <a:t>r</a:t>
            </a:r>
            <a:r>
              <a:rPr dirty="0" sz="1300" spc="-120">
                <a:solidFill>
                  <a:srgbClr val="FFFFFF"/>
                </a:solidFill>
                <a:latin typeface="Lucida Sans Unicode"/>
                <a:cs typeface="Lucida Sans Unicode"/>
              </a:rPr>
              <a:t>l</a:t>
            </a:r>
            <a:r>
              <a:rPr dirty="0" sz="1300" spc="-160">
                <a:solidFill>
                  <a:srgbClr val="FFFFFF"/>
                </a:solidFill>
                <a:latin typeface="Lucida Sans Unicode"/>
                <a:cs typeface="Lucida Sans Unicode"/>
              </a:rPr>
              <a:t>d</a:t>
            </a:r>
            <a:r>
              <a:rPr dirty="0" sz="1300" spc="-145">
                <a:solidFill>
                  <a:srgbClr val="FFFFFF"/>
                </a:solidFill>
                <a:latin typeface="Lucida Sans Unicode"/>
                <a:cs typeface="Lucida Sans Unicode"/>
              </a:rPr>
              <a:t>,</a:t>
            </a:r>
            <a:r>
              <a:rPr dirty="0" sz="1300" spc="-12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dirty="0" sz="1300" spc="120">
                <a:solidFill>
                  <a:srgbClr val="FFFFFF"/>
                </a:solidFill>
                <a:latin typeface="Lucida Sans Unicode"/>
                <a:cs typeface="Lucida Sans Unicode"/>
              </a:rPr>
              <a:t>I</a:t>
            </a:r>
            <a:r>
              <a:rPr dirty="0" sz="1300" spc="-95">
                <a:solidFill>
                  <a:srgbClr val="FFFFFF"/>
                </a:solidFill>
                <a:latin typeface="Lucida Sans Unicode"/>
                <a:cs typeface="Lucida Sans Unicode"/>
              </a:rPr>
              <a:t>s</a:t>
            </a:r>
            <a:r>
              <a:rPr dirty="0" sz="1300" spc="-120">
                <a:solidFill>
                  <a:srgbClr val="FFFFFF"/>
                </a:solidFill>
                <a:latin typeface="Lucida Sans Unicode"/>
                <a:cs typeface="Lucida Sans Unicode"/>
              </a:rPr>
              <a:t>l</a:t>
            </a:r>
            <a:r>
              <a:rPr dirty="0" sz="1300" spc="-75">
                <a:solidFill>
                  <a:srgbClr val="FFFFFF"/>
                </a:solidFill>
                <a:latin typeface="Lucida Sans Unicode"/>
                <a:cs typeface="Lucida Sans Unicode"/>
              </a:rPr>
              <a:t>a</a:t>
            </a:r>
            <a:r>
              <a:rPr dirty="0" sz="1300" spc="-365">
                <a:solidFill>
                  <a:srgbClr val="FFFFFF"/>
                </a:solidFill>
                <a:latin typeface="Lucida Sans Unicode"/>
                <a:cs typeface="Lucida Sans Unicode"/>
              </a:rPr>
              <a:t>m</a:t>
            </a:r>
            <a:r>
              <a:rPr dirty="0" sz="1300" spc="-125">
                <a:solidFill>
                  <a:srgbClr val="FFFFFF"/>
                </a:solidFill>
                <a:latin typeface="Lucida Sans Unicode"/>
                <a:cs typeface="Lucida Sans Unicode"/>
              </a:rPr>
              <a:t>i</a:t>
            </a:r>
            <a:r>
              <a:rPr dirty="0" sz="1300" spc="-75">
                <a:solidFill>
                  <a:srgbClr val="FFFFFF"/>
                </a:solidFill>
                <a:latin typeface="Lucida Sans Unicode"/>
                <a:cs typeface="Lucida Sans Unicode"/>
              </a:rPr>
              <a:t>c</a:t>
            </a:r>
            <a:r>
              <a:rPr dirty="0" sz="1300" spc="-12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dirty="0" sz="1300" spc="-195">
                <a:solidFill>
                  <a:srgbClr val="FFFFFF"/>
                </a:solidFill>
                <a:latin typeface="Lucida Sans Unicode"/>
                <a:cs typeface="Lucida Sans Unicode"/>
              </a:rPr>
              <a:t>h</a:t>
            </a:r>
            <a:r>
              <a:rPr dirty="0" sz="1300" spc="-125">
                <a:solidFill>
                  <a:srgbClr val="FFFFFF"/>
                </a:solidFill>
                <a:latin typeface="Lucida Sans Unicode"/>
                <a:cs typeface="Lucida Sans Unicode"/>
              </a:rPr>
              <a:t>i</a:t>
            </a:r>
            <a:r>
              <a:rPr dirty="0" sz="1300" spc="-95">
                <a:solidFill>
                  <a:srgbClr val="FFFFFF"/>
                </a:solidFill>
                <a:latin typeface="Lucida Sans Unicode"/>
                <a:cs typeface="Lucida Sans Unicode"/>
              </a:rPr>
              <a:t>s</a:t>
            </a:r>
            <a:r>
              <a:rPr dirty="0" sz="1300" spc="80">
                <a:solidFill>
                  <a:srgbClr val="FFFFFF"/>
                </a:solidFill>
                <a:latin typeface="Lucida Sans Unicode"/>
                <a:cs typeface="Lucida Sans Unicode"/>
              </a:rPr>
              <a:t>t</a:t>
            </a:r>
            <a:r>
              <a:rPr dirty="0" sz="1300" spc="-170">
                <a:solidFill>
                  <a:srgbClr val="FFFFFF"/>
                </a:solidFill>
                <a:latin typeface="Lucida Sans Unicode"/>
                <a:cs typeface="Lucida Sans Unicode"/>
              </a:rPr>
              <a:t>o</a:t>
            </a:r>
            <a:r>
              <a:rPr dirty="0" sz="1300" spc="20">
                <a:solidFill>
                  <a:srgbClr val="FFFFFF"/>
                </a:solidFill>
                <a:latin typeface="Lucida Sans Unicode"/>
                <a:cs typeface="Lucida Sans Unicode"/>
              </a:rPr>
              <a:t>r</a:t>
            </a:r>
            <a:r>
              <a:rPr dirty="0" sz="1300" spc="-90">
                <a:solidFill>
                  <a:srgbClr val="FFFFFF"/>
                </a:solidFill>
                <a:latin typeface="Lucida Sans Unicode"/>
                <a:cs typeface="Lucida Sans Unicode"/>
              </a:rPr>
              <a:t>y</a:t>
            </a:r>
            <a:r>
              <a:rPr dirty="0" sz="1300" spc="-145">
                <a:solidFill>
                  <a:srgbClr val="FFFFFF"/>
                </a:solidFill>
                <a:latin typeface="Lucida Sans Unicode"/>
                <a:cs typeface="Lucida Sans Unicode"/>
              </a:rPr>
              <a:t>,</a:t>
            </a:r>
            <a:r>
              <a:rPr dirty="0" sz="1300" spc="-12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dirty="0" sz="1300" spc="-75">
                <a:solidFill>
                  <a:srgbClr val="FFFFFF"/>
                </a:solidFill>
                <a:latin typeface="Lucida Sans Unicode"/>
                <a:cs typeface="Lucida Sans Unicode"/>
              </a:rPr>
              <a:t>a</a:t>
            </a:r>
            <a:r>
              <a:rPr dirty="0" sz="1300" spc="-254">
                <a:solidFill>
                  <a:srgbClr val="FFFFFF"/>
                </a:solidFill>
                <a:latin typeface="Lucida Sans Unicode"/>
                <a:cs typeface="Lucida Sans Unicode"/>
              </a:rPr>
              <a:t>n</a:t>
            </a:r>
            <a:r>
              <a:rPr dirty="0" sz="1300" spc="-160">
                <a:solidFill>
                  <a:srgbClr val="FFFFFF"/>
                </a:solidFill>
                <a:latin typeface="Lucida Sans Unicode"/>
                <a:cs typeface="Lucida Sans Unicode"/>
              </a:rPr>
              <a:t>d</a:t>
            </a:r>
            <a:r>
              <a:rPr dirty="0" sz="1300" spc="-12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dirty="0" sz="1300" spc="-75">
                <a:solidFill>
                  <a:srgbClr val="FFFFFF"/>
                </a:solidFill>
                <a:latin typeface="Lucida Sans Unicode"/>
                <a:cs typeface="Lucida Sans Unicode"/>
              </a:rPr>
              <a:t>a</a:t>
            </a:r>
            <a:r>
              <a:rPr dirty="0" sz="1300" spc="-12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dirty="0" sz="1300" spc="-160">
                <a:solidFill>
                  <a:srgbClr val="FFFFFF"/>
                </a:solidFill>
                <a:latin typeface="Lucida Sans Unicode"/>
                <a:cs typeface="Lucida Sans Unicode"/>
              </a:rPr>
              <a:t>d</a:t>
            </a:r>
            <a:r>
              <a:rPr dirty="0" sz="1300" spc="-95">
                <a:solidFill>
                  <a:srgbClr val="FFFFFF"/>
                </a:solidFill>
                <a:latin typeface="Lucida Sans Unicode"/>
                <a:cs typeface="Lucida Sans Unicode"/>
              </a:rPr>
              <a:t>ee</a:t>
            </a:r>
            <a:r>
              <a:rPr dirty="0" sz="1300" spc="-160">
                <a:solidFill>
                  <a:srgbClr val="FFFFFF"/>
                </a:solidFill>
                <a:latin typeface="Lucida Sans Unicode"/>
                <a:cs typeface="Lucida Sans Unicode"/>
              </a:rPr>
              <a:t>p</a:t>
            </a:r>
            <a:r>
              <a:rPr dirty="0" sz="1300" spc="-95">
                <a:solidFill>
                  <a:srgbClr val="FFFFFF"/>
                </a:solidFill>
                <a:latin typeface="Lucida Sans Unicode"/>
                <a:cs typeface="Lucida Sans Unicode"/>
              </a:rPr>
              <a:t>e</a:t>
            </a:r>
            <a:r>
              <a:rPr dirty="0" sz="1300" spc="20">
                <a:solidFill>
                  <a:srgbClr val="FFFFFF"/>
                </a:solidFill>
                <a:latin typeface="Lucida Sans Unicode"/>
                <a:cs typeface="Lucida Sans Unicode"/>
              </a:rPr>
              <a:t>r</a:t>
            </a:r>
            <a:r>
              <a:rPr dirty="0" sz="1300" spc="-12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dirty="0" sz="1300" spc="-120">
                <a:solidFill>
                  <a:srgbClr val="FFFFFF"/>
                </a:solidFill>
                <a:latin typeface="Lucida Sans Unicode"/>
                <a:cs typeface="Lucida Sans Unicode"/>
              </a:rPr>
              <a:t>l</a:t>
            </a:r>
            <a:r>
              <a:rPr dirty="0" sz="1300" spc="-165">
                <a:solidFill>
                  <a:srgbClr val="FFFFFF"/>
                </a:solidFill>
                <a:latin typeface="Lucida Sans Unicode"/>
                <a:cs typeface="Lucida Sans Unicode"/>
              </a:rPr>
              <a:t>ook</a:t>
            </a:r>
            <a:r>
              <a:rPr dirty="0" sz="1300" spc="-12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dirty="0" sz="1300" spc="-125">
                <a:solidFill>
                  <a:srgbClr val="FFFFFF"/>
                </a:solidFill>
                <a:latin typeface="Lucida Sans Unicode"/>
                <a:cs typeface="Lucida Sans Unicode"/>
              </a:rPr>
              <a:t>i</a:t>
            </a:r>
            <a:r>
              <a:rPr dirty="0" sz="1300" spc="-254">
                <a:solidFill>
                  <a:srgbClr val="FFFFFF"/>
                </a:solidFill>
                <a:latin typeface="Lucida Sans Unicode"/>
                <a:cs typeface="Lucida Sans Unicode"/>
              </a:rPr>
              <a:t>n</a:t>
            </a:r>
            <a:r>
              <a:rPr dirty="0" sz="1300" spc="80">
                <a:solidFill>
                  <a:srgbClr val="FFFFFF"/>
                </a:solidFill>
                <a:latin typeface="Lucida Sans Unicode"/>
                <a:cs typeface="Lucida Sans Unicode"/>
              </a:rPr>
              <a:t>t</a:t>
            </a:r>
            <a:r>
              <a:rPr dirty="0" sz="1300" spc="-170">
                <a:solidFill>
                  <a:srgbClr val="FFFFFF"/>
                </a:solidFill>
                <a:latin typeface="Lucida Sans Unicode"/>
                <a:cs typeface="Lucida Sans Unicode"/>
              </a:rPr>
              <a:t>o</a:t>
            </a:r>
            <a:r>
              <a:rPr dirty="0" sz="1300" spc="-12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dirty="0" sz="1300" spc="-215">
                <a:solidFill>
                  <a:srgbClr val="FFFFFF"/>
                </a:solidFill>
                <a:latin typeface="Lucida Sans Unicode"/>
                <a:cs typeface="Lucida Sans Unicode"/>
              </a:rPr>
              <a:t>N</a:t>
            </a:r>
            <a:r>
              <a:rPr dirty="0" sz="1300" spc="-95">
                <a:solidFill>
                  <a:srgbClr val="FFFFFF"/>
                </a:solidFill>
                <a:latin typeface="Lucida Sans Unicode"/>
                <a:cs typeface="Lucida Sans Unicode"/>
              </a:rPr>
              <a:t>e</a:t>
            </a:r>
            <a:r>
              <a:rPr dirty="0" sz="1300" spc="-95">
                <a:solidFill>
                  <a:srgbClr val="FFFFFF"/>
                </a:solidFill>
                <a:latin typeface="Lucida Sans Unicode"/>
                <a:cs typeface="Lucida Sans Unicode"/>
              </a:rPr>
              <a:t>w</a:t>
            </a:r>
            <a:r>
              <a:rPr dirty="0" sz="1300" spc="-12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dirty="0" sz="1300" spc="-85">
                <a:solidFill>
                  <a:srgbClr val="FFFFFF"/>
                </a:solidFill>
                <a:latin typeface="Lucida Sans Unicode"/>
                <a:cs typeface="Lucida Sans Unicode"/>
              </a:rPr>
              <a:t>Y</a:t>
            </a:r>
            <a:r>
              <a:rPr dirty="0" sz="1300" spc="-170">
                <a:solidFill>
                  <a:srgbClr val="FFFFFF"/>
                </a:solidFill>
                <a:latin typeface="Lucida Sans Unicode"/>
                <a:cs typeface="Lucida Sans Unicode"/>
              </a:rPr>
              <a:t>o</a:t>
            </a:r>
            <a:r>
              <a:rPr dirty="0" sz="1300" spc="20">
                <a:solidFill>
                  <a:srgbClr val="FFFFFF"/>
                </a:solidFill>
                <a:latin typeface="Lucida Sans Unicode"/>
                <a:cs typeface="Lucida Sans Unicode"/>
              </a:rPr>
              <a:t>r</a:t>
            </a:r>
            <a:r>
              <a:rPr dirty="0" sz="1300" spc="-160">
                <a:solidFill>
                  <a:srgbClr val="FFFFFF"/>
                </a:solidFill>
                <a:latin typeface="Lucida Sans Unicode"/>
                <a:cs typeface="Lucida Sans Unicode"/>
              </a:rPr>
              <a:t>k</a:t>
            </a:r>
            <a:r>
              <a:rPr dirty="0" sz="1300" spc="-12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dirty="0" sz="1300" spc="-195">
                <a:solidFill>
                  <a:srgbClr val="FFFFFF"/>
                </a:solidFill>
                <a:latin typeface="Lucida Sans Unicode"/>
                <a:cs typeface="Lucida Sans Unicode"/>
              </a:rPr>
              <a:t>h</a:t>
            </a:r>
            <a:r>
              <a:rPr dirty="0" sz="1300" spc="-125">
                <a:solidFill>
                  <a:srgbClr val="FFFFFF"/>
                </a:solidFill>
                <a:latin typeface="Lucida Sans Unicode"/>
                <a:cs typeface="Lucida Sans Unicode"/>
              </a:rPr>
              <a:t>i</a:t>
            </a:r>
            <a:r>
              <a:rPr dirty="0" sz="1300" spc="-95">
                <a:solidFill>
                  <a:srgbClr val="FFFFFF"/>
                </a:solidFill>
                <a:latin typeface="Lucida Sans Unicode"/>
                <a:cs typeface="Lucida Sans Unicode"/>
              </a:rPr>
              <a:t>s</a:t>
            </a:r>
            <a:r>
              <a:rPr dirty="0" sz="1300" spc="80">
                <a:solidFill>
                  <a:srgbClr val="FFFFFF"/>
                </a:solidFill>
                <a:latin typeface="Lucida Sans Unicode"/>
                <a:cs typeface="Lucida Sans Unicode"/>
              </a:rPr>
              <a:t>t</a:t>
            </a:r>
            <a:r>
              <a:rPr dirty="0" sz="1300" spc="-170">
                <a:solidFill>
                  <a:srgbClr val="FFFFFF"/>
                </a:solidFill>
                <a:latin typeface="Lucida Sans Unicode"/>
                <a:cs typeface="Lucida Sans Unicode"/>
              </a:rPr>
              <a:t>o</a:t>
            </a:r>
            <a:r>
              <a:rPr dirty="0" sz="1300" spc="20">
                <a:solidFill>
                  <a:srgbClr val="FFFFFF"/>
                </a:solidFill>
                <a:latin typeface="Lucida Sans Unicode"/>
                <a:cs typeface="Lucida Sans Unicode"/>
              </a:rPr>
              <a:t>r</a:t>
            </a:r>
            <a:r>
              <a:rPr dirty="0" sz="1300" spc="-90">
                <a:solidFill>
                  <a:srgbClr val="FFFFFF"/>
                </a:solidFill>
                <a:latin typeface="Lucida Sans Unicode"/>
                <a:cs typeface="Lucida Sans Unicode"/>
              </a:rPr>
              <a:t>y</a:t>
            </a:r>
            <a:r>
              <a:rPr dirty="0" sz="1300" spc="-160">
                <a:solidFill>
                  <a:srgbClr val="FFFFFF"/>
                </a:solidFill>
                <a:latin typeface="Lucida Sans Unicode"/>
                <a:cs typeface="Lucida Sans Unicode"/>
              </a:rPr>
              <a:t>.</a:t>
            </a:r>
            <a:endParaRPr sz="1300">
              <a:latin typeface="Lucida Sans Unicode"/>
              <a:cs typeface="Lucida Sans Unicode"/>
            </a:endParaRPr>
          </a:p>
          <a:p>
            <a:pPr marL="379730">
              <a:lnSpc>
                <a:spcPct val="100000"/>
              </a:lnSpc>
              <a:spcBef>
                <a:spcPts val="85"/>
              </a:spcBef>
            </a:pPr>
            <a:r>
              <a:rPr dirty="0" sz="1300" spc="-725" u="sng">
                <a:solidFill>
                  <a:srgbClr val="FFFFFF"/>
                </a:solidFill>
                <a:latin typeface="Lucida Sans Unicode"/>
                <a:cs typeface="Lucida Sans Unicode"/>
              </a:rPr>
              <a:t>P</a:t>
            </a:r>
            <a:r>
              <a:rPr dirty="0" sz="1300" spc="-120" u="sng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dirty="0" sz="1300" spc="25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dirty="0" sz="1300" spc="-195" u="sng">
                <a:solidFill>
                  <a:srgbClr val="FFFFFF"/>
                </a:solidFill>
                <a:latin typeface="Lucida Sans Unicode"/>
                <a:cs typeface="Lucida Sans Unicode"/>
              </a:rPr>
              <a:t>h</a:t>
            </a:r>
            <a:r>
              <a:rPr dirty="0" sz="1300" spc="-90">
                <a:solidFill>
                  <a:srgbClr val="FFFFFF"/>
                </a:solidFill>
                <a:latin typeface="Lucida Sans Unicode"/>
                <a:cs typeface="Lucida Sans Unicode"/>
              </a:rPr>
              <a:t>y</a:t>
            </a:r>
            <a:r>
              <a:rPr dirty="0" sz="1300" spc="-95" u="sng">
                <a:solidFill>
                  <a:srgbClr val="FFFFFF"/>
                </a:solidFill>
                <a:latin typeface="Lucida Sans Unicode"/>
                <a:cs typeface="Lucida Sans Unicode"/>
              </a:rPr>
              <a:t>s</a:t>
            </a:r>
            <a:r>
              <a:rPr dirty="0" sz="1300" spc="-125" u="sng">
                <a:solidFill>
                  <a:srgbClr val="FFFFFF"/>
                </a:solidFill>
                <a:latin typeface="Lucida Sans Unicode"/>
                <a:cs typeface="Lucida Sans Unicode"/>
              </a:rPr>
              <a:t>i</a:t>
            </a:r>
            <a:r>
              <a:rPr dirty="0" sz="1300" spc="-75" u="sng">
                <a:solidFill>
                  <a:srgbClr val="FFFFFF"/>
                </a:solidFill>
                <a:latin typeface="Lucida Sans Unicode"/>
                <a:cs typeface="Lucida Sans Unicode"/>
              </a:rPr>
              <a:t>c</a:t>
            </a:r>
            <a:r>
              <a:rPr dirty="0" sz="1300" spc="-75" u="sng">
                <a:solidFill>
                  <a:srgbClr val="FFFFFF"/>
                </a:solidFill>
                <a:latin typeface="Lucida Sans Unicode"/>
                <a:cs typeface="Lucida Sans Unicode"/>
              </a:rPr>
              <a:t>a</a:t>
            </a:r>
            <a:r>
              <a:rPr dirty="0" sz="1300" spc="-120" u="sng">
                <a:solidFill>
                  <a:srgbClr val="FFFFFF"/>
                </a:solidFill>
                <a:latin typeface="Lucida Sans Unicode"/>
                <a:cs typeface="Lucida Sans Unicode"/>
              </a:rPr>
              <a:t>l</a:t>
            </a:r>
            <a:r>
              <a:rPr dirty="0" sz="1300" spc="-120" u="sng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dirty="0" sz="1300" spc="-40" u="sng">
                <a:solidFill>
                  <a:srgbClr val="FFFFFF"/>
                </a:solidFill>
                <a:latin typeface="Lucida Sans Unicode"/>
                <a:cs typeface="Lucida Sans Unicode"/>
              </a:rPr>
              <a:t>E</a:t>
            </a:r>
            <a:r>
              <a:rPr dirty="0" sz="1300" spc="-160" u="sng">
                <a:solidFill>
                  <a:srgbClr val="FFFFFF"/>
                </a:solidFill>
                <a:latin typeface="Lucida Sans Unicode"/>
                <a:cs typeface="Lucida Sans Unicode"/>
              </a:rPr>
              <a:t>d</a:t>
            </a:r>
            <a:r>
              <a:rPr dirty="0" sz="1300" spc="-229" u="sng">
                <a:solidFill>
                  <a:srgbClr val="FFFFFF"/>
                </a:solidFill>
                <a:latin typeface="Lucida Sans Unicode"/>
                <a:cs typeface="Lucida Sans Unicode"/>
              </a:rPr>
              <a:t>u</a:t>
            </a:r>
            <a:r>
              <a:rPr dirty="0" sz="1300" spc="-75" u="sng">
                <a:solidFill>
                  <a:srgbClr val="FFFFFF"/>
                </a:solidFill>
                <a:latin typeface="Lucida Sans Unicode"/>
                <a:cs typeface="Lucida Sans Unicode"/>
              </a:rPr>
              <a:t>c</a:t>
            </a:r>
            <a:r>
              <a:rPr dirty="0" sz="1300" spc="-75" u="sng">
                <a:solidFill>
                  <a:srgbClr val="FFFFFF"/>
                </a:solidFill>
                <a:latin typeface="Lucida Sans Unicode"/>
                <a:cs typeface="Lucida Sans Unicode"/>
              </a:rPr>
              <a:t>a</a:t>
            </a:r>
            <a:r>
              <a:rPr dirty="0" sz="1300" spc="80" u="sng">
                <a:solidFill>
                  <a:srgbClr val="FFFFFF"/>
                </a:solidFill>
                <a:latin typeface="Lucida Sans Unicode"/>
                <a:cs typeface="Lucida Sans Unicode"/>
              </a:rPr>
              <a:t>t</a:t>
            </a:r>
            <a:r>
              <a:rPr dirty="0" sz="1300" spc="-125" u="sng">
                <a:solidFill>
                  <a:srgbClr val="FFFFFF"/>
                </a:solidFill>
                <a:latin typeface="Lucida Sans Unicode"/>
                <a:cs typeface="Lucida Sans Unicode"/>
              </a:rPr>
              <a:t>i</a:t>
            </a:r>
            <a:r>
              <a:rPr dirty="0" sz="1300" spc="-170" u="sng">
                <a:solidFill>
                  <a:srgbClr val="FFFFFF"/>
                </a:solidFill>
                <a:latin typeface="Lucida Sans Unicode"/>
                <a:cs typeface="Lucida Sans Unicode"/>
              </a:rPr>
              <a:t>o</a:t>
            </a:r>
            <a:r>
              <a:rPr dirty="0" sz="1300" spc="-254" u="sng">
                <a:solidFill>
                  <a:srgbClr val="FFFFFF"/>
                </a:solidFill>
                <a:latin typeface="Lucida Sans Unicode"/>
                <a:cs typeface="Lucida Sans Unicode"/>
              </a:rPr>
              <a:t>n</a:t>
            </a:r>
            <a:r>
              <a:rPr dirty="0" sz="1300" spc="-415" u="sng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dirty="0" sz="1300" spc="-90">
                <a:solidFill>
                  <a:srgbClr val="FFFFFF"/>
                </a:solidFill>
                <a:latin typeface="Lucida Sans Unicode"/>
                <a:cs typeface="Lucida Sans Unicode"/>
              </a:rPr>
              <a:t>:</a:t>
            </a:r>
            <a:r>
              <a:rPr dirty="0" sz="1300" spc="-12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dirty="0" sz="1300" spc="-155">
                <a:solidFill>
                  <a:srgbClr val="FFFFFF"/>
                </a:solidFill>
                <a:latin typeface="Lucida Sans Unicode"/>
                <a:cs typeface="Lucida Sans Unicode"/>
              </a:rPr>
              <a:t>A</a:t>
            </a:r>
            <a:r>
              <a:rPr dirty="0" sz="1300" spc="-160">
                <a:solidFill>
                  <a:srgbClr val="FFFFFF"/>
                </a:solidFill>
                <a:latin typeface="Lucida Sans Unicode"/>
                <a:cs typeface="Lucida Sans Unicode"/>
              </a:rPr>
              <a:t>d</a:t>
            </a:r>
            <a:r>
              <a:rPr dirty="0" sz="1300" spc="-150">
                <a:solidFill>
                  <a:srgbClr val="FFFFFF"/>
                </a:solidFill>
                <a:latin typeface="Lucida Sans Unicode"/>
                <a:cs typeface="Lucida Sans Unicode"/>
              </a:rPr>
              <a:t>v</a:t>
            </a:r>
            <a:r>
              <a:rPr dirty="0" sz="1300" spc="-75">
                <a:solidFill>
                  <a:srgbClr val="FFFFFF"/>
                </a:solidFill>
                <a:latin typeface="Lucida Sans Unicode"/>
                <a:cs typeface="Lucida Sans Unicode"/>
              </a:rPr>
              <a:t>a</a:t>
            </a:r>
            <a:r>
              <a:rPr dirty="0" sz="1300" spc="-254">
                <a:solidFill>
                  <a:srgbClr val="FFFFFF"/>
                </a:solidFill>
                <a:latin typeface="Lucida Sans Unicode"/>
                <a:cs typeface="Lucida Sans Unicode"/>
              </a:rPr>
              <a:t>n</a:t>
            </a:r>
            <a:r>
              <a:rPr dirty="0" sz="1300" spc="-75">
                <a:solidFill>
                  <a:srgbClr val="FFFFFF"/>
                </a:solidFill>
                <a:latin typeface="Lucida Sans Unicode"/>
                <a:cs typeface="Lucida Sans Unicode"/>
              </a:rPr>
              <a:t>c</a:t>
            </a:r>
            <a:r>
              <a:rPr dirty="0" sz="1300" spc="-95">
                <a:solidFill>
                  <a:srgbClr val="FFFFFF"/>
                </a:solidFill>
                <a:latin typeface="Lucida Sans Unicode"/>
                <a:cs typeface="Lucida Sans Unicode"/>
              </a:rPr>
              <a:t>e</a:t>
            </a:r>
            <a:r>
              <a:rPr dirty="0" sz="1300" spc="-160">
                <a:solidFill>
                  <a:srgbClr val="FFFFFF"/>
                </a:solidFill>
                <a:latin typeface="Lucida Sans Unicode"/>
                <a:cs typeface="Lucida Sans Unicode"/>
              </a:rPr>
              <a:t>d</a:t>
            </a:r>
            <a:r>
              <a:rPr dirty="0" sz="1300" spc="-12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dirty="0" sz="1300" spc="-95">
                <a:solidFill>
                  <a:srgbClr val="FFFFFF"/>
                </a:solidFill>
                <a:latin typeface="Lucida Sans Unicode"/>
                <a:cs typeface="Lucida Sans Unicode"/>
              </a:rPr>
              <a:t>s</a:t>
            </a:r>
            <a:r>
              <a:rPr dirty="0" sz="1300" spc="-160">
                <a:solidFill>
                  <a:srgbClr val="FFFFFF"/>
                </a:solidFill>
                <a:latin typeface="Lucida Sans Unicode"/>
                <a:cs typeface="Lucida Sans Unicode"/>
              </a:rPr>
              <a:t>p</a:t>
            </a:r>
            <a:r>
              <a:rPr dirty="0" sz="1300" spc="-170">
                <a:solidFill>
                  <a:srgbClr val="FFFFFF"/>
                </a:solidFill>
                <a:latin typeface="Lucida Sans Unicode"/>
                <a:cs typeface="Lucida Sans Unicode"/>
              </a:rPr>
              <a:t>o</a:t>
            </a:r>
            <a:r>
              <a:rPr dirty="0" sz="1300" spc="20">
                <a:solidFill>
                  <a:srgbClr val="FFFFFF"/>
                </a:solidFill>
                <a:latin typeface="Lucida Sans Unicode"/>
                <a:cs typeface="Lucida Sans Unicode"/>
              </a:rPr>
              <a:t>r</a:t>
            </a:r>
            <a:r>
              <a:rPr dirty="0" sz="1300" spc="80">
                <a:solidFill>
                  <a:srgbClr val="FFFFFF"/>
                </a:solidFill>
                <a:latin typeface="Lucida Sans Unicode"/>
                <a:cs typeface="Lucida Sans Unicode"/>
              </a:rPr>
              <a:t>t</a:t>
            </a:r>
            <a:r>
              <a:rPr dirty="0" sz="1300" spc="-95">
                <a:solidFill>
                  <a:srgbClr val="FFFFFF"/>
                </a:solidFill>
                <a:latin typeface="Lucida Sans Unicode"/>
                <a:cs typeface="Lucida Sans Unicode"/>
              </a:rPr>
              <a:t>s</a:t>
            </a:r>
            <a:r>
              <a:rPr dirty="0" sz="1300" spc="-12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dirty="0" sz="1300" spc="-75">
                <a:solidFill>
                  <a:srgbClr val="FFFFFF"/>
                </a:solidFill>
                <a:latin typeface="Lucida Sans Unicode"/>
                <a:cs typeface="Lucida Sans Unicode"/>
              </a:rPr>
              <a:t>a</a:t>
            </a:r>
            <a:r>
              <a:rPr dirty="0" sz="1300" spc="-254">
                <a:solidFill>
                  <a:srgbClr val="FFFFFF"/>
                </a:solidFill>
                <a:latin typeface="Lucida Sans Unicode"/>
                <a:cs typeface="Lucida Sans Unicode"/>
              </a:rPr>
              <a:t>n</a:t>
            </a:r>
            <a:r>
              <a:rPr dirty="0" sz="1300" spc="-160">
                <a:solidFill>
                  <a:srgbClr val="FFFFFF"/>
                </a:solidFill>
                <a:latin typeface="Lucida Sans Unicode"/>
                <a:cs typeface="Lucida Sans Unicode"/>
              </a:rPr>
              <a:t>d</a:t>
            </a:r>
            <a:r>
              <a:rPr dirty="0" sz="1300" spc="-12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dirty="0" sz="1300" spc="45">
                <a:solidFill>
                  <a:srgbClr val="FFFFFF"/>
                </a:solidFill>
                <a:latin typeface="Lucida Sans Unicode"/>
                <a:cs typeface="Lucida Sans Unicode"/>
              </a:rPr>
              <a:t>f</a:t>
            </a:r>
            <a:r>
              <a:rPr dirty="0" sz="1300" spc="-125">
                <a:solidFill>
                  <a:srgbClr val="FFFFFF"/>
                </a:solidFill>
                <a:latin typeface="Lucida Sans Unicode"/>
                <a:cs typeface="Lucida Sans Unicode"/>
              </a:rPr>
              <a:t>i</a:t>
            </a:r>
            <a:r>
              <a:rPr dirty="0" sz="1300" spc="80">
                <a:solidFill>
                  <a:srgbClr val="FFFFFF"/>
                </a:solidFill>
                <a:latin typeface="Lucida Sans Unicode"/>
                <a:cs typeface="Lucida Sans Unicode"/>
              </a:rPr>
              <a:t>t</a:t>
            </a:r>
            <a:r>
              <a:rPr dirty="0" sz="1300" spc="-254">
                <a:solidFill>
                  <a:srgbClr val="FFFFFF"/>
                </a:solidFill>
                <a:latin typeface="Lucida Sans Unicode"/>
                <a:cs typeface="Lucida Sans Unicode"/>
              </a:rPr>
              <a:t>n</a:t>
            </a:r>
            <a:r>
              <a:rPr dirty="0" sz="1300" spc="-95">
                <a:solidFill>
                  <a:srgbClr val="FFFFFF"/>
                </a:solidFill>
                <a:latin typeface="Lucida Sans Unicode"/>
                <a:cs typeface="Lucida Sans Unicode"/>
              </a:rPr>
              <a:t>e</a:t>
            </a:r>
            <a:r>
              <a:rPr dirty="0" sz="1300" spc="-95">
                <a:solidFill>
                  <a:srgbClr val="FFFFFF"/>
                </a:solidFill>
                <a:latin typeface="Lucida Sans Unicode"/>
                <a:cs typeface="Lucida Sans Unicode"/>
              </a:rPr>
              <a:t>ss</a:t>
            </a:r>
            <a:r>
              <a:rPr dirty="0" sz="1300" spc="-12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dirty="0" sz="1300" spc="-75">
                <a:solidFill>
                  <a:srgbClr val="FFFFFF"/>
                </a:solidFill>
                <a:latin typeface="Lucida Sans Unicode"/>
                <a:cs typeface="Lucida Sans Unicode"/>
              </a:rPr>
              <a:t>a</a:t>
            </a:r>
            <a:r>
              <a:rPr dirty="0" sz="1300" spc="-75">
                <a:solidFill>
                  <a:srgbClr val="FFFFFF"/>
                </a:solidFill>
                <a:latin typeface="Lucida Sans Unicode"/>
                <a:cs typeface="Lucida Sans Unicode"/>
              </a:rPr>
              <a:t>c</a:t>
            </a:r>
            <a:r>
              <a:rPr dirty="0" sz="1300" spc="80">
                <a:solidFill>
                  <a:srgbClr val="FFFFFF"/>
                </a:solidFill>
                <a:latin typeface="Lucida Sans Unicode"/>
                <a:cs typeface="Lucida Sans Unicode"/>
              </a:rPr>
              <a:t>t</a:t>
            </a:r>
            <a:r>
              <a:rPr dirty="0" sz="1300" spc="-125">
                <a:solidFill>
                  <a:srgbClr val="FFFFFF"/>
                </a:solidFill>
                <a:latin typeface="Lucida Sans Unicode"/>
                <a:cs typeface="Lucida Sans Unicode"/>
              </a:rPr>
              <a:t>i</a:t>
            </a:r>
            <a:r>
              <a:rPr dirty="0" sz="1300" spc="-150">
                <a:solidFill>
                  <a:srgbClr val="FFFFFF"/>
                </a:solidFill>
                <a:latin typeface="Lucida Sans Unicode"/>
                <a:cs typeface="Lucida Sans Unicode"/>
              </a:rPr>
              <a:t>v</a:t>
            </a:r>
            <a:r>
              <a:rPr dirty="0" sz="1300" spc="-125">
                <a:solidFill>
                  <a:srgbClr val="FFFFFF"/>
                </a:solidFill>
                <a:latin typeface="Lucida Sans Unicode"/>
                <a:cs typeface="Lucida Sans Unicode"/>
              </a:rPr>
              <a:t>i</a:t>
            </a:r>
            <a:r>
              <a:rPr dirty="0" sz="1300" spc="80">
                <a:solidFill>
                  <a:srgbClr val="FFFFFF"/>
                </a:solidFill>
                <a:latin typeface="Lucida Sans Unicode"/>
                <a:cs typeface="Lucida Sans Unicode"/>
              </a:rPr>
              <a:t>t</a:t>
            </a:r>
            <a:r>
              <a:rPr dirty="0" sz="1300" spc="-125">
                <a:solidFill>
                  <a:srgbClr val="FFFFFF"/>
                </a:solidFill>
                <a:latin typeface="Lucida Sans Unicode"/>
                <a:cs typeface="Lucida Sans Unicode"/>
              </a:rPr>
              <a:t>i</a:t>
            </a:r>
            <a:r>
              <a:rPr dirty="0" sz="1300" spc="-95">
                <a:solidFill>
                  <a:srgbClr val="FFFFFF"/>
                </a:solidFill>
                <a:latin typeface="Lucida Sans Unicode"/>
                <a:cs typeface="Lucida Sans Unicode"/>
              </a:rPr>
              <a:t>e</a:t>
            </a:r>
            <a:r>
              <a:rPr dirty="0" sz="1300" spc="-95">
                <a:solidFill>
                  <a:srgbClr val="FFFFFF"/>
                </a:solidFill>
                <a:latin typeface="Lucida Sans Unicode"/>
                <a:cs typeface="Lucida Sans Unicode"/>
              </a:rPr>
              <a:t>s</a:t>
            </a:r>
            <a:r>
              <a:rPr dirty="0" sz="1300" spc="-160">
                <a:solidFill>
                  <a:srgbClr val="FFFFFF"/>
                </a:solidFill>
                <a:latin typeface="Lucida Sans Unicode"/>
                <a:cs typeface="Lucida Sans Unicode"/>
              </a:rPr>
              <a:t>.</a:t>
            </a:r>
            <a:endParaRPr sz="1300">
              <a:latin typeface="Lucida Sans Unicode"/>
              <a:cs typeface="Lucida Sans Unicode"/>
            </a:endParaRPr>
          </a:p>
          <a:p>
            <a:pPr marL="379730">
              <a:lnSpc>
                <a:spcPct val="100000"/>
              </a:lnSpc>
              <a:spcBef>
                <a:spcPts val="85"/>
              </a:spcBef>
            </a:pPr>
            <a:r>
              <a:rPr dirty="0" sz="1300" spc="-705" u="sng">
                <a:solidFill>
                  <a:srgbClr val="FFFFFF"/>
                </a:solidFill>
                <a:latin typeface="Lucida Sans Unicode"/>
                <a:cs typeface="Lucida Sans Unicode"/>
              </a:rPr>
              <a:t>S</a:t>
            </a:r>
            <a:r>
              <a:rPr dirty="0" sz="1300" spc="-120" u="sng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dirty="0" sz="1300" spc="-35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dirty="0" sz="1300" spc="-160" u="sng">
                <a:solidFill>
                  <a:srgbClr val="FFFFFF"/>
                </a:solidFill>
                <a:latin typeface="Lucida Sans Unicode"/>
                <a:cs typeface="Lucida Sans Unicode"/>
              </a:rPr>
              <a:t>p</a:t>
            </a:r>
            <a:r>
              <a:rPr dirty="0" sz="1300" spc="-75" u="sng">
                <a:solidFill>
                  <a:srgbClr val="FFFFFF"/>
                </a:solidFill>
                <a:latin typeface="Lucida Sans Unicode"/>
                <a:cs typeface="Lucida Sans Unicode"/>
              </a:rPr>
              <a:t>a</a:t>
            </a:r>
            <a:r>
              <a:rPr dirty="0" sz="1300" spc="-254" u="sng">
                <a:solidFill>
                  <a:srgbClr val="FFFFFF"/>
                </a:solidFill>
                <a:latin typeface="Lucida Sans Unicode"/>
                <a:cs typeface="Lucida Sans Unicode"/>
              </a:rPr>
              <a:t>n</a:t>
            </a:r>
            <a:r>
              <a:rPr dirty="0" sz="1300" spc="-125" u="sng">
                <a:solidFill>
                  <a:srgbClr val="FFFFFF"/>
                </a:solidFill>
                <a:latin typeface="Lucida Sans Unicode"/>
                <a:cs typeface="Lucida Sans Unicode"/>
              </a:rPr>
              <a:t>i</a:t>
            </a:r>
            <a:r>
              <a:rPr dirty="0" sz="1300" spc="-95" u="sng">
                <a:solidFill>
                  <a:srgbClr val="FFFFFF"/>
                </a:solidFill>
                <a:latin typeface="Lucida Sans Unicode"/>
                <a:cs typeface="Lucida Sans Unicode"/>
              </a:rPr>
              <a:t>s</a:t>
            </a:r>
            <a:r>
              <a:rPr dirty="0" sz="1300" spc="-195" u="sng">
                <a:solidFill>
                  <a:srgbClr val="FFFFFF"/>
                </a:solidFill>
                <a:latin typeface="Lucida Sans Unicode"/>
                <a:cs typeface="Lucida Sans Unicode"/>
              </a:rPr>
              <a:t>h</a:t>
            </a:r>
            <a:r>
              <a:rPr dirty="0" sz="1300" spc="-204" u="sng">
                <a:solidFill>
                  <a:srgbClr val="FFFFFF"/>
                </a:solidFill>
                <a:latin typeface="Lucida Sans Unicode"/>
                <a:cs typeface="Lucida Sans Unicode"/>
              </a:rPr>
              <a:t>/</a:t>
            </a:r>
            <a:r>
              <a:rPr dirty="0" sz="1300" spc="-155" u="sng">
                <a:solidFill>
                  <a:srgbClr val="FFFFFF"/>
                </a:solidFill>
                <a:latin typeface="Lucida Sans Unicode"/>
                <a:cs typeface="Lucida Sans Unicode"/>
              </a:rPr>
              <a:t>A</a:t>
            </a:r>
            <a:r>
              <a:rPr dirty="0" sz="1300" spc="20" u="sng">
                <a:solidFill>
                  <a:srgbClr val="FFFFFF"/>
                </a:solidFill>
                <a:latin typeface="Lucida Sans Unicode"/>
                <a:cs typeface="Lucida Sans Unicode"/>
              </a:rPr>
              <a:t>r</a:t>
            </a:r>
            <a:r>
              <a:rPr dirty="0" sz="1300" spc="-75" u="sng">
                <a:solidFill>
                  <a:srgbClr val="FFFFFF"/>
                </a:solidFill>
                <a:latin typeface="Lucida Sans Unicode"/>
                <a:cs typeface="Lucida Sans Unicode"/>
              </a:rPr>
              <a:t>a</a:t>
            </a:r>
            <a:r>
              <a:rPr dirty="0" sz="1300" spc="-160" u="sng">
                <a:solidFill>
                  <a:srgbClr val="FFFFFF"/>
                </a:solidFill>
                <a:latin typeface="Lucida Sans Unicode"/>
                <a:cs typeface="Lucida Sans Unicode"/>
              </a:rPr>
              <a:t>b</a:t>
            </a:r>
            <a:r>
              <a:rPr dirty="0" sz="1300" spc="-125" u="sng">
                <a:solidFill>
                  <a:srgbClr val="FFFFFF"/>
                </a:solidFill>
                <a:latin typeface="Lucida Sans Unicode"/>
                <a:cs typeface="Lucida Sans Unicode"/>
              </a:rPr>
              <a:t>i</a:t>
            </a:r>
            <a:r>
              <a:rPr dirty="0" sz="1300" spc="-75" u="sng">
                <a:solidFill>
                  <a:srgbClr val="FFFFFF"/>
                </a:solidFill>
                <a:latin typeface="Lucida Sans Unicode"/>
                <a:cs typeface="Lucida Sans Unicode"/>
              </a:rPr>
              <a:t>c</a:t>
            </a:r>
            <a:r>
              <a:rPr dirty="0" sz="1300" spc="-415" u="sng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dirty="0" sz="1300" spc="-90">
                <a:solidFill>
                  <a:srgbClr val="FFFFFF"/>
                </a:solidFill>
                <a:latin typeface="Lucida Sans Unicode"/>
                <a:cs typeface="Lucida Sans Unicode"/>
              </a:rPr>
              <a:t>:</a:t>
            </a:r>
            <a:r>
              <a:rPr dirty="0" sz="1300" spc="-12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dirty="0" sz="1300" spc="-45">
                <a:solidFill>
                  <a:srgbClr val="FFFFFF"/>
                </a:solidFill>
                <a:latin typeface="Lucida Sans Unicode"/>
                <a:cs typeface="Lucida Sans Unicode"/>
              </a:rPr>
              <a:t>L</a:t>
            </a:r>
            <a:r>
              <a:rPr dirty="0" sz="1300" spc="-75">
                <a:solidFill>
                  <a:srgbClr val="FFFFFF"/>
                </a:solidFill>
                <a:latin typeface="Lucida Sans Unicode"/>
                <a:cs typeface="Lucida Sans Unicode"/>
              </a:rPr>
              <a:t>a</a:t>
            </a:r>
            <a:r>
              <a:rPr dirty="0" sz="1300" spc="-254">
                <a:solidFill>
                  <a:srgbClr val="FFFFFF"/>
                </a:solidFill>
                <a:latin typeface="Lucida Sans Unicode"/>
                <a:cs typeface="Lucida Sans Unicode"/>
              </a:rPr>
              <a:t>n</a:t>
            </a:r>
            <a:r>
              <a:rPr dirty="0" sz="1300" spc="-175">
                <a:solidFill>
                  <a:srgbClr val="FFFFFF"/>
                </a:solidFill>
                <a:latin typeface="Lucida Sans Unicode"/>
                <a:cs typeface="Lucida Sans Unicode"/>
              </a:rPr>
              <a:t>g</a:t>
            </a:r>
            <a:r>
              <a:rPr dirty="0" sz="1300" spc="-229">
                <a:solidFill>
                  <a:srgbClr val="FFFFFF"/>
                </a:solidFill>
                <a:latin typeface="Lucida Sans Unicode"/>
                <a:cs typeface="Lucida Sans Unicode"/>
              </a:rPr>
              <a:t>u</a:t>
            </a:r>
            <a:r>
              <a:rPr dirty="0" sz="1300" spc="-75">
                <a:solidFill>
                  <a:srgbClr val="FFFFFF"/>
                </a:solidFill>
                <a:latin typeface="Lucida Sans Unicode"/>
                <a:cs typeface="Lucida Sans Unicode"/>
              </a:rPr>
              <a:t>a</a:t>
            </a:r>
            <a:r>
              <a:rPr dirty="0" sz="1300" spc="-175">
                <a:solidFill>
                  <a:srgbClr val="FFFFFF"/>
                </a:solidFill>
                <a:latin typeface="Lucida Sans Unicode"/>
                <a:cs typeface="Lucida Sans Unicode"/>
              </a:rPr>
              <a:t>g</a:t>
            </a:r>
            <a:r>
              <a:rPr dirty="0" sz="1300" spc="-95">
                <a:solidFill>
                  <a:srgbClr val="FFFFFF"/>
                </a:solidFill>
                <a:latin typeface="Lucida Sans Unicode"/>
                <a:cs typeface="Lucida Sans Unicode"/>
              </a:rPr>
              <a:t>e</a:t>
            </a:r>
            <a:r>
              <a:rPr dirty="0" sz="1300" spc="-12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dirty="0" sz="1300" spc="-125">
                <a:solidFill>
                  <a:srgbClr val="FFFFFF"/>
                </a:solidFill>
                <a:latin typeface="Lucida Sans Unicode"/>
                <a:cs typeface="Lucida Sans Unicode"/>
              </a:rPr>
              <a:t>i</a:t>
            </a:r>
            <a:r>
              <a:rPr dirty="0" sz="1300" spc="-365">
                <a:solidFill>
                  <a:srgbClr val="FFFFFF"/>
                </a:solidFill>
                <a:latin typeface="Lucida Sans Unicode"/>
                <a:cs typeface="Lucida Sans Unicode"/>
              </a:rPr>
              <a:t>mm</a:t>
            </a:r>
            <a:r>
              <a:rPr dirty="0" sz="1300" spc="-95">
                <a:solidFill>
                  <a:srgbClr val="FFFFFF"/>
                </a:solidFill>
                <a:latin typeface="Lucida Sans Unicode"/>
                <a:cs typeface="Lucida Sans Unicode"/>
              </a:rPr>
              <a:t>e</a:t>
            </a:r>
            <a:r>
              <a:rPr dirty="0" sz="1300" spc="20">
                <a:solidFill>
                  <a:srgbClr val="FFFFFF"/>
                </a:solidFill>
                <a:latin typeface="Lucida Sans Unicode"/>
                <a:cs typeface="Lucida Sans Unicode"/>
              </a:rPr>
              <a:t>r</a:t>
            </a:r>
            <a:r>
              <a:rPr dirty="0" sz="1300" spc="-95">
                <a:solidFill>
                  <a:srgbClr val="FFFFFF"/>
                </a:solidFill>
                <a:latin typeface="Lucida Sans Unicode"/>
                <a:cs typeface="Lucida Sans Unicode"/>
              </a:rPr>
              <a:t>s</a:t>
            </a:r>
            <a:r>
              <a:rPr dirty="0" sz="1300" spc="-125">
                <a:solidFill>
                  <a:srgbClr val="FFFFFF"/>
                </a:solidFill>
                <a:latin typeface="Lucida Sans Unicode"/>
                <a:cs typeface="Lucida Sans Unicode"/>
              </a:rPr>
              <a:t>i</a:t>
            </a:r>
            <a:r>
              <a:rPr dirty="0" sz="1300" spc="-170">
                <a:solidFill>
                  <a:srgbClr val="FFFFFF"/>
                </a:solidFill>
                <a:latin typeface="Lucida Sans Unicode"/>
                <a:cs typeface="Lucida Sans Unicode"/>
              </a:rPr>
              <a:t>o</a:t>
            </a:r>
            <a:r>
              <a:rPr dirty="0" sz="1300" spc="-254">
                <a:solidFill>
                  <a:srgbClr val="FFFFFF"/>
                </a:solidFill>
                <a:latin typeface="Lucida Sans Unicode"/>
                <a:cs typeface="Lucida Sans Unicode"/>
              </a:rPr>
              <a:t>n</a:t>
            </a:r>
            <a:r>
              <a:rPr dirty="0" sz="1300" spc="-12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dirty="0" sz="1300" spc="-75">
                <a:solidFill>
                  <a:srgbClr val="FFFFFF"/>
                </a:solidFill>
                <a:latin typeface="Lucida Sans Unicode"/>
                <a:cs typeface="Lucida Sans Unicode"/>
              </a:rPr>
              <a:t>a</a:t>
            </a:r>
            <a:r>
              <a:rPr dirty="0" sz="1300" spc="-254">
                <a:solidFill>
                  <a:srgbClr val="FFFFFF"/>
                </a:solidFill>
                <a:latin typeface="Lucida Sans Unicode"/>
                <a:cs typeface="Lucida Sans Unicode"/>
              </a:rPr>
              <a:t>n</a:t>
            </a:r>
            <a:r>
              <a:rPr dirty="0" sz="1300" spc="-160">
                <a:solidFill>
                  <a:srgbClr val="FFFFFF"/>
                </a:solidFill>
                <a:latin typeface="Lucida Sans Unicode"/>
                <a:cs typeface="Lucida Sans Unicode"/>
              </a:rPr>
              <a:t>d</a:t>
            </a:r>
            <a:r>
              <a:rPr dirty="0" sz="1300" spc="-12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dirty="0" sz="1300" spc="-75">
                <a:solidFill>
                  <a:srgbClr val="FFFFFF"/>
                </a:solidFill>
                <a:latin typeface="Lucida Sans Unicode"/>
                <a:cs typeface="Lucida Sans Unicode"/>
              </a:rPr>
              <a:t>c</a:t>
            </a:r>
            <a:r>
              <a:rPr dirty="0" sz="1300" spc="-229">
                <a:solidFill>
                  <a:srgbClr val="FFFFFF"/>
                </a:solidFill>
                <a:latin typeface="Lucida Sans Unicode"/>
                <a:cs typeface="Lucida Sans Unicode"/>
              </a:rPr>
              <a:t>u</a:t>
            </a:r>
            <a:r>
              <a:rPr dirty="0" sz="1300" spc="-120">
                <a:solidFill>
                  <a:srgbClr val="FFFFFF"/>
                </a:solidFill>
                <a:latin typeface="Lucida Sans Unicode"/>
                <a:cs typeface="Lucida Sans Unicode"/>
              </a:rPr>
              <a:t>l</a:t>
            </a:r>
            <a:r>
              <a:rPr dirty="0" sz="1300" spc="80">
                <a:solidFill>
                  <a:srgbClr val="FFFFFF"/>
                </a:solidFill>
                <a:latin typeface="Lucida Sans Unicode"/>
                <a:cs typeface="Lucida Sans Unicode"/>
              </a:rPr>
              <a:t>t</a:t>
            </a:r>
            <a:r>
              <a:rPr dirty="0" sz="1300" spc="-229">
                <a:solidFill>
                  <a:srgbClr val="FFFFFF"/>
                </a:solidFill>
                <a:latin typeface="Lucida Sans Unicode"/>
                <a:cs typeface="Lucida Sans Unicode"/>
              </a:rPr>
              <a:t>u</a:t>
            </a:r>
            <a:r>
              <a:rPr dirty="0" sz="1300" spc="20">
                <a:solidFill>
                  <a:srgbClr val="FFFFFF"/>
                </a:solidFill>
                <a:latin typeface="Lucida Sans Unicode"/>
                <a:cs typeface="Lucida Sans Unicode"/>
              </a:rPr>
              <a:t>r</a:t>
            </a:r>
            <a:r>
              <a:rPr dirty="0" sz="1300" spc="-75">
                <a:solidFill>
                  <a:srgbClr val="FFFFFF"/>
                </a:solidFill>
                <a:latin typeface="Lucida Sans Unicode"/>
                <a:cs typeface="Lucida Sans Unicode"/>
              </a:rPr>
              <a:t>a</a:t>
            </a:r>
            <a:r>
              <a:rPr dirty="0" sz="1300" spc="-120">
                <a:solidFill>
                  <a:srgbClr val="FFFFFF"/>
                </a:solidFill>
                <a:latin typeface="Lucida Sans Unicode"/>
                <a:cs typeface="Lucida Sans Unicode"/>
              </a:rPr>
              <a:t>l</a:t>
            </a:r>
            <a:r>
              <a:rPr dirty="0" sz="1300" spc="-12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dirty="0" sz="1300" spc="-95">
                <a:solidFill>
                  <a:srgbClr val="FFFFFF"/>
                </a:solidFill>
                <a:latin typeface="Lucida Sans Unicode"/>
                <a:cs typeface="Lucida Sans Unicode"/>
              </a:rPr>
              <a:t>s</a:t>
            </a:r>
            <a:r>
              <a:rPr dirty="0" sz="1300" spc="80">
                <a:solidFill>
                  <a:srgbClr val="FFFFFF"/>
                </a:solidFill>
                <a:latin typeface="Lucida Sans Unicode"/>
                <a:cs typeface="Lucida Sans Unicode"/>
              </a:rPr>
              <a:t>t</a:t>
            </a:r>
            <a:r>
              <a:rPr dirty="0" sz="1300" spc="-229">
                <a:solidFill>
                  <a:srgbClr val="FFFFFF"/>
                </a:solidFill>
                <a:latin typeface="Lucida Sans Unicode"/>
                <a:cs typeface="Lucida Sans Unicode"/>
              </a:rPr>
              <a:t>u</a:t>
            </a:r>
            <a:r>
              <a:rPr dirty="0" sz="1300" spc="-160">
                <a:solidFill>
                  <a:srgbClr val="FFFFFF"/>
                </a:solidFill>
                <a:latin typeface="Lucida Sans Unicode"/>
                <a:cs typeface="Lucida Sans Unicode"/>
              </a:rPr>
              <a:t>d</a:t>
            </a:r>
            <a:r>
              <a:rPr dirty="0" sz="1300" spc="-125">
                <a:solidFill>
                  <a:srgbClr val="FFFFFF"/>
                </a:solidFill>
                <a:latin typeface="Lucida Sans Unicode"/>
                <a:cs typeface="Lucida Sans Unicode"/>
              </a:rPr>
              <a:t>i</a:t>
            </a:r>
            <a:r>
              <a:rPr dirty="0" sz="1300" spc="-95">
                <a:solidFill>
                  <a:srgbClr val="FFFFFF"/>
                </a:solidFill>
                <a:latin typeface="Lucida Sans Unicode"/>
                <a:cs typeface="Lucida Sans Unicode"/>
              </a:rPr>
              <a:t>e</a:t>
            </a:r>
            <a:r>
              <a:rPr dirty="0" sz="1300" spc="-95">
                <a:solidFill>
                  <a:srgbClr val="FFFFFF"/>
                </a:solidFill>
                <a:latin typeface="Lucida Sans Unicode"/>
                <a:cs typeface="Lucida Sans Unicode"/>
              </a:rPr>
              <a:t>s</a:t>
            </a:r>
            <a:r>
              <a:rPr dirty="0" sz="1300" spc="-160">
                <a:solidFill>
                  <a:srgbClr val="FFFFFF"/>
                </a:solidFill>
                <a:latin typeface="Lucida Sans Unicode"/>
                <a:cs typeface="Lucida Sans Unicode"/>
              </a:rPr>
              <a:t>.</a:t>
            </a:r>
            <a:endParaRPr sz="1300">
              <a:latin typeface="Lucida Sans Unicode"/>
              <a:cs typeface="Lucida Sans Unicode"/>
            </a:endParaRPr>
          </a:p>
          <a:p>
            <a:pPr marL="379730">
              <a:lnSpc>
                <a:spcPct val="100000"/>
              </a:lnSpc>
              <a:spcBef>
                <a:spcPts val="85"/>
              </a:spcBef>
            </a:pPr>
            <a:r>
              <a:rPr dirty="0" sz="1300" spc="-825" u="sng">
                <a:solidFill>
                  <a:srgbClr val="FFFFFF"/>
                </a:solidFill>
                <a:latin typeface="Lucida Sans Unicode"/>
                <a:cs typeface="Lucida Sans Unicode"/>
              </a:rPr>
              <a:t>T</a:t>
            </a:r>
            <a:r>
              <a:rPr dirty="0" sz="1300" spc="-120" u="sng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dirty="0" sz="1300" spc="55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dirty="0" sz="1300" spc="-95" u="sng">
                <a:solidFill>
                  <a:srgbClr val="FFFFFF"/>
                </a:solidFill>
                <a:latin typeface="Lucida Sans Unicode"/>
                <a:cs typeface="Lucida Sans Unicode"/>
              </a:rPr>
              <a:t>e</a:t>
            </a:r>
            <a:r>
              <a:rPr dirty="0" sz="1300" spc="-75" u="sng">
                <a:solidFill>
                  <a:srgbClr val="FFFFFF"/>
                </a:solidFill>
                <a:latin typeface="Lucida Sans Unicode"/>
                <a:cs typeface="Lucida Sans Unicode"/>
              </a:rPr>
              <a:t>c</a:t>
            </a:r>
            <a:r>
              <a:rPr dirty="0" sz="1300" spc="-195" u="sng">
                <a:solidFill>
                  <a:srgbClr val="FFFFFF"/>
                </a:solidFill>
                <a:latin typeface="Lucida Sans Unicode"/>
                <a:cs typeface="Lucida Sans Unicode"/>
              </a:rPr>
              <a:t>h</a:t>
            </a:r>
            <a:r>
              <a:rPr dirty="0" sz="1300" spc="-254" u="sng">
                <a:solidFill>
                  <a:srgbClr val="FFFFFF"/>
                </a:solidFill>
                <a:latin typeface="Lucida Sans Unicode"/>
                <a:cs typeface="Lucida Sans Unicode"/>
              </a:rPr>
              <a:t>n</a:t>
            </a:r>
            <a:r>
              <a:rPr dirty="0" sz="1300" spc="-170" u="sng">
                <a:solidFill>
                  <a:srgbClr val="FFFFFF"/>
                </a:solidFill>
                <a:latin typeface="Lucida Sans Unicode"/>
                <a:cs typeface="Lucida Sans Unicode"/>
              </a:rPr>
              <a:t>o</a:t>
            </a:r>
            <a:r>
              <a:rPr dirty="0" sz="1300" spc="-120" u="sng">
                <a:solidFill>
                  <a:srgbClr val="FFFFFF"/>
                </a:solidFill>
                <a:latin typeface="Lucida Sans Unicode"/>
                <a:cs typeface="Lucida Sans Unicode"/>
              </a:rPr>
              <a:t>l</a:t>
            </a:r>
            <a:r>
              <a:rPr dirty="0" sz="1300" spc="-170" u="sng">
                <a:solidFill>
                  <a:srgbClr val="FFFFFF"/>
                </a:solidFill>
                <a:latin typeface="Lucida Sans Unicode"/>
                <a:cs typeface="Lucida Sans Unicode"/>
              </a:rPr>
              <a:t>o</a:t>
            </a:r>
            <a:r>
              <a:rPr dirty="0" sz="1300" spc="-175">
                <a:solidFill>
                  <a:srgbClr val="FFFFFF"/>
                </a:solidFill>
                <a:latin typeface="Lucida Sans Unicode"/>
                <a:cs typeface="Lucida Sans Unicode"/>
              </a:rPr>
              <a:t>g</a:t>
            </a:r>
            <a:r>
              <a:rPr dirty="0" sz="1300" spc="-80">
                <a:solidFill>
                  <a:srgbClr val="FFFFFF"/>
                </a:solidFill>
                <a:latin typeface="Lucida Sans Unicode"/>
                <a:cs typeface="Lucida Sans Unicode"/>
              </a:rPr>
              <a:t>y</a:t>
            </a:r>
            <a:r>
              <a:rPr dirty="0" sz="1300" spc="-135" u="sng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dirty="0" sz="1300" spc="-155" u="sng">
                <a:solidFill>
                  <a:srgbClr val="FFFFFF"/>
                </a:solidFill>
                <a:latin typeface="Lucida Sans Unicode"/>
                <a:cs typeface="Lucida Sans Unicode"/>
              </a:rPr>
              <a:t>A</a:t>
            </a:r>
            <a:r>
              <a:rPr dirty="0" sz="1300" spc="-160" u="sng">
                <a:solidFill>
                  <a:srgbClr val="FFFFFF"/>
                </a:solidFill>
                <a:latin typeface="Lucida Sans Unicode"/>
                <a:cs typeface="Lucida Sans Unicode"/>
              </a:rPr>
              <a:t>pp</a:t>
            </a:r>
            <a:r>
              <a:rPr dirty="0" sz="1300" spc="-120" u="sng">
                <a:solidFill>
                  <a:srgbClr val="FFFFFF"/>
                </a:solidFill>
                <a:latin typeface="Lucida Sans Unicode"/>
                <a:cs typeface="Lucida Sans Unicode"/>
              </a:rPr>
              <a:t>l</a:t>
            </a:r>
            <a:r>
              <a:rPr dirty="0" sz="1300" spc="-125" u="sng">
                <a:solidFill>
                  <a:srgbClr val="FFFFFF"/>
                </a:solidFill>
                <a:latin typeface="Lucida Sans Unicode"/>
                <a:cs typeface="Lucida Sans Unicode"/>
              </a:rPr>
              <a:t>i</a:t>
            </a:r>
            <a:r>
              <a:rPr dirty="0" sz="1300" spc="-75" u="sng">
                <a:solidFill>
                  <a:srgbClr val="FFFFFF"/>
                </a:solidFill>
                <a:latin typeface="Lucida Sans Unicode"/>
                <a:cs typeface="Lucida Sans Unicode"/>
              </a:rPr>
              <a:t>c</a:t>
            </a:r>
            <a:r>
              <a:rPr dirty="0" sz="1300" spc="-75" u="sng">
                <a:solidFill>
                  <a:srgbClr val="FFFFFF"/>
                </a:solidFill>
                <a:latin typeface="Lucida Sans Unicode"/>
                <a:cs typeface="Lucida Sans Unicode"/>
              </a:rPr>
              <a:t>a</a:t>
            </a:r>
            <a:r>
              <a:rPr dirty="0" sz="1300" spc="80" u="sng">
                <a:solidFill>
                  <a:srgbClr val="FFFFFF"/>
                </a:solidFill>
                <a:latin typeface="Lucida Sans Unicode"/>
                <a:cs typeface="Lucida Sans Unicode"/>
              </a:rPr>
              <a:t>t</a:t>
            </a:r>
            <a:r>
              <a:rPr dirty="0" sz="1300" spc="-125" u="sng">
                <a:solidFill>
                  <a:srgbClr val="FFFFFF"/>
                </a:solidFill>
                <a:latin typeface="Lucida Sans Unicode"/>
                <a:cs typeface="Lucida Sans Unicode"/>
              </a:rPr>
              <a:t>i</a:t>
            </a:r>
            <a:r>
              <a:rPr dirty="0" sz="1300" spc="-170" u="sng">
                <a:solidFill>
                  <a:srgbClr val="FFFFFF"/>
                </a:solidFill>
                <a:latin typeface="Lucida Sans Unicode"/>
                <a:cs typeface="Lucida Sans Unicode"/>
              </a:rPr>
              <a:t>o</a:t>
            </a:r>
            <a:r>
              <a:rPr dirty="0" sz="1300" spc="-254" u="sng">
                <a:solidFill>
                  <a:srgbClr val="FFFFFF"/>
                </a:solidFill>
                <a:latin typeface="Lucida Sans Unicode"/>
                <a:cs typeface="Lucida Sans Unicode"/>
              </a:rPr>
              <a:t>n</a:t>
            </a:r>
            <a:r>
              <a:rPr dirty="0" sz="1300" spc="-95" u="sng">
                <a:solidFill>
                  <a:srgbClr val="FFFFFF"/>
                </a:solidFill>
                <a:latin typeface="Lucida Sans Unicode"/>
                <a:cs typeface="Lucida Sans Unicode"/>
              </a:rPr>
              <a:t>s</a:t>
            </a:r>
            <a:r>
              <a:rPr dirty="0" sz="1300" spc="-415" u="sng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dirty="0" sz="1300" spc="-90">
                <a:solidFill>
                  <a:srgbClr val="FFFFFF"/>
                </a:solidFill>
                <a:latin typeface="Lucida Sans Unicode"/>
                <a:cs typeface="Lucida Sans Unicode"/>
              </a:rPr>
              <a:t>:</a:t>
            </a:r>
            <a:r>
              <a:rPr dirty="0" sz="1300" spc="-12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dirty="0" sz="1300" spc="-210">
                <a:solidFill>
                  <a:srgbClr val="FFFFFF"/>
                </a:solidFill>
                <a:latin typeface="Lucida Sans Unicode"/>
                <a:cs typeface="Lucida Sans Unicode"/>
              </a:rPr>
              <a:t>C</a:t>
            </a:r>
            <a:r>
              <a:rPr dirty="0" sz="1300" spc="-170">
                <a:solidFill>
                  <a:srgbClr val="FFFFFF"/>
                </a:solidFill>
                <a:latin typeface="Lucida Sans Unicode"/>
                <a:cs typeface="Lucida Sans Unicode"/>
              </a:rPr>
              <a:t>o</a:t>
            </a:r>
            <a:r>
              <a:rPr dirty="0" sz="1300" spc="-365">
                <a:solidFill>
                  <a:srgbClr val="FFFFFF"/>
                </a:solidFill>
                <a:latin typeface="Lucida Sans Unicode"/>
                <a:cs typeface="Lucida Sans Unicode"/>
              </a:rPr>
              <a:t>m</a:t>
            </a:r>
            <a:r>
              <a:rPr dirty="0" sz="1300" spc="-160">
                <a:solidFill>
                  <a:srgbClr val="FFFFFF"/>
                </a:solidFill>
                <a:latin typeface="Lucida Sans Unicode"/>
                <a:cs typeface="Lucida Sans Unicode"/>
              </a:rPr>
              <a:t>p</a:t>
            </a:r>
            <a:r>
              <a:rPr dirty="0" sz="1300" spc="-229">
                <a:solidFill>
                  <a:srgbClr val="FFFFFF"/>
                </a:solidFill>
                <a:latin typeface="Lucida Sans Unicode"/>
                <a:cs typeface="Lucida Sans Unicode"/>
              </a:rPr>
              <a:t>u</a:t>
            </a:r>
            <a:r>
              <a:rPr dirty="0" sz="1300" spc="80">
                <a:solidFill>
                  <a:srgbClr val="FFFFFF"/>
                </a:solidFill>
                <a:latin typeface="Lucida Sans Unicode"/>
                <a:cs typeface="Lucida Sans Unicode"/>
              </a:rPr>
              <a:t>t</a:t>
            </a:r>
            <a:r>
              <a:rPr dirty="0" sz="1300" spc="-95">
                <a:solidFill>
                  <a:srgbClr val="FFFFFF"/>
                </a:solidFill>
                <a:latin typeface="Lucida Sans Unicode"/>
                <a:cs typeface="Lucida Sans Unicode"/>
              </a:rPr>
              <a:t>e</a:t>
            </a:r>
            <a:r>
              <a:rPr dirty="0" sz="1300" spc="20">
                <a:solidFill>
                  <a:srgbClr val="FFFFFF"/>
                </a:solidFill>
                <a:latin typeface="Lucida Sans Unicode"/>
                <a:cs typeface="Lucida Sans Unicode"/>
              </a:rPr>
              <a:t>r</a:t>
            </a:r>
            <a:r>
              <a:rPr dirty="0" sz="1300" spc="-12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dirty="0" sz="1300" spc="-120">
                <a:solidFill>
                  <a:srgbClr val="FFFFFF"/>
                </a:solidFill>
                <a:latin typeface="Lucida Sans Unicode"/>
                <a:cs typeface="Lucida Sans Unicode"/>
              </a:rPr>
              <a:t>l</a:t>
            </a:r>
            <a:r>
              <a:rPr dirty="0" sz="1300" spc="-75">
                <a:solidFill>
                  <a:srgbClr val="FFFFFF"/>
                </a:solidFill>
                <a:latin typeface="Lucida Sans Unicode"/>
                <a:cs typeface="Lucida Sans Unicode"/>
              </a:rPr>
              <a:t>a</a:t>
            </a:r>
            <a:r>
              <a:rPr dirty="0" sz="1300" spc="-160">
                <a:solidFill>
                  <a:srgbClr val="FFFFFF"/>
                </a:solidFill>
                <a:latin typeface="Lucida Sans Unicode"/>
                <a:cs typeface="Lucida Sans Unicode"/>
              </a:rPr>
              <a:t>b</a:t>
            </a:r>
            <a:r>
              <a:rPr dirty="0" sz="1300" spc="-95">
                <a:solidFill>
                  <a:srgbClr val="FFFFFF"/>
                </a:solidFill>
                <a:latin typeface="Lucida Sans Unicode"/>
                <a:cs typeface="Lucida Sans Unicode"/>
              </a:rPr>
              <a:t>s</a:t>
            </a:r>
            <a:r>
              <a:rPr dirty="0" sz="1300" spc="-145">
                <a:solidFill>
                  <a:srgbClr val="FFFFFF"/>
                </a:solidFill>
                <a:latin typeface="Lucida Sans Unicode"/>
                <a:cs typeface="Lucida Sans Unicode"/>
              </a:rPr>
              <a:t>,</a:t>
            </a:r>
            <a:r>
              <a:rPr dirty="0" sz="1300" spc="-12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dirty="0" sz="1300" spc="-125">
                <a:solidFill>
                  <a:srgbClr val="FFFFFF"/>
                </a:solidFill>
                <a:latin typeface="Lucida Sans Unicode"/>
                <a:cs typeface="Lucida Sans Unicode"/>
              </a:rPr>
              <a:t>i</a:t>
            </a:r>
            <a:r>
              <a:rPr dirty="0" sz="1300" spc="-254">
                <a:solidFill>
                  <a:srgbClr val="FFFFFF"/>
                </a:solidFill>
                <a:latin typeface="Lucida Sans Unicode"/>
                <a:cs typeface="Lucida Sans Unicode"/>
              </a:rPr>
              <a:t>n</a:t>
            </a:r>
            <a:r>
              <a:rPr dirty="0" sz="1300" spc="80">
                <a:solidFill>
                  <a:srgbClr val="FFFFFF"/>
                </a:solidFill>
                <a:latin typeface="Lucida Sans Unicode"/>
                <a:cs typeface="Lucida Sans Unicode"/>
              </a:rPr>
              <a:t>t</a:t>
            </a:r>
            <a:r>
              <a:rPr dirty="0" sz="1300" spc="20">
                <a:solidFill>
                  <a:srgbClr val="FFFFFF"/>
                </a:solidFill>
                <a:latin typeface="Lucida Sans Unicode"/>
                <a:cs typeface="Lucida Sans Unicode"/>
              </a:rPr>
              <a:t>r</a:t>
            </a:r>
            <a:r>
              <a:rPr dirty="0" sz="1300" spc="-170">
                <a:solidFill>
                  <a:srgbClr val="FFFFFF"/>
                </a:solidFill>
                <a:latin typeface="Lucida Sans Unicode"/>
                <a:cs typeface="Lucida Sans Unicode"/>
              </a:rPr>
              <a:t>o</a:t>
            </a:r>
            <a:r>
              <a:rPr dirty="0" sz="1300" spc="-160">
                <a:solidFill>
                  <a:srgbClr val="FFFFFF"/>
                </a:solidFill>
                <a:latin typeface="Lucida Sans Unicode"/>
                <a:cs typeface="Lucida Sans Unicode"/>
              </a:rPr>
              <a:t>d</a:t>
            </a:r>
            <a:r>
              <a:rPr dirty="0" sz="1300" spc="-229">
                <a:solidFill>
                  <a:srgbClr val="FFFFFF"/>
                </a:solidFill>
                <a:latin typeface="Lucida Sans Unicode"/>
                <a:cs typeface="Lucida Sans Unicode"/>
              </a:rPr>
              <a:t>u</a:t>
            </a:r>
            <a:r>
              <a:rPr dirty="0" sz="1300" spc="-75">
                <a:solidFill>
                  <a:srgbClr val="FFFFFF"/>
                </a:solidFill>
                <a:latin typeface="Lucida Sans Unicode"/>
                <a:cs typeface="Lucida Sans Unicode"/>
              </a:rPr>
              <a:t>c</a:t>
            </a:r>
            <a:r>
              <a:rPr dirty="0" sz="1300" spc="80">
                <a:solidFill>
                  <a:srgbClr val="FFFFFF"/>
                </a:solidFill>
                <a:latin typeface="Lucida Sans Unicode"/>
                <a:cs typeface="Lucida Sans Unicode"/>
              </a:rPr>
              <a:t>t</a:t>
            </a:r>
            <a:r>
              <a:rPr dirty="0" sz="1300" spc="-170">
                <a:solidFill>
                  <a:srgbClr val="FFFFFF"/>
                </a:solidFill>
                <a:latin typeface="Lucida Sans Unicode"/>
                <a:cs typeface="Lucida Sans Unicode"/>
              </a:rPr>
              <a:t>o</a:t>
            </a:r>
            <a:r>
              <a:rPr dirty="0" sz="1300" spc="20">
                <a:solidFill>
                  <a:srgbClr val="FFFFFF"/>
                </a:solidFill>
                <a:latin typeface="Lucida Sans Unicode"/>
                <a:cs typeface="Lucida Sans Unicode"/>
              </a:rPr>
              <a:t>r</a:t>
            </a:r>
            <a:r>
              <a:rPr dirty="0" sz="1300" spc="-90">
                <a:solidFill>
                  <a:srgbClr val="FFFFFF"/>
                </a:solidFill>
                <a:latin typeface="Lucida Sans Unicode"/>
                <a:cs typeface="Lucida Sans Unicode"/>
              </a:rPr>
              <a:t>y</a:t>
            </a:r>
            <a:r>
              <a:rPr dirty="0" sz="1300" spc="-12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dirty="0" sz="1300" spc="-75">
                <a:solidFill>
                  <a:srgbClr val="FFFFFF"/>
                </a:solidFill>
                <a:latin typeface="Lucida Sans Unicode"/>
                <a:cs typeface="Lucida Sans Unicode"/>
              </a:rPr>
              <a:t>c</a:t>
            </a:r>
            <a:r>
              <a:rPr dirty="0" sz="1300" spc="-170">
                <a:solidFill>
                  <a:srgbClr val="FFFFFF"/>
                </a:solidFill>
                <a:latin typeface="Lucida Sans Unicode"/>
                <a:cs typeface="Lucida Sans Unicode"/>
              </a:rPr>
              <a:t>o</a:t>
            </a:r>
            <a:r>
              <a:rPr dirty="0" sz="1300" spc="-160">
                <a:solidFill>
                  <a:srgbClr val="FFFFFF"/>
                </a:solidFill>
                <a:latin typeface="Lucida Sans Unicode"/>
                <a:cs typeface="Lucida Sans Unicode"/>
              </a:rPr>
              <a:t>d</a:t>
            </a:r>
            <a:r>
              <a:rPr dirty="0" sz="1300" spc="-125">
                <a:solidFill>
                  <a:srgbClr val="FFFFFF"/>
                </a:solidFill>
                <a:latin typeface="Lucida Sans Unicode"/>
                <a:cs typeface="Lucida Sans Unicode"/>
              </a:rPr>
              <a:t>i</a:t>
            </a:r>
            <a:r>
              <a:rPr dirty="0" sz="1300" spc="-254">
                <a:solidFill>
                  <a:srgbClr val="FFFFFF"/>
                </a:solidFill>
                <a:latin typeface="Lucida Sans Unicode"/>
                <a:cs typeface="Lucida Sans Unicode"/>
              </a:rPr>
              <a:t>n</a:t>
            </a:r>
            <a:r>
              <a:rPr dirty="0" sz="1300" spc="-175">
                <a:solidFill>
                  <a:srgbClr val="FFFFFF"/>
                </a:solidFill>
                <a:latin typeface="Lucida Sans Unicode"/>
                <a:cs typeface="Lucida Sans Unicode"/>
              </a:rPr>
              <a:t>g</a:t>
            </a:r>
            <a:r>
              <a:rPr dirty="0" sz="1300" spc="-160">
                <a:solidFill>
                  <a:srgbClr val="FFFFFF"/>
                </a:solidFill>
                <a:latin typeface="Lucida Sans Unicode"/>
                <a:cs typeface="Lucida Sans Unicode"/>
              </a:rPr>
              <a:t>.</a:t>
            </a:r>
            <a:endParaRPr sz="1300">
              <a:latin typeface="Lucida Sans Unicode"/>
              <a:cs typeface="Lucida Sans Unicode"/>
            </a:endParaRPr>
          </a:p>
          <a:p>
            <a:pPr marL="379730">
              <a:lnSpc>
                <a:spcPct val="100000"/>
              </a:lnSpc>
              <a:spcBef>
                <a:spcPts val="85"/>
              </a:spcBef>
            </a:pPr>
            <a:r>
              <a:rPr dirty="0" sz="1300" spc="-965" u="sng">
                <a:solidFill>
                  <a:srgbClr val="FFFFFF"/>
                </a:solidFill>
                <a:latin typeface="Lucida Sans Unicode"/>
                <a:cs typeface="Lucida Sans Unicode"/>
              </a:rPr>
              <a:t>H</a:t>
            </a:r>
            <a:r>
              <a:rPr dirty="0" sz="1300" spc="-120" u="sng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dirty="0" sz="1300" spc="-4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dirty="0" sz="1300" spc="-95" u="sng">
                <a:solidFill>
                  <a:srgbClr val="FFFFFF"/>
                </a:solidFill>
                <a:latin typeface="Lucida Sans Unicode"/>
                <a:cs typeface="Lucida Sans Unicode"/>
              </a:rPr>
              <a:t>e</a:t>
            </a:r>
            <a:r>
              <a:rPr dirty="0" sz="1300" spc="-75" u="sng">
                <a:solidFill>
                  <a:srgbClr val="FFFFFF"/>
                </a:solidFill>
                <a:latin typeface="Lucida Sans Unicode"/>
                <a:cs typeface="Lucida Sans Unicode"/>
              </a:rPr>
              <a:t>a</a:t>
            </a:r>
            <a:r>
              <a:rPr dirty="0" sz="1300" spc="-120" u="sng">
                <a:solidFill>
                  <a:srgbClr val="FFFFFF"/>
                </a:solidFill>
                <a:latin typeface="Lucida Sans Unicode"/>
                <a:cs typeface="Lucida Sans Unicode"/>
              </a:rPr>
              <a:t>l</a:t>
            </a:r>
            <a:r>
              <a:rPr dirty="0" sz="1300" spc="80" u="sng">
                <a:solidFill>
                  <a:srgbClr val="FFFFFF"/>
                </a:solidFill>
                <a:latin typeface="Lucida Sans Unicode"/>
                <a:cs typeface="Lucida Sans Unicode"/>
              </a:rPr>
              <a:t>t</a:t>
            </a:r>
            <a:r>
              <a:rPr dirty="0" sz="1300" spc="-195" u="sng">
                <a:solidFill>
                  <a:srgbClr val="FFFFFF"/>
                </a:solidFill>
                <a:latin typeface="Lucida Sans Unicode"/>
                <a:cs typeface="Lucida Sans Unicode"/>
              </a:rPr>
              <a:t>h</a:t>
            </a:r>
            <a:r>
              <a:rPr dirty="0" sz="1300" spc="-120" u="sng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dirty="0" sz="1300" spc="-40" u="sng">
                <a:solidFill>
                  <a:srgbClr val="FFFFFF"/>
                </a:solidFill>
                <a:latin typeface="Lucida Sans Unicode"/>
                <a:cs typeface="Lucida Sans Unicode"/>
              </a:rPr>
              <a:t>E</a:t>
            </a:r>
            <a:r>
              <a:rPr dirty="0" sz="1300" spc="-160" u="sng">
                <a:solidFill>
                  <a:srgbClr val="FFFFFF"/>
                </a:solidFill>
                <a:latin typeface="Lucida Sans Unicode"/>
                <a:cs typeface="Lucida Sans Unicode"/>
              </a:rPr>
              <a:t>d</a:t>
            </a:r>
            <a:r>
              <a:rPr dirty="0" sz="1300" spc="-229" u="sng">
                <a:solidFill>
                  <a:srgbClr val="FFFFFF"/>
                </a:solidFill>
                <a:latin typeface="Lucida Sans Unicode"/>
                <a:cs typeface="Lucida Sans Unicode"/>
              </a:rPr>
              <a:t>u</a:t>
            </a:r>
            <a:r>
              <a:rPr dirty="0" sz="1300" spc="-75" u="sng">
                <a:solidFill>
                  <a:srgbClr val="FFFFFF"/>
                </a:solidFill>
                <a:latin typeface="Lucida Sans Unicode"/>
                <a:cs typeface="Lucida Sans Unicode"/>
              </a:rPr>
              <a:t>c</a:t>
            </a:r>
            <a:r>
              <a:rPr dirty="0" sz="1300" spc="-75" u="sng">
                <a:solidFill>
                  <a:srgbClr val="FFFFFF"/>
                </a:solidFill>
                <a:latin typeface="Lucida Sans Unicode"/>
                <a:cs typeface="Lucida Sans Unicode"/>
              </a:rPr>
              <a:t>a</a:t>
            </a:r>
            <a:r>
              <a:rPr dirty="0" sz="1300" spc="80" u="sng">
                <a:solidFill>
                  <a:srgbClr val="FFFFFF"/>
                </a:solidFill>
                <a:latin typeface="Lucida Sans Unicode"/>
                <a:cs typeface="Lucida Sans Unicode"/>
              </a:rPr>
              <a:t>t</a:t>
            </a:r>
            <a:r>
              <a:rPr dirty="0" sz="1300" spc="-125" u="sng">
                <a:solidFill>
                  <a:srgbClr val="FFFFFF"/>
                </a:solidFill>
                <a:latin typeface="Lucida Sans Unicode"/>
                <a:cs typeface="Lucida Sans Unicode"/>
              </a:rPr>
              <a:t>i</a:t>
            </a:r>
            <a:r>
              <a:rPr dirty="0" sz="1300" spc="-170" u="sng">
                <a:solidFill>
                  <a:srgbClr val="FFFFFF"/>
                </a:solidFill>
                <a:latin typeface="Lucida Sans Unicode"/>
                <a:cs typeface="Lucida Sans Unicode"/>
              </a:rPr>
              <a:t>o</a:t>
            </a:r>
            <a:r>
              <a:rPr dirty="0" sz="1300" spc="-254" u="sng">
                <a:solidFill>
                  <a:srgbClr val="FFFFFF"/>
                </a:solidFill>
                <a:latin typeface="Lucida Sans Unicode"/>
                <a:cs typeface="Lucida Sans Unicode"/>
              </a:rPr>
              <a:t>n</a:t>
            </a:r>
            <a:r>
              <a:rPr dirty="0" sz="1300" spc="-415" u="sng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dirty="0" sz="1300" spc="-90">
                <a:solidFill>
                  <a:srgbClr val="FFFFFF"/>
                </a:solidFill>
                <a:latin typeface="Lucida Sans Unicode"/>
                <a:cs typeface="Lucida Sans Unicode"/>
              </a:rPr>
              <a:t>:</a:t>
            </a:r>
            <a:r>
              <a:rPr dirty="0" sz="1300" spc="-12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dirty="0" sz="1300" spc="120">
                <a:solidFill>
                  <a:srgbClr val="FFFFFF"/>
                </a:solidFill>
                <a:latin typeface="Lucida Sans Unicode"/>
                <a:cs typeface="Lucida Sans Unicode"/>
              </a:rPr>
              <a:t>I</a:t>
            </a:r>
            <a:r>
              <a:rPr dirty="0" sz="1300" spc="-95">
                <a:solidFill>
                  <a:srgbClr val="FFFFFF"/>
                </a:solidFill>
                <a:latin typeface="Lucida Sans Unicode"/>
                <a:cs typeface="Lucida Sans Unicode"/>
              </a:rPr>
              <a:t>s</a:t>
            </a:r>
            <a:r>
              <a:rPr dirty="0" sz="1300" spc="-120">
                <a:solidFill>
                  <a:srgbClr val="FFFFFF"/>
                </a:solidFill>
                <a:latin typeface="Lucida Sans Unicode"/>
                <a:cs typeface="Lucida Sans Unicode"/>
              </a:rPr>
              <a:t>l</a:t>
            </a:r>
            <a:r>
              <a:rPr dirty="0" sz="1300" spc="-75">
                <a:solidFill>
                  <a:srgbClr val="FFFFFF"/>
                </a:solidFill>
                <a:latin typeface="Lucida Sans Unicode"/>
                <a:cs typeface="Lucida Sans Unicode"/>
              </a:rPr>
              <a:t>a</a:t>
            </a:r>
            <a:r>
              <a:rPr dirty="0" sz="1300" spc="-365">
                <a:solidFill>
                  <a:srgbClr val="FFFFFF"/>
                </a:solidFill>
                <a:latin typeface="Lucida Sans Unicode"/>
                <a:cs typeface="Lucida Sans Unicode"/>
              </a:rPr>
              <a:t>m</a:t>
            </a:r>
            <a:r>
              <a:rPr dirty="0" sz="1300" spc="-125">
                <a:solidFill>
                  <a:srgbClr val="FFFFFF"/>
                </a:solidFill>
                <a:latin typeface="Lucida Sans Unicode"/>
                <a:cs typeface="Lucida Sans Unicode"/>
              </a:rPr>
              <a:t>i</a:t>
            </a:r>
            <a:r>
              <a:rPr dirty="0" sz="1300" spc="-75">
                <a:solidFill>
                  <a:srgbClr val="FFFFFF"/>
                </a:solidFill>
                <a:latin typeface="Lucida Sans Unicode"/>
                <a:cs typeface="Lucida Sans Unicode"/>
              </a:rPr>
              <a:t>c</a:t>
            </a:r>
            <a:r>
              <a:rPr dirty="0" sz="1300" spc="-12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dirty="0" sz="1300" spc="-160">
                <a:solidFill>
                  <a:srgbClr val="FFFFFF"/>
                </a:solidFill>
                <a:latin typeface="Lucida Sans Unicode"/>
                <a:cs typeface="Lucida Sans Unicode"/>
              </a:rPr>
              <a:t>p</a:t>
            </a:r>
            <a:r>
              <a:rPr dirty="0" sz="1300" spc="-95">
                <a:solidFill>
                  <a:srgbClr val="FFFFFF"/>
                </a:solidFill>
                <a:latin typeface="Lucida Sans Unicode"/>
                <a:cs typeface="Lucida Sans Unicode"/>
              </a:rPr>
              <a:t>e</a:t>
            </a:r>
            <a:r>
              <a:rPr dirty="0" sz="1300" spc="20">
                <a:solidFill>
                  <a:srgbClr val="FFFFFF"/>
                </a:solidFill>
                <a:latin typeface="Lucida Sans Unicode"/>
                <a:cs typeface="Lucida Sans Unicode"/>
              </a:rPr>
              <a:t>r</a:t>
            </a:r>
            <a:r>
              <a:rPr dirty="0" sz="1300" spc="-95">
                <a:solidFill>
                  <a:srgbClr val="FFFFFF"/>
                </a:solidFill>
                <a:latin typeface="Lucida Sans Unicode"/>
                <a:cs typeface="Lucida Sans Unicode"/>
              </a:rPr>
              <a:t>s</a:t>
            </a:r>
            <a:r>
              <a:rPr dirty="0" sz="1300" spc="-160">
                <a:solidFill>
                  <a:srgbClr val="FFFFFF"/>
                </a:solidFill>
                <a:latin typeface="Lucida Sans Unicode"/>
                <a:cs typeface="Lucida Sans Unicode"/>
              </a:rPr>
              <a:t>p</a:t>
            </a:r>
            <a:r>
              <a:rPr dirty="0" sz="1300" spc="-95">
                <a:solidFill>
                  <a:srgbClr val="FFFFFF"/>
                </a:solidFill>
                <a:latin typeface="Lucida Sans Unicode"/>
                <a:cs typeface="Lucida Sans Unicode"/>
              </a:rPr>
              <a:t>e</a:t>
            </a:r>
            <a:r>
              <a:rPr dirty="0" sz="1300" spc="-75">
                <a:solidFill>
                  <a:srgbClr val="FFFFFF"/>
                </a:solidFill>
                <a:latin typeface="Lucida Sans Unicode"/>
                <a:cs typeface="Lucida Sans Unicode"/>
              </a:rPr>
              <a:t>c</a:t>
            </a:r>
            <a:r>
              <a:rPr dirty="0" sz="1300" spc="80">
                <a:solidFill>
                  <a:srgbClr val="FFFFFF"/>
                </a:solidFill>
                <a:latin typeface="Lucida Sans Unicode"/>
                <a:cs typeface="Lucida Sans Unicode"/>
              </a:rPr>
              <a:t>t</a:t>
            </a:r>
            <a:r>
              <a:rPr dirty="0" sz="1300" spc="-125">
                <a:solidFill>
                  <a:srgbClr val="FFFFFF"/>
                </a:solidFill>
                <a:latin typeface="Lucida Sans Unicode"/>
                <a:cs typeface="Lucida Sans Unicode"/>
              </a:rPr>
              <a:t>i</a:t>
            </a:r>
            <a:r>
              <a:rPr dirty="0" sz="1300" spc="-150">
                <a:solidFill>
                  <a:srgbClr val="FFFFFF"/>
                </a:solidFill>
                <a:latin typeface="Lucida Sans Unicode"/>
                <a:cs typeface="Lucida Sans Unicode"/>
              </a:rPr>
              <a:t>v</a:t>
            </a:r>
            <a:r>
              <a:rPr dirty="0" sz="1300" spc="-95">
                <a:solidFill>
                  <a:srgbClr val="FFFFFF"/>
                </a:solidFill>
                <a:latin typeface="Lucida Sans Unicode"/>
                <a:cs typeface="Lucida Sans Unicode"/>
              </a:rPr>
              <a:t>e</a:t>
            </a:r>
            <a:r>
              <a:rPr dirty="0" sz="1300" spc="-12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dirty="0" sz="1300" spc="-170">
                <a:solidFill>
                  <a:srgbClr val="FFFFFF"/>
                </a:solidFill>
                <a:latin typeface="Lucida Sans Unicode"/>
                <a:cs typeface="Lucida Sans Unicode"/>
              </a:rPr>
              <a:t>o</a:t>
            </a:r>
            <a:r>
              <a:rPr dirty="0" sz="1300" spc="-254">
                <a:solidFill>
                  <a:srgbClr val="FFFFFF"/>
                </a:solidFill>
                <a:latin typeface="Lucida Sans Unicode"/>
                <a:cs typeface="Lucida Sans Unicode"/>
              </a:rPr>
              <a:t>n</a:t>
            </a:r>
            <a:r>
              <a:rPr dirty="0" sz="1300" spc="-12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dirty="0" sz="1300" spc="-75">
                <a:solidFill>
                  <a:srgbClr val="FFFFFF"/>
                </a:solidFill>
                <a:latin typeface="Lucida Sans Unicode"/>
                <a:cs typeface="Lucida Sans Unicode"/>
              </a:rPr>
              <a:t>c</a:t>
            </a:r>
            <a:r>
              <a:rPr dirty="0" sz="1300" spc="-120">
                <a:solidFill>
                  <a:srgbClr val="FFFFFF"/>
                </a:solidFill>
                <a:latin typeface="Lucida Sans Unicode"/>
                <a:cs typeface="Lucida Sans Unicode"/>
              </a:rPr>
              <a:t>l</a:t>
            </a:r>
            <a:r>
              <a:rPr dirty="0" sz="1300" spc="-95">
                <a:solidFill>
                  <a:srgbClr val="FFFFFF"/>
                </a:solidFill>
                <a:latin typeface="Lucida Sans Unicode"/>
                <a:cs typeface="Lucida Sans Unicode"/>
              </a:rPr>
              <a:t>e</a:t>
            </a:r>
            <a:r>
              <a:rPr dirty="0" sz="1300" spc="-75">
                <a:solidFill>
                  <a:srgbClr val="FFFFFF"/>
                </a:solidFill>
                <a:latin typeface="Lucida Sans Unicode"/>
                <a:cs typeface="Lucida Sans Unicode"/>
              </a:rPr>
              <a:t>a</a:t>
            </a:r>
            <a:r>
              <a:rPr dirty="0" sz="1300" spc="-185">
                <a:solidFill>
                  <a:srgbClr val="FFFFFF"/>
                </a:solidFill>
                <a:latin typeface="Lucida Sans Unicode"/>
                <a:cs typeface="Lucida Sans Unicode"/>
              </a:rPr>
              <a:t>nl</a:t>
            </a:r>
            <a:r>
              <a:rPr dirty="0" sz="1300" spc="-125">
                <a:solidFill>
                  <a:srgbClr val="FFFFFF"/>
                </a:solidFill>
                <a:latin typeface="Lucida Sans Unicode"/>
                <a:cs typeface="Lucida Sans Unicode"/>
              </a:rPr>
              <a:t>i</a:t>
            </a:r>
            <a:r>
              <a:rPr dirty="0" sz="1300" spc="-254">
                <a:solidFill>
                  <a:srgbClr val="FFFFFF"/>
                </a:solidFill>
                <a:latin typeface="Lucida Sans Unicode"/>
                <a:cs typeface="Lucida Sans Unicode"/>
              </a:rPr>
              <a:t>n</a:t>
            </a:r>
            <a:r>
              <a:rPr dirty="0" sz="1300" spc="-95">
                <a:solidFill>
                  <a:srgbClr val="FFFFFF"/>
                </a:solidFill>
                <a:latin typeface="Lucida Sans Unicode"/>
                <a:cs typeface="Lucida Sans Unicode"/>
              </a:rPr>
              <a:t>e</a:t>
            </a:r>
            <a:r>
              <a:rPr dirty="0" sz="1300" spc="-95">
                <a:solidFill>
                  <a:srgbClr val="FFFFFF"/>
                </a:solidFill>
                <a:latin typeface="Lucida Sans Unicode"/>
                <a:cs typeface="Lucida Sans Unicode"/>
              </a:rPr>
              <a:t>ss</a:t>
            </a:r>
            <a:r>
              <a:rPr dirty="0" sz="1300" spc="-145">
                <a:solidFill>
                  <a:srgbClr val="FFFFFF"/>
                </a:solidFill>
                <a:latin typeface="Lucida Sans Unicode"/>
                <a:cs typeface="Lucida Sans Unicode"/>
              </a:rPr>
              <a:t>,</a:t>
            </a:r>
            <a:r>
              <a:rPr dirty="0" sz="1300" spc="-12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dirty="0" sz="1300" spc="-160">
                <a:solidFill>
                  <a:srgbClr val="FFFFFF"/>
                </a:solidFill>
                <a:latin typeface="Lucida Sans Unicode"/>
                <a:cs typeface="Lucida Sans Unicode"/>
              </a:rPr>
              <a:t>d</a:t>
            </a:r>
            <a:r>
              <a:rPr dirty="0" sz="1300" spc="-125">
                <a:solidFill>
                  <a:srgbClr val="FFFFFF"/>
                </a:solidFill>
                <a:latin typeface="Lucida Sans Unicode"/>
                <a:cs typeface="Lucida Sans Unicode"/>
              </a:rPr>
              <a:t>i</a:t>
            </a:r>
            <a:r>
              <a:rPr dirty="0" sz="1300" spc="-95">
                <a:solidFill>
                  <a:srgbClr val="FFFFFF"/>
                </a:solidFill>
                <a:latin typeface="Lucida Sans Unicode"/>
                <a:cs typeface="Lucida Sans Unicode"/>
              </a:rPr>
              <a:t>e</a:t>
            </a:r>
            <a:r>
              <a:rPr dirty="0" sz="1300" spc="80">
                <a:solidFill>
                  <a:srgbClr val="FFFFFF"/>
                </a:solidFill>
                <a:latin typeface="Lucida Sans Unicode"/>
                <a:cs typeface="Lucida Sans Unicode"/>
              </a:rPr>
              <a:t>t</a:t>
            </a:r>
            <a:r>
              <a:rPr dirty="0" sz="1300" spc="-75">
                <a:solidFill>
                  <a:srgbClr val="FFFFFF"/>
                </a:solidFill>
                <a:latin typeface="Lucida Sans Unicode"/>
                <a:cs typeface="Lucida Sans Unicode"/>
              </a:rPr>
              <a:t>a</a:t>
            </a:r>
            <a:r>
              <a:rPr dirty="0" sz="1300" spc="20">
                <a:solidFill>
                  <a:srgbClr val="FFFFFF"/>
                </a:solidFill>
                <a:latin typeface="Lucida Sans Unicode"/>
                <a:cs typeface="Lucida Sans Unicode"/>
              </a:rPr>
              <a:t>r</a:t>
            </a:r>
            <a:r>
              <a:rPr dirty="0" sz="1300" spc="-90">
                <a:solidFill>
                  <a:srgbClr val="FFFFFF"/>
                </a:solidFill>
                <a:latin typeface="Lucida Sans Unicode"/>
                <a:cs typeface="Lucida Sans Unicode"/>
              </a:rPr>
              <a:t>y</a:t>
            </a:r>
            <a:r>
              <a:rPr dirty="0" sz="1300" spc="-12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dirty="0" sz="1300" spc="-120">
                <a:solidFill>
                  <a:srgbClr val="FFFFFF"/>
                </a:solidFill>
                <a:latin typeface="Lucida Sans Unicode"/>
                <a:cs typeface="Lucida Sans Unicode"/>
              </a:rPr>
              <a:t>l</a:t>
            </a:r>
            <a:r>
              <a:rPr dirty="0" sz="1300" spc="-75">
                <a:solidFill>
                  <a:srgbClr val="FFFFFF"/>
                </a:solidFill>
                <a:latin typeface="Lucida Sans Unicode"/>
                <a:cs typeface="Lucida Sans Unicode"/>
              </a:rPr>
              <a:t>a</a:t>
            </a:r>
            <a:r>
              <a:rPr dirty="0" sz="1300" spc="-95">
                <a:solidFill>
                  <a:srgbClr val="FFFFFF"/>
                </a:solidFill>
                <a:latin typeface="Lucida Sans Unicode"/>
                <a:cs typeface="Lucida Sans Unicode"/>
              </a:rPr>
              <a:t>w</a:t>
            </a:r>
            <a:r>
              <a:rPr dirty="0" sz="1300" spc="-95">
                <a:solidFill>
                  <a:srgbClr val="FFFFFF"/>
                </a:solidFill>
                <a:latin typeface="Lucida Sans Unicode"/>
                <a:cs typeface="Lucida Sans Unicode"/>
              </a:rPr>
              <a:t>s</a:t>
            </a:r>
            <a:r>
              <a:rPr dirty="0" sz="1300" spc="-145">
                <a:solidFill>
                  <a:srgbClr val="FFFFFF"/>
                </a:solidFill>
                <a:latin typeface="Lucida Sans Unicode"/>
                <a:cs typeface="Lucida Sans Unicode"/>
              </a:rPr>
              <a:t>,</a:t>
            </a:r>
            <a:r>
              <a:rPr dirty="0" sz="1300" spc="-12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dirty="0" sz="1300" spc="-75">
                <a:solidFill>
                  <a:srgbClr val="FFFFFF"/>
                </a:solidFill>
                <a:latin typeface="Lucida Sans Unicode"/>
                <a:cs typeface="Lucida Sans Unicode"/>
              </a:rPr>
              <a:t>a</a:t>
            </a:r>
            <a:r>
              <a:rPr dirty="0" sz="1300" spc="-254">
                <a:solidFill>
                  <a:srgbClr val="FFFFFF"/>
                </a:solidFill>
                <a:latin typeface="Lucida Sans Unicode"/>
                <a:cs typeface="Lucida Sans Unicode"/>
              </a:rPr>
              <a:t>n</a:t>
            </a:r>
            <a:r>
              <a:rPr dirty="0" sz="1300" spc="-160">
                <a:solidFill>
                  <a:srgbClr val="FFFFFF"/>
                </a:solidFill>
                <a:latin typeface="Lucida Sans Unicode"/>
                <a:cs typeface="Lucida Sans Unicode"/>
              </a:rPr>
              <a:t>d</a:t>
            </a:r>
            <a:r>
              <a:rPr dirty="0" sz="1300" spc="-12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dirty="0" sz="1300" spc="-175">
                <a:solidFill>
                  <a:srgbClr val="FFFFFF"/>
                </a:solidFill>
                <a:latin typeface="Lucida Sans Unicode"/>
                <a:cs typeface="Lucida Sans Unicode"/>
              </a:rPr>
              <a:t>g</a:t>
            </a:r>
            <a:r>
              <a:rPr dirty="0" sz="1300" spc="-95">
                <a:solidFill>
                  <a:srgbClr val="FFFFFF"/>
                </a:solidFill>
                <a:latin typeface="Lucida Sans Unicode"/>
                <a:cs typeface="Lucida Sans Unicode"/>
              </a:rPr>
              <a:t>e</a:t>
            </a:r>
            <a:r>
              <a:rPr dirty="0" sz="1300" spc="-254">
                <a:solidFill>
                  <a:srgbClr val="FFFFFF"/>
                </a:solidFill>
                <a:latin typeface="Lucida Sans Unicode"/>
                <a:cs typeface="Lucida Sans Unicode"/>
              </a:rPr>
              <a:t>n</a:t>
            </a:r>
            <a:r>
              <a:rPr dirty="0" sz="1300" spc="-95">
                <a:solidFill>
                  <a:srgbClr val="FFFFFF"/>
                </a:solidFill>
                <a:latin typeface="Lucida Sans Unicode"/>
                <a:cs typeface="Lucida Sans Unicode"/>
              </a:rPr>
              <a:t>e</a:t>
            </a:r>
            <a:r>
              <a:rPr dirty="0" sz="1300" spc="20">
                <a:solidFill>
                  <a:srgbClr val="FFFFFF"/>
                </a:solidFill>
                <a:latin typeface="Lucida Sans Unicode"/>
                <a:cs typeface="Lucida Sans Unicode"/>
              </a:rPr>
              <a:t>r</a:t>
            </a:r>
            <a:r>
              <a:rPr dirty="0" sz="1300" spc="-75">
                <a:solidFill>
                  <a:srgbClr val="FFFFFF"/>
                </a:solidFill>
                <a:latin typeface="Lucida Sans Unicode"/>
                <a:cs typeface="Lucida Sans Unicode"/>
              </a:rPr>
              <a:t>a</a:t>
            </a:r>
            <a:r>
              <a:rPr dirty="0" sz="1300" spc="-120">
                <a:solidFill>
                  <a:srgbClr val="FFFFFF"/>
                </a:solidFill>
                <a:latin typeface="Lucida Sans Unicode"/>
                <a:cs typeface="Lucida Sans Unicode"/>
              </a:rPr>
              <a:t>l</a:t>
            </a:r>
            <a:r>
              <a:rPr dirty="0" sz="1300" spc="-12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dirty="0" sz="1300" spc="-95">
                <a:solidFill>
                  <a:srgbClr val="FFFFFF"/>
                </a:solidFill>
                <a:latin typeface="Lucida Sans Unicode"/>
                <a:cs typeface="Lucida Sans Unicode"/>
              </a:rPr>
              <a:t>w</a:t>
            </a:r>
            <a:r>
              <a:rPr dirty="0" sz="1300" spc="-95">
                <a:solidFill>
                  <a:srgbClr val="FFFFFF"/>
                </a:solidFill>
                <a:latin typeface="Lucida Sans Unicode"/>
                <a:cs typeface="Lucida Sans Unicode"/>
              </a:rPr>
              <a:t>e</a:t>
            </a:r>
            <a:r>
              <a:rPr dirty="0" sz="1300" spc="-120">
                <a:solidFill>
                  <a:srgbClr val="FFFFFF"/>
                </a:solidFill>
                <a:latin typeface="Lucida Sans Unicode"/>
                <a:cs typeface="Lucida Sans Unicode"/>
              </a:rPr>
              <a:t>ll</a:t>
            </a:r>
            <a:r>
              <a:rPr dirty="0" sz="1300" spc="-185">
                <a:solidFill>
                  <a:srgbClr val="FFFFFF"/>
                </a:solidFill>
                <a:latin typeface="Lucida Sans Unicode"/>
                <a:cs typeface="Lucida Sans Unicode"/>
              </a:rPr>
              <a:t>-</a:t>
            </a:r>
            <a:r>
              <a:rPr dirty="0" sz="1300" spc="-160">
                <a:solidFill>
                  <a:srgbClr val="FFFFFF"/>
                </a:solidFill>
                <a:latin typeface="Lucida Sans Unicode"/>
                <a:cs typeface="Lucida Sans Unicode"/>
              </a:rPr>
              <a:t>b</a:t>
            </a:r>
            <a:r>
              <a:rPr dirty="0" sz="1300" spc="-95">
                <a:solidFill>
                  <a:srgbClr val="FFFFFF"/>
                </a:solidFill>
                <a:latin typeface="Lucida Sans Unicode"/>
                <a:cs typeface="Lucida Sans Unicode"/>
              </a:rPr>
              <a:t>e</a:t>
            </a:r>
            <a:r>
              <a:rPr dirty="0" sz="1300" spc="-125">
                <a:solidFill>
                  <a:srgbClr val="FFFFFF"/>
                </a:solidFill>
                <a:latin typeface="Lucida Sans Unicode"/>
                <a:cs typeface="Lucida Sans Unicode"/>
              </a:rPr>
              <a:t>i</a:t>
            </a:r>
            <a:r>
              <a:rPr dirty="0" sz="1300" spc="-254">
                <a:solidFill>
                  <a:srgbClr val="FFFFFF"/>
                </a:solidFill>
                <a:latin typeface="Lucida Sans Unicode"/>
                <a:cs typeface="Lucida Sans Unicode"/>
              </a:rPr>
              <a:t>n</a:t>
            </a:r>
            <a:r>
              <a:rPr dirty="0" sz="1300" spc="-175">
                <a:solidFill>
                  <a:srgbClr val="FFFFFF"/>
                </a:solidFill>
                <a:latin typeface="Lucida Sans Unicode"/>
                <a:cs typeface="Lucida Sans Unicode"/>
              </a:rPr>
              <a:t>g</a:t>
            </a:r>
            <a:r>
              <a:rPr dirty="0" sz="1300" spc="-160">
                <a:solidFill>
                  <a:srgbClr val="FFFFFF"/>
                </a:solidFill>
                <a:latin typeface="Lucida Sans Unicode"/>
                <a:cs typeface="Lucida Sans Unicode"/>
              </a:rPr>
              <a:t>.</a:t>
            </a:r>
            <a:endParaRPr sz="1300">
              <a:latin typeface="Lucida Sans Unicode"/>
              <a:cs typeface="Lucida Sans Unicode"/>
            </a:endParaRPr>
          </a:p>
          <a:p>
            <a:pPr marL="379730">
              <a:lnSpc>
                <a:spcPct val="100000"/>
              </a:lnSpc>
              <a:spcBef>
                <a:spcPts val="85"/>
              </a:spcBef>
            </a:pPr>
            <a:r>
              <a:rPr dirty="0" sz="1300" spc="-965" u="sng">
                <a:solidFill>
                  <a:srgbClr val="FFFFFF"/>
                </a:solidFill>
                <a:latin typeface="Lucida Sans Unicode"/>
                <a:cs typeface="Lucida Sans Unicode"/>
              </a:rPr>
              <a:t>H</a:t>
            </a:r>
            <a:r>
              <a:rPr dirty="0" sz="1300" spc="-120" u="sng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dirty="0" sz="1300" spc="-4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dirty="0" sz="1300" spc="-170" u="sng">
                <a:solidFill>
                  <a:srgbClr val="FFFFFF"/>
                </a:solidFill>
                <a:latin typeface="Lucida Sans Unicode"/>
                <a:cs typeface="Lucida Sans Unicode"/>
              </a:rPr>
              <a:t>o</a:t>
            </a:r>
            <a:r>
              <a:rPr dirty="0" sz="1300" spc="-365" u="sng">
                <a:solidFill>
                  <a:srgbClr val="FFFFFF"/>
                </a:solidFill>
                <a:latin typeface="Lucida Sans Unicode"/>
                <a:cs typeface="Lucida Sans Unicode"/>
              </a:rPr>
              <a:t>m</a:t>
            </a:r>
            <a:r>
              <a:rPr dirty="0" sz="1300" spc="-95" u="sng">
                <a:solidFill>
                  <a:srgbClr val="FFFFFF"/>
                </a:solidFill>
                <a:latin typeface="Lucida Sans Unicode"/>
                <a:cs typeface="Lucida Sans Unicode"/>
              </a:rPr>
              <a:t>e</a:t>
            </a:r>
            <a:r>
              <a:rPr dirty="0" sz="1300" spc="-120" u="sng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dirty="0" sz="1300" spc="-40" u="sng">
                <a:solidFill>
                  <a:srgbClr val="FFFFFF"/>
                </a:solidFill>
                <a:latin typeface="Lucida Sans Unicode"/>
                <a:cs typeface="Lucida Sans Unicode"/>
              </a:rPr>
              <a:t>E</a:t>
            </a:r>
            <a:r>
              <a:rPr dirty="0" sz="1300" spc="-75" u="sng">
                <a:solidFill>
                  <a:srgbClr val="FFFFFF"/>
                </a:solidFill>
                <a:latin typeface="Lucida Sans Unicode"/>
                <a:cs typeface="Lucida Sans Unicode"/>
              </a:rPr>
              <a:t>c</a:t>
            </a:r>
            <a:r>
              <a:rPr dirty="0" sz="1300" spc="-170" u="sng">
                <a:solidFill>
                  <a:srgbClr val="FFFFFF"/>
                </a:solidFill>
                <a:latin typeface="Lucida Sans Unicode"/>
                <a:cs typeface="Lucida Sans Unicode"/>
              </a:rPr>
              <a:t>o</a:t>
            </a:r>
            <a:r>
              <a:rPr dirty="0" sz="1300" spc="-254" u="sng">
                <a:solidFill>
                  <a:srgbClr val="FFFFFF"/>
                </a:solidFill>
                <a:latin typeface="Lucida Sans Unicode"/>
                <a:cs typeface="Lucida Sans Unicode"/>
              </a:rPr>
              <a:t>n</a:t>
            </a:r>
            <a:r>
              <a:rPr dirty="0" sz="1300" spc="-170" u="sng">
                <a:solidFill>
                  <a:srgbClr val="FFFFFF"/>
                </a:solidFill>
                <a:latin typeface="Lucida Sans Unicode"/>
                <a:cs typeface="Lucida Sans Unicode"/>
              </a:rPr>
              <a:t>o</a:t>
            </a:r>
            <a:r>
              <a:rPr dirty="0" sz="1300" spc="-365" u="sng">
                <a:solidFill>
                  <a:srgbClr val="FFFFFF"/>
                </a:solidFill>
                <a:latin typeface="Lucida Sans Unicode"/>
                <a:cs typeface="Lucida Sans Unicode"/>
              </a:rPr>
              <a:t>m</a:t>
            </a:r>
            <a:r>
              <a:rPr dirty="0" sz="1300" spc="-125" u="sng">
                <a:solidFill>
                  <a:srgbClr val="FFFFFF"/>
                </a:solidFill>
                <a:latin typeface="Lucida Sans Unicode"/>
                <a:cs typeface="Lucida Sans Unicode"/>
              </a:rPr>
              <a:t>i</a:t>
            </a:r>
            <a:r>
              <a:rPr dirty="0" sz="1300" spc="-75" u="sng">
                <a:solidFill>
                  <a:srgbClr val="FFFFFF"/>
                </a:solidFill>
                <a:latin typeface="Lucida Sans Unicode"/>
                <a:cs typeface="Lucida Sans Unicode"/>
              </a:rPr>
              <a:t>c</a:t>
            </a:r>
            <a:r>
              <a:rPr dirty="0" sz="1300" spc="-95" u="sng">
                <a:solidFill>
                  <a:srgbClr val="FFFFFF"/>
                </a:solidFill>
                <a:latin typeface="Lucida Sans Unicode"/>
                <a:cs typeface="Lucida Sans Unicode"/>
              </a:rPr>
              <a:t>s</a:t>
            </a:r>
            <a:r>
              <a:rPr dirty="0" sz="1300" spc="-204" u="sng">
                <a:solidFill>
                  <a:srgbClr val="FFFFFF"/>
                </a:solidFill>
                <a:latin typeface="Lucida Sans Unicode"/>
                <a:cs typeface="Lucida Sans Unicode"/>
              </a:rPr>
              <a:t>/</a:t>
            </a:r>
            <a:r>
              <a:rPr dirty="0" sz="1300" spc="-215" u="sng">
                <a:solidFill>
                  <a:srgbClr val="FFFFFF"/>
                </a:solidFill>
                <a:latin typeface="Lucida Sans Unicode"/>
                <a:cs typeface="Lucida Sans Unicode"/>
              </a:rPr>
              <a:t>N</a:t>
            </a:r>
            <a:r>
              <a:rPr dirty="0" sz="1300" spc="-229" u="sng">
                <a:solidFill>
                  <a:srgbClr val="FFFFFF"/>
                </a:solidFill>
                <a:latin typeface="Lucida Sans Unicode"/>
                <a:cs typeface="Lucida Sans Unicode"/>
              </a:rPr>
              <a:t>u</a:t>
            </a:r>
            <a:r>
              <a:rPr dirty="0" sz="1300" spc="80" u="sng">
                <a:solidFill>
                  <a:srgbClr val="FFFFFF"/>
                </a:solidFill>
                <a:latin typeface="Lucida Sans Unicode"/>
                <a:cs typeface="Lucida Sans Unicode"/>
              </a:rPr>
              <a:t>t</a:t>
            </a:r>
            <a:r>
              <a:rPr dirty="0" sz="1300" spc="20" u="sng">
                <a:solidFill>
                  <a:srgbClr val="FFFFFF"/>
                </a:solidFill>
                <a:latin typeface="Lucida Sans Unicode"/>
                <a:cs typeface="Lucida Sans Unicode"/>
              </a:rPr>
              <a:t>r</a:t>
            </a:r>
            <a:r>
              <a:rPr dirty="0" sz="1300" spc="-125" u="sng">
                <a:solidFill>
                  <a:srgbClr val="FFFFFF"/>
                </a:solidFill>
                <a:latin typeface="Lucida Sans Unicode"/>
                <a:cs typeface="Lucida Sans Unicode"/>
              </a:rPr>
              <a:t>i</a:t>
            </a:r>
            <a:r>
              <a:rPr dirty="0" sz="1300" spc="80" u="sng">
                <a:solidFill>
                  <a:srgbClr val="FFFFFF"/>
                </a:solidFill>
                <a:latin typeface="Lucida Sans Unicode"/>
                <a:cs typeface="Lucida Sans Unicode"/>
              </a:rPr>
              <a:t>t</a:t>
            </a:r>
            <a:r>
              <a:rPr dirty="0" sz="1300" spc="-125" u="sng">
                <a:solidFill>
                  <a:srgbClr val="FFFFFF"/>
                </a:solidFill>
                <a:latin typeface="Lucida Sans Unicode"/>
                <a:cs typeface="Lucida Sans Unicode"/>
              </a:rPr>
              <a:t>i</a:t>
            </a:r>
            <a:r>
              <a:rPr dirty="0" sz="1300" spc="-170" u="sng">
                <a:solidFill>
                  <a:srgbClr val="FFFFFF"/>
                </a:solidFill>
                <a:latin typeface="Lucida Sans Unicode"/>
                <a:cs typeface="Lucida Sans Unicode"/>
              </a:rPr>
              <a:t>o</a:t>
            </a:r>
            <a:r>
              <a:rPr dirty="0" sz="1300" spc="-254" u="sng">
                <a:solidFill>
                  <a:srgbClr val="FFFFFF"/>
                </a:solidFill>
                <a:latin typeface="Lucida Sans Unicode"/>
                <a:cs typeface="Lucida Sans Unicode"/>
              </a:rPr>
              <a:t>n</a:t>
            </a:r>
            <a:r>
              <a:rPr dirty="0" sz="1300" spc="-415" u="sng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dirty="0" sz="1300" spc="-90">
                <a:solidFill>
                  <a:srgbClr val="FFFFFF"/>
                </a:solidFill>
                <a:latin typeface="Lucida Sans Unicode"/>
                <a:cs typeface="Lucida Sans Unicode"/>
              </a:rPr>
              <a:t>:</a:t>
            </a:r>
            <a:r>
              <a:rPr dirty="0" sz="1300" spc="-12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dirty="0" sz="1300" spc="-70">
                <a:solidFill>
                  <a:srgbClr val="FFFFFF"/>
                </a:solidFill>
                <a:latin typeface="Lucida Sans Unicode"/>
                <a:cs typeface="Lucida Sans Unicode"/>
              </a:rPr>
              <a:t>B</a:t>
            </a:r>
            <a:r>
              <a:rPr dirty="0" sz="1300" spc="-75">
                <a:solidFill>
                  <a:srgbClr val="FFFFFF"/>
                </a:solidFill>
                <a:latin typeface="Lucida Sans Unicode"/>
                <a:cs typeface="Lucida Sans Unicode"/>
              </a:rPr>
              <a:t>a</a:t>
            </a:r>
            <a:r>
              <a:rPr dirty="0" sz="1300" spc="-95">
                <a:solidFill>
                  <a:srgbClr val="FFFFFF"/>
                </a:solidFill>
                <a:latin typeface="Lucida Sans Unicode"/>
                <a:cs typeface="Lucida Sans Unicode"/>
              </a:rPr>
              <a:t>s</a:t>
            </a:r>
            <a:r>
              <a:rPr dirty="0" sz="1300" spc="-125">
                <a:solidFill>
                  <a:srgbClr val="FFFFFF"/>
                </a:solidFill>
                <a:latin typeface="Lucida Sans Unicode"/>
                <a:cs typeface="Lucida Sans Unicode"/>
              </a:rPr>
              <a:t>i</a:t>
            </a:r>
            <a:r>
              <a:rPr dirty="0" sz="1300" spc="-75">
                <a:solidFill>
                  <a:srgbClr val="FFFFFF"/>
                </a:solidFill>
                <a:latin typeface="Lucida Sans Unicode"/>
                <a:cs typeface="Lucida Sans Unicode"/>
              </a:rPr>
              <a:t>c</a:t>
            </a:r>
            <a:r>
              <a:rPr dirty="0" sz="1300" spc="-12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dirty="0" sz="1300" spc="-75">
                <a:solidFill>
                  <a:srgbClr val="FFFFFF"/>
                </a:solidFill>
                <a:latin typeface="Lucida Sans Unicode"/>
                <a:cs typeface="Lucida Sans Unicode"/>
              </a:rPr>
              <a:t>c</a:t>
            </a:r>
            <a:r>
              <a:rPr dirty="0" sz="1300" spc="-165">
                <a:solidFill>
                  <a:srgbClr val="FFFFFF"/>
                </a:solidFill>
                <a:latin typeface="Lucida Sans Unicode"/>
                <a:cs typeface="Lucida Sans Unicode"/>
              </a:rPr>
              <a:t>ook</a:t>
            </a:r>
            <a:r>
              <a:rPr dirty="0" sz="1300" spc="-125">
                <a:solidFill>
                  <a:srgbClr val="FFFFFF"/>
                </a:solidFill>
                <a:latin typeface="Lucida Sans Unicode"/>
                <a:cs typeface="Lucida Sans Unicode"/>
              </a:rPr>
              <a:t>i</a:t>
            </a:r>
            <a:r>
              <a:rPr dirty="0" sz="1300" spc="-254">
                <a:solidFill>
                  <a:srgbClr val="FFFFFF"/>
                </a:solidFill>
                <a:latin typeface="Lucida Sans Unicode"/>
                <a:cs typeface="Lucida Sans Unicode"/>
              </a:rPr>
              <a:t>n</a:t>
            </a:r>
            <a:r>
              <a:rPr dirty="0" sz="1300" spc="-175">
                <a:solidFill>
                  <a:srgbClr val="FFFFFF"/>
                </a:solidFill>
                <a:latin typeface="Lucida Sans Unicode"/>
                <a:cs typeface="Lucida Sans Unicode"/>
              </a:rPr>
              <a:t>g</a:t>
            </a:r>
            <a:r>
              <a:rPr dirty="0" sz="1300" spc="-145">
                <a:solidFill>
                  <a:srgbClr val="FFFFFF"/>
                </a:solidFill>
                <a:latin typeface="Lucida Sans Unicode"/>
                <a:cs typeface="Lucida Sans Unicode"/>
              </a:rPr>
              <a:t>,</a:t>
            </a:r>
            <a:r>
              <a:rPr dirty="0" sz="1300" spc="-12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dirty="0" sz="1300" spc="-160">
                <a:solidFill>
                  <a:srgbClr val="FFFFFF"/>
                </a:solidFill>
                <a:latin typeface="Lucida Sans Unicode"/>
                <a:cs typeface="Lucida Sans Unicode"/>
              </a:rPr>
              <a:t>d</a:t>
            </a:r>
            <a:r>
              <a:rPr dirty="0" sz="1300" spc="-125">
                <a:solidFill>
                  <a:srgbClr val="FFFFFF"/>
                </a:solidFill>
                <a:latin typeface="Lucida Sans Unicode"/>
                <a:cs typeface="Lucida Sans Unicode"/>
              </a:rPr>
              <a:t>i</a:t>
            </a:r>
            <a:r>
              <a:rPr dirty="0" sz="1300" spc="-95">
                <a:solidFill>
                  <a:srgbClr val="FFFFFF"/>
                </a:solidFill>
                <a:latin typeface="Lucida Sans Unicode"/>
                <a:cs typeface="Lucida Sans Unicode"/>
              </a:rPr>
              <a:t>e</a:t>
            </a:r>
            <a:r>
              <a:rPr dirty="0" sz="1300" spc="80">
                <a:solidFill>
                  <a:srgbClr val="FFFFFF"/>
                </a:solidFill>
                <a:latin typeface="Lucida Sans Unicode"/>
                <a:cs typeface="Lucida Sans Unicode"/>
              </a:rPr>
              <a:t>t</a:t>
            </a:r>
            <a:r>
              <a:rPr dirty="0" sz="1300" spc="-75">
                <a:solidFill>
                  <a:srgbClr val="FFFFFF"/>
                </a:solidFill>
                <a:latin typeface="Lucida Sans Unicode"/>
                <a:cs typeface="Lucida Sans Unicode"/>
              </a:rPr>
              <a:t>a</a:t>
            </a:r>
            <a:r>
              <a:rPr dirty="0" sz="1300" spc="20">
                <a:solidFill>
                  <a:srgbClr val="FFFFFF"/>
                </a:solidFill>
                <a:latin typeface="Lucida Sans Unicode"/>
                <a:cs typeface="Lucida Sans Unicode"/>
              </a:rPr>
              <a:t>r</a:t>
            </a:r>
            <a:r>
              <a:rPr dirty="0" sz="1300" spc="-90">
                <a:solidFill>
                  <a:srgbClr val="FFFFFF"/>
                </a:solidFill>
                <a:latin typeface="Lucida Sans Unicode"/>
                <a:cs typeface="Lucida Sans Unicode"/>
              </a:rPr>
              <a:t>y</a:t>
            </a:r>
            <a:r>
              <a:rPr dirty="0" sz="1300" spc="-12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dirty="0" sz="1300" spc="-120">
                <a:solidFill>
                  <a:srgbClr val="FFFFFF"/>
                </a:solidFill>
                <a:latin typeface="Lucida Sans Unicode"/>
                <a:cs typeface="Lucida Sans Unicode"/>
              </a:rPr>
              <a:t>l</a:t>
            </a:r>
            <a:r>
              <a:rPr dirty="0" sz="1300" spc="-75">
                <a:solidFill>
                  <a:srgbClr val="FFFFFF"/>
                </a:solidFill>
                <a:latin typeface="Lucida Sans Unicode"/>
                <a:cs typeface="Lucida Sans Unicode"/>
              </a:rPr>
              <a:t>a</a:t>
            </a:r>
            <a:r>
              <a:rPr dirty="0" sz="1300" spc="-95">
                <a:solidFill>
                  <a:srgbClr val="FFFFFF"/>
                </a:solidFill>
                <a:latin typeface="Lucida Sans Unicode"/>
                <a:cs typeface="Lucida Sans Unicode"/>
              </a:rPr>
              <a:t>w</a:t>
            </a:r>
            <a:r>
              <a:rPr dirty="0" sz="1300" spc="-95">
                <a:solidFill>
                  <a:srgbClr val="FFFFFF"/>
                </a:solidFill>
                <a:latin typeface="Lucida Sans Unicode"/>
                <a:cs typeface="Lucida Sans Unicode"/>
              </a:rPr>
              <a:t>s</a:t>
            </a:r>
            <a:r>
              <a:rPr dirty="0" sz="1300" spc="-145">
                <a:solidFill>
                  <a:srgbClr val="FFFFFF"/>
                </a:solidFill>
                <a:latin typeface="Lucida Sans Unicode"/>
                <a:cs typeface="Lucida Sans Unicode"/>
              </a:rPr>
              <a:t>,</a:t>
            </a:r>
            <a:r>
              <a:rPr dirty="0" sz="1300" spc="-12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dirty="0" sz="1300" spc="-75">
                <a:solidFill>
                  <a:srgbClr val="FFFFFF"/>
                </a:solidFill>
                <a:latin typeface="Lucida Sans Unicode"/>
                <a:cs typeface="Lucida Sans Unicode"/>
              </a:rPr>
              <a:t>a</a:t>
            </a:r>
            <a:r>
              <a:rPr dirty="0" sz="1300" spc="-254">
                <a:solidFill>
                  <a:srgbClr val="FFFFFF"/>
                </a:solidFill>
                <a:latin typeface="Lucida Sans Unicode"/>
                <a:cs typeface="Lucida Sans Unicode"/>
              </a:rPr>
              <a:t>n</a:t>
            </a:r>
            <a:r>
              <a:rPr dirty="0" sz="1300" spc="-160">
                <a:solidFill>
                  <a:srgbClr val="FFFFFF"/>
                </a:solidFill>
                <a:latin typeface="Lucida Sans Unicode"/>
                <a:cs typeface="Lucida Sans Unicode"/>
              </a:rPr>
              <a:t>d</a:t>
            </a:r>
            <a:r>
              <a:rPr dirty="0" sz="1300" spc="-12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dirty="0" sz="1300" spc="-254">
                <a:solidFill>
                  <a:srgbClr val="FFFFFF"/>
                </a:solidFill>
                <a:latin typeface="Lucida Sans Unicode"/>
                <a:cs typeface="Lucida Sans Unicode"/>
              </a:rPr>
              <a:t>n</a:t>
            </a:r>
            <a:r>
              <a:rPr dirty="0" sz="1300" spc="-229">
                <a:solidFill>
                  <a:srgbClr val="FFFFFF"/>
                </a:solidFill>
                <a:latin typeface="Lucida Sans Unicode"/>
                <a:cs typeface="Lucida Sans Unicode"/>
              </a:rPr>
              <a:t>u</a:t>
            </a:r>
            <a:r>
              <a:rPr dirty="0" sz="1300" spc="80">
                <a:solidFill>
                  <a:srgbClr val="FFFFFF"/>
                </a:solidFill>
                <a:latin typeface="Lucida Sans Unicode"/>
                <a:cs typeface="Lucida Sans Unicode"/>
              </a:rPr>
              <a:t>t</a:t>
            </a:r>
            <a:r>
              <a:rPr dirty="0" sz="1300" spc="20">
                <a:solidFill>
                  <a:srgbClr val="FFFFFF"/>
                </a:solidFill>
                <a:latin typeface="Lucida Sans Unicode"/>
                <a:cs typeface="Lucida Sans Unicode"/>
              </a:rPr>
              <a:t>r</a:t>
            </a:r>
            <a:r>
              <a:rPr dirty="0" sz="1300" spc="-125">
                <a:solidFill>
                  <a:srgbClr val="FFFFFF"/>
                </a:solidFill>
                <a:latin typeface="Lucida Sans Unicode"/>
                <a:cs typeface="Lucida Sans Unicode"/>
              </a:rPr>
              <a:t>i</a:t>
            </a:r>
            <a:r>
              <a:rPr dirty="0" sz="1300" spc="80">
                <a:solidFill>
                  <a:srgbClr val="FFFFFF"/>
                </a:solidFill>
                <a:latin typeface="Lucida Sans Unicode"/>
                <a:cs typeface="Lucida Sans Unicode"/>
              </a:rPr>
              <a:t>t</a:t>
            </a:r>
            <a:r>
              <a:rPr dirty="0" sz="1300" spc="-125">
                <a:solidFill>
                  <a:srgbClr val="FFFFFF"/>
                </a:solidFill>
                <a:latin typeface="Lucida Sans Unicode"/>
                <a:cs typeface="Lucida Sans Unicode"/>
              </a:rPr>
              <a:t>i</a:t>
            </a:r>
            <a:r>
              <a:rPr dirty="0" sz="1300" spc="-170">
                <a:solidFill>
                  <a:srgbClr val="FFFFFF"/>
                </a:solidFill>
                <a:latin typeface="Lucida Sans Unicode"/>
                <a:cs typeface="Lucida Sans Unicode"/>
              </a:rPr>
              <a:t>o</a:t>
            </a:r>
            <a:r>
              <a:rPr dirty="0" sz="1300" spc="-254">
                <a:solidFill>
                  <a:srgbClr val="FFFFFF"/>
                </a:solidFill>
                <a:latin typeface="Lucida Sans Unicode"/>
                <a:cs typeface="Lucida Sans Unicode"/>
              </a:rPr>
              <a:t>n</a:t>
            </a:r>
            <a:r>
              <a:rPr dirty="0" sz="1300" spc="-75">
                <a:solidFill>
                  <a:srgbClr val="FFFFFF"/>
                </a:solidFill>
                <a:latin typeface="Lucida Sans Unicode"/>
                <a:cs typeface="Lucida Sans Unicode"/>
              </a:rPr>
              <a:t>a</a:t>
            </a:r>
            <a:r>
              <a:rPr dirty="0" sz="1300" spc="-120">
                <a:solidFill>
                  <a:srgbClr val="FFFFFF"/>
                </a:solidFill>
                <a:latin typeface="Lucida Sans Unicode"/>
                <a:cs typeface="Lucida Sans Unicode"/>
              </a:rPr>
              <a:t>l</a:t>
            </a:r>
            <a:r>
              <a:rPr dirty="0" sz="1300" spc="-12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dirty="0" sz="1300" spc="-160">
                <a:solidFill>
                  <a:srgbClr val="FFFFFF"/>
                </a:solidFill>
                <a:latin typeface="Lucida Sans Unicode"/>
                <a:cs typeface="Lucida Sans Unicode"/>
              </a:rPr>
              <a:t>d</a:t>
            </a:r>
            <a:r>
              <a:rPr dirty="0" sz="1300" spc="-125">
                <a:solidFill>
                  <a:srgbClr val="FFFFFF"/>
                </a:solidFill>
                <a:latin typeface="Lucida Sans Unicode"/>
                <a:cs typeface="Lucida Sans Unicode"/>
              </a:rPr>
              <a:t>i</a:t>
            </a:r>
            <a:r>
              <a:rPr dirty="0" sz="1300" spc="-95">
                <a:solidFill>
                  <a:srgbClr val="FFFFFF"/>
                </a:solidFill>
                <a:latin typeface="Lucida Sans Unicode"/>
                <a:cs typeface="Lucida Sans Unicode"/>
              </a:rPr>
              <a:t>s</a:t>
            </a:r>
            <a:r>
              <a:rPr dirty="0" sz="1300" spc="-75">
                <a:solidFill>
                  <a:srgbClr val="FFFFFF"/>
                </a:solidFill>
                <a:latin typeface="Lucida Sans Unicode"/>
                <a:cs typeface="Lucida Sans Unicode"/>
              </a:rPr>
              <a:t>c</a:t>
            </a:r>
            <a:r>
              <a:rPr dirty="0" sz="1300" spc="-229">
                <a:solidFill>
                  <a:srgbClr val="FFFFFF"/>
                </a:solidFill>
                <a:latin typeface="Lucida Sans Unicode"/>
                <a:cs typeface="Lucida Sans Unicode"/>
              </a:rPr>
              <a:t>u</a:t>
            </a:r>
            <a:r>
              <a:rPr dirty="0" sz="1300" spc="-95">
                <a:solidFill>
                  <a:srgbClr val="FFFFFF"/>
                </a:solidFill>
                <a:latin typeface="Lucida Sans Unicode"/>
                <a:cs typeface="Lucida Sans Unicode"/>
              </a:rPr>
              <a:t>ss</a:t>
            </a:r>
            <a:r>
              <a:rPr dirty="0" sz="1300" spc="-125">
                <a:solidFill>
                  <a:srgbClr val="FFFFFF"/>
                </a:solidFill>
                <a:latin typeface="Lucida Sans Unicode"/>
                <a:cs typeface="Lucida Sans Unicode"/>
              </a:rPr>
              <a:t>i</a:t>
            </a:r>
            <a:r>
              <a:rPr dirty="0" sz="1300" spc="-170">
                <a:solidFill>
                  <a:srgbClr val="FFFFFF"/>
                </a:solidFill>
                <a:latin typeface="Lucida Sans Unicode"/>
                <a:cs typeface="Lucida Sans Unicode"/>
              </a:rPr>
              <a:t>o</a:t>
            </a:r>
            <a:r>
              <a:rPr dirty="0" sz="1300" spc="-254">
                <a:solidFill>
                  <a:srgbClr val="FFFFFF"/>
                </a:solidFill>
                <a:latin typeface="Lucida Sans Unicode"/>
                <a:cs typeface="Lucida Sans Unicode"/>
              </a:rPr>
              <a:t>n</a:t>
            </a:r>
            <a:r>
              <a:rPr dirty="0" sz="1300" spc="-95">
                <a:solidFill>
                  <a:srgbClr val="FFFFFF"/>
                </a:solidFill>
                <a:latin typeface="Lucida Sans Unicode"/>
                <a:cs typeface="Lucida Sans Unicode"/>
              </a:rPr>
              <a:t>s</a:t>
            </a:r>
            <a:r>
              <a:rPr dirty="0" sz="1300" spc="-160">
                <a:solidFill>
                  <a:srgbClr val="FFFFFF"/>
                </a:solidFill>
                <a:latin typeface="Lucida Sans Unicode"/>
                <a:cs typeface="Lucida Sans Unicode"/>
              </a:rPr>
              <a:t>.</a:t>
            </a:r>
            <a:endParaRPr sz="1300">
              <a:latin typeface="Lucida Sans Unicode"/>
              <a:cs typeface="Lucida Sans Unicode"/>
            </a:endParaRPr>
          </a:p>
          <a:p>
            <a:pPr marL="379730" marR="164465">
              <a:lnSpc>
                <a:spcPct val="105700"/>
              </a:lnSpc>
            </a:pPr>
            <a:r>
              <a:rPr dirty="0" sz="1300" spc="-905" u="sng">
                <a:solidFill>
                  <a:srgbClr val="FFFFFF"/>
                </a:solidFill>
                <a:latin typeface="Lucida Sans Unicode"/>
                <a:cs typeface="Lucida Sans Unicode"/>
              </a:rPr>
              <a:t>A</a:t>
            </a:r>
            <a:r>
              <a:rPr dirty="0" sz="1300" spc="-120" u="sng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dirty="0" sz="1300" spc="4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dirty="0" sz="1300" spc="20" u="sng">
                <a:solidFill>
                  <a:srgbClr val="FFFFFF"/>
                </a:solidFill>
                <a:latin typeface="Lucida Sans Unicode"/>
                <a:cs typeface="Lucida Sans Unicode"/>
              </a:rPr>
              <a:t>r</a:t>
            </a:r>
            <a:r>
              <a:rPr dirty="0" sz="1300" spc="80" u="sng">
                <a:solidFill>
                  <a:srgbClr val="FFFFFF"/>
                </a:solidFill>
                <a:latin typeface="Lucida Sans Unicode"/>
                <a:cs typeface="Lucida Sans Unicode"/>
              </a:rPr>
              <a:t>t</a:t>
            </a:r>
            <a:r>
              <a:rPr dirty="0" sz="1300" spc="-204" u="sng">
                <a:solidFill>
                  <a:srgbClr val="FFFFFF"/>
                </a:solidFill>
                <a:latin typeface="Lucida Sans Unicode"/>
                <a:cs typeface="Lucida Sans Unicode"/>
              </a:rPr>
              <a:t>/</a:t>
            </a:r>
            <a:r>
              <a:rPr dirty="0" sz="1300" spc="-60" u="sng">
                <a:solidFill>
                  <a:srgbClr val="FFFFFF"/>
                </a:solidFill>
                <a:latin typeface="Lucida Sans Unicode"/>
                <a:cs typeface="Lucida Sans Unicode"/>
              </a:rPr>
              <a:t>T</a:t>
            </a:r>
            <a:r>
              <a:rPr dirty="0" sz="1300" spc="-195" u="sng">
                <a:solidFill>
                  <a:srgbClr val="FFFFFF"/>
                </a:solidFill>
                <a:latin typeface="Lucida Sans Unicode"/>
                <a:cs typeface="Lucida Sans Unicode"/>
              </a:rPr>
              <a:t>h</a:t>
            </a:r>
            <a:r>
              <a:rPr dirty="0" sz="1300" spc="-95" u="sng">
                <a:solidFill>
                  <a:srgbClr val="FFFFFF"/>
                </a:solidFill>
                <a:latin typeface="Lucida Sans Unicode"/>
                <a:cs typeface="Lucida Sans Unicode"/>
              </a:rPr>
              <a:t>e</a:t>
            </a:r>
            <a:r>
              <a:rPr dirty="0" sz="1300" spc="-75" u="sng">
                <a:solidFill>
                  <a:srgbClr val="FFFFFF"/>
                </a:solidFill>
                <a:latin typeface="Lucida Sans Unicode"/>
                <a:cs typeface="Lucida Sans Unicode"/>
              </a:rPr>
              <a:t>a</a:t>
            </a:r>
            <a:r>
              <a:rPr dirty="0" sz="1300" spc="80" u="sng">
                <a:solidFill>
                  <a:srgbClr val="FFFFFF"/>
                </a:solidFill>
                <a:latin typeface="Lucida Sans Unicode"/>
                <a:cs typeface="Lucida Sans Unicode"/>
              </a:rPr>
              <a:t>t</a:t>
            </a:r>
            <a:r>
              <a:rPr dirty="0" sz="1300" spc="-95" u="sng">
                <a:solidFill>
                  <a:srgbClr val="FFFFFF"/>
                </a:solidFill>
                <a:latin typeface="Lucida Sans Unicode"/>
                <a:cs typeface="Lucida Sans Unicode"/>
              </a:rPr>
              <a:t>e</a:t>
            </a:r>
            <a:r>
              <a:rPr dirty="0" sz="1300" spc="20" u="sng">
                <a:solidFill>
                  <a:srgbClr val="FFFFFF"/>
                </a:solidFill>
                <a:latin typeface="Lucida Sans Unicode"/>
                <a:cs typeface="Lucida Sans Unicode"/>
              </a:rPr>
              <a:t>r</a:t>
            </a:r>
            <a:r>
              <a:rPr dirty="0" sz="1300" spc="-415" u="sng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dirty="0" sz="1300" spc="-90">
                <a:solidFill>
                  <a:srgbClr val="FFFFFF"/>
                </a:solidFill>
                <a:latin typeface="Lucida Sans Unicode"/>
                <a:cs typeface="Lucida Sans Unicode"/>
              </a:rPr>
              <a:t>:</a:t>
            </a:r>
            <a:r>
              <a:rPr dirty="0" sz="1300" spc="-12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dirty="0" sz="1300" spc="120">
                <a:solidFill>
                  <a:srgbClr val="FFFFFF"/>
                </a:solidFill>
                <a:latin typeface="Lucida Sans Unicode"/>
                <a:cs typeface="Lucida Sans Unicode"/>
              </a:rPr>
              <a:t>I</a:t>
            </a:r>
            <a:r>
              <a:rPr dirty="0" sz="1300" spc="-254">
                <a:solidFill>
                  <a:srgbClr val="FFFFFF"/>
                </a:solidFill>
                <a:latin typeface="Lucida Sans Unicode"/>
                <a:cs typeface="Lucida Sans Unicode"/>
              </a:rPr>
              <a:t>n</a:t>
            </a:r>
            <a:r>
              <a:rPr dirty="0" sz="1300" spc="80">
                <a:solidFill>
                  <a:srgbClr val="FFFFFF"/>
                </a:solidFill>
                <a:latin typeface="Lucida Sans Unicode"/>
                <a:cs typeface="Lucida Sans Unicode"/>
              </a:rPr>
              <a:t>t</a:t>
            </a:r>
            <a:r>
              <a:rPr dirty="0" sz="1300" spc="20">
                <a:solidFill>
                  <a:srgbClr val="FFFFFF"/>
                </a:solidFill>
                <a:latin typeface="Lucida Sans Unicode"/>
                <a:cs typeface="Lucida Sans Unicode"/>
              </a:rPr>
              <a:t>r</a:t>
            </a:r>
            <a:r>
              <a:rPr dirty="0" sz="1300" spc="-170">
                <a:solidFill>
                  <a:srgbClr val="FFFFFF"/>
                </a:solidFill>
                <a:latin typeface="Lucida Sans Unicode"/>
                <a:cs typeface="Lucida Sans Unicode"/>
              </a:rPr>
              <a:t>o</a:t>
            </a:r>
            <a:r>
              <a:rPr dirty="0" sz="1300" spc="-160">
                <a:solidFill>
                  <a:srgbClr val="FFFFFF"/>
                </a:solidFill>
                <a:latin typeface="Lucida Sans Unicode"/>
                <a:cs typeface="Lucida Sans Unicode"/>
              </a:rPr>
              <a:t>d</a:t>
            </a:r>
            <a:r>
              <a:rPr dirty="0" sz="1300" spc="-229">
                <a:solidFill>
                  <a:srgbClr val="FFFFFF"/>
                </a:solidFill>
                <a:latin typeface="Lucida Sans Unicode"/>
                <a:cs typeface="Lucida Sans Unicode"/>
              </a:rPr>
              <a:t>u</a:t>
            </a:r>
            <a:r>
              <a:rPr dirty="0" sz="1300" spc="-75">
                <a:solidFill>
                  <a:srgbClr val="FFFFFF"/>
                </a:solidFill>
                <a:latin typeface="Lucida Sans Unicode"/>
                <a:cs typeface="Lucida Sans Unicode"/>
              </a:rPr>
              <a:t>c</a:t>
            </a:r>
            <a:r>
              <a:rPr dirty="0" sz="1300" spc="80">
                <a:solidFill>
                  <a:srgbClr val="FFFFFF"/>
                </a:solidFill>
                <a:latin typeface="Lucida Sans Unicode"/>
                <a:cs typeface="Lucida Sans Unicode"/>
              </a:rPr>
              <a:t>t</a:t>
            </a:r>
            <a:r>
              <a:rPr dirty="0" sz="1300" spc="-125">
                <a:solidFill>
                  <a:srgbClr val="FFFFFF"/>
                </a:solidFill>
                <a:latin typeface="Lucida Sans Unicode"/>
                <a:cs typeface="Lucida Sans Unicode"/>
              </a:rPr>
              <a:t>i</a:t>
            </a:r>
            <a:r>
              <a:rPr dirty="0" sz="1300" spc="-170">
                <a:solidFill>
                  <a:srgbClr val="FFFFFF"/>
                </a:solidFill>
                <a:latin typeface="Lucida Sans Unicode"/>
                <a:cs typeface="Lucida Sans Unicode"/>
              </a:rPr>
              <a:t>o</a:t>
            </a:r>
            <a:r>
              <a:rPr dirty="0" sz="1300" spc="-254">
                <a:solidFill>
                  <a:srgbClr val="FFFFFF"/>
                </a:solidFill>
                <a:latin typeface="Lucida Sans Unicode"/>
                <a:cs typeface="Lucida Sans Unicode"/>
              </a:rPr>
              <a:t>n</a:t>
            </a:r>
            <a:r>
              <a:rPr dirty="0" sz="1300" spc="-12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dirty="0" sz="1300" spc="80">
                <a:solidFill>
                  <a:srgbClr val="FFFFFF"/>
                </a:solidFill>
                <a:latin typeface="Lucida Sans Unicode"/>
                <a:cs typeface="Lucida Sans Unicode"/>
              </a:rPr>
              <a:t>t</a:t>
            </a:r>
            <a:r>
              <a:rPr dirty="0" sz="1300" spc="-170">
                <a:solidFill>
                  <a:srgbClr val="FFFFFF"/>
                </a:solidFill>
                <a:latin typeface="Lucida Sans Unicode"/>
                <a:cs typeface="Lucida Sans Unicode"/>
              </a:rPr>
              <a:t>o</a:t>
            </a:r>
            <a:r>
              <a:rPr dirty="0" sz="1300" spc="-12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dirty="0" sz="1300" spc="120">
                <a:solidFill>
                  <a:srgbClr val="FFFFFF"/>
                </a:solidFill>
                <a:latin typeface="Lucida Sans Unicode"/>
                <a:cs typeface="Lucida Sans Unicode"/>
              </a:rPr>
              <a:t>I</a:t>
            </a:r>
            <a:r>
              <a:rPr dirty="0" sz="1300" spc="-95">
                <a:solidFill>
                  <a:srgbClr val="FFFFFF"/>
                </a:solidFill>
                <a:latin typeface="Lucida Sans Unicode"/>
                <a:cs typeface="Lucida Sans Unicode"/>
              </a:rPr>
              <a:t>s</a:t>
            </a:r>
            <a:r>
              <a:rPr dirty="0" sz="1300" spc="-120">
                <a:solidFill>
                  <a:srgbClr val="FFFFFF"/>
                </a:solidFill>
                <a:latin typeface="Lucida Sans Unicode"/>
                <a:cs typeface="Lucida Sans Unicode"/>
              </a:rPr>
              <a:t>l</a:t>
            </a:r>
            <a:r>
              <a:rPr dirty="0" sz="1300" spc="-75">
                <a:solidFill>
                  <a:srgbClr val="FFFFFF"/>
                </a:solidFill>
                <a:latin typeface="Lucida Sans Unicode"/>
                <a:cs typeface="Lucida Sans Unicode"/>
              </a:rPr>
              <a:t>a</a:t>
            </a:r>
            <a:r>
              <a:rPr dirty="0" sz="1300" spc="-365">
                <a:solidFill>
                  <a:srgbClr val="FFFFFF"/>
                </a:solidFill>
                <a:latin typeface="Lucida Sans Unicode"/>
                <a:cs typeface="Lucida Sans Unicode"/>
              </a:rPr>
              <a:t>m</a:t>
            </a:r>
            <a:r>
              <a:rPr dirty="0" sz="1300" spc="-125">
                <a:solidFill>
                  <a:srgbClr val="FFFFFF"/>
                </a:solidFill>
                <a:latin typeface="Lucida Sans Unicode"/>
                <a:cs typeface="Lucida Sans Unicode"/>
              </a:rPr>
              <a:t>i</a:t>
            </a:r>
            <a:r>
              <a:rPr dirty="0" sz="1300" spc="-75">
                <a:solidFill>
                  <a:srgbClr val="FFFFFF"/>
                </a:solidFill>
                <a:latin typeface="Lucida Sans Unicode"/>
                <a:cs typeface="Lucida Sans Unicode"/>
              </a:rPr>
              <a:t>c</a:t>
            </a:r>
            <a:r>
              <a:rPr dirty="0" sz="1300" spc="-12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dirty="0" sz="1300" spc="-75">
                <a:solidFill>
                  <a:srgbClr val="FFFFFF"/>
                </a:solidFill>
                <a:latin typeface="Lucida Sans Unicode"/>
                <a:cs typeface="Lucida Sans Unicode"/>
              </a:rPr>
              <a:t>a</a:t>
            </a:r>
            <a:r>
              <a:rPr dirty="0" sz="1300" spc="20">
                <a:solidFill>
                  <a:srgbClr val="FFFFFF"/>
                </a:solidFill>
                <a:latin typeface="Lucida Sans Unicode"/>
                <a:cs typeface="Lucida Sans Unicode"/>
              </a:rPr>
              <a:t>r</a:t>
            </a:r>
            <a:r>
              <a:rPr dirty="0" sz="1300" spc="80">
                <a:solidFill>
                  <a:srgbClr val="FFFFFF"/>
                </a:solidFill>
                <a:latin typeface="Lucida Sans Unicode"/>
                <a:cs typeface="Lucida Sans Unicode"/>
              </a:rPr>
              <a:t>t</a:t>
            </a:r>
            <a:r>
              <a:rPr dirty="0" sz="1300" spc="-12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dirty="0" sz="1300" spc="45">
                <a:solidFill>
                  <a:srgbClr val="FFFFFF"/>
                </a:solidFill>
                <a:latin typeface="Lucida Sans Unicode"/>
                <a:cs typeface="Lucida Sans Unicode"/>
              </a:rPr>
              <a:t>f</a:t>
            </a:r>
            <a:r>
              <a:rPr dirty="0" sz="1300" spc="-170">
                <a:solidFill>
                  <a:srgbClr val="FFFFFF"/>
                </a:solidFill>
                <a:latin typeface="Lucida Sans Unicode"/>
                <a:cs typeface="Lucida Sans Unicode"/>
              </a:rPr>
              <a:t>o</a:t>
            </a:r>
            <a:r>
              <a:rPr dirty="0" sz="1300" spc="20">
                <a:solidFill>
                  <a:srgbClr val="FFFFFF"/>
                </a:solidFill>
                <a:latin typeface="Lucida Sans Unicode"/>
                <a:cs typeface="Lucida Sans Unicode"/>
              </a:rPr>
              <a:t>r</a:t>
            </a:r>
            <a:r>
              <a:rPr dirty="0" sz="1300" spc="-365">
                <a:solidFill>
                  <a:srgbClr val="FFFFFF"/>
                </a:solidFill>
                <a:latin typeface="Lucida Sans Unicode"/>
                <a:cs typeface="Lucida Sans Unicode"/>
              </a:rPr>
              <a:t>m</a:t>
            </a:r>
            <a:r>
              <a:rPr dirty="0" sz="1300" spc="-95">
                <a:solidFill>
                  <a:srgbClr val="FFFFFF"/>
                </a:solidFill>
                <a:latin typeface="Lucida Sans Unicode"/>
                <a:cs typeface="Lucida Sans Unicode"/>
              </a:rPr>
              <a:t>s</a:t>
            </a:r>
            <a:r>
              <a:rPr dirty="0" sz="1300" spc="-145">
                <a:solidFill>
                  <a:srgbClr val="FFFFFF"/>
                </a:solidFill>
                <a:latin typeface="Lucida Sans Unicode"/>
                <a:cs typeface="Lucida Sans Unicode"/>
              </a:rPr>
              <a:t>,</a:t>
            </a:r>
            <a:r>
              <a:rPr dirty="0" sz="1300" spc="-12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dirty="0" sz="1300" spc="-75">
                <a:solidFill>
                  <a:srgbClr val="FFFFFF"/>
                </a:solidFill>
                <a:latin typeface="Lucida Sans Unicode"/>
                <a:cs typeface="Lucida Sans Unicode"/>
              </a:rPr>
              <a:t>c</a:t>
            </a:r>
            <a:r>
              <a:rPr dirty="0" sz="1300" spc="-75">
                <a:solidFill>
                  <a:srgbClr val="FFFFFF"/>
                </a:solidFill>
                <a:latin typeface="Lucida Sans Unicode"/>
                <a:cs typeface="Lucida Sans Unicode"/>
              </a:rPr>
              <a:t>a</a:t>
            </a:r>
            <a:r>
              <a:rPr dirty="0" sz="1300" spc="-120">
                <a:solidFill>
                  <a:srgbClr val="FFFFFF"/>
                </a:solidFill>
                <a:latin typeface="Lucida Sans Unicode"/>
                <a:cs typeface="Lucida Sans Unicode"/>
              </a:rPr>
              <a:t>ll</a:t>
            </a:r>
            <a:r>
              <a:rPr dirty="0" sz="1300" spc="-125">
                <a:solidFill>
                  <a:srgbClr val="FFFFFF"/>
                </a:solidFill>
                <a:latin typeface="Lucida Sans Unicode"/>
                <a:cs typeface="Lucida Sans Unicode"/>
              </a:rPr>
              <a:t>i</a:t>
            </a:r>
            <a:r>
              <a:rPr dirty="0" sz="1300" spc="-175">
                <a:solidFill>
                  <a:srgbClr val="FFFFFF"/>
                </a:solidFill>
                <a:latin typeface="Lucida Sans Unicode"/>
                <a:cs typeface="Lucida Sans Unicode"/>
              </a:rPr>
              <a:t>g</a:t>
            </a:r>
            <a:r>
              <a:rPr dirty="0" sz="1300" spc="20">
                <a:solidFill>
                  <a:srgbClr val="FFFFFF"/>
                </a:solidFill>
                <a:latin typeface="Lucida Sans Unicode"/>
                <a:cs typeface="Lucida Sans Unicode"/>
              </a:rPr>
              <a:t>r</a:t>
            </a:r>
            <a:r>
              <a:rPr dirty="0" sz="1300" spc="-75">
                <a:solidFill>
                  <a:srgbClr val="FFFFFF"/>
                </a:solidFill>
                <a:latin typeface="Lucida Sans Unicode"/>
                <a:cs typeface="Lucida Sans Unicode"/>
              </a:rPr>
              <a:t>a</a:t>
            </a:r>
            <a:r>
              <a:rPr dirty="0" sz="1300" spc="-160">
                <a:solidFill>
                  <a:srgbClr val="FFFFFF"/>
                </a:solidFill>
                <a:latin typeface="Lucida Sans Unicode"/>
                <a:cs typeface="Lucida Sans Unicode"/>
              </a:rPr>
              <a:t>p</a:t>
            </a:r>
            <a:r>
              <a:rPr dirty="0" sz="1300" spc="-195">
                <a:solidFill>
                  <a:srgbClr val="FFFFFF"/>
                </a:solidFill>
                <a:latin typeface="Lucida Sans Unicode"/>
                <a:cs typeface="Lucida Sans Unicode"/>
              </a:rPr>
              <a:t>h</a:t>
            </a:r>
            <a:r>
              <a:rPr dirty="0" sz="1300" spc="-90">
                <a:solidFill>
                  <a:srgbClr val="FFFFFF"/>
                </a:solidFill>
                <a:latin typeface="Lucida Sans Unicode"/>
                <a:cs typeface="Lucida Sans Unicode"/>
              </a:rPr>
              <a:t>y</a:t>
            </a:r>
            <a:r>
              <a:rPr dirty="0" sz="1300" spc="-145">
                <a:solidFill>
                  <a:srgbClr val="FFFFFF"/>
                </a:solidFill>
                <a:latin typeface="Lucida Sans Unicode"/>
                <a:cs typeface="Lucida Sans Unicode"/>
              </a:rPr>
              <a:t>,</a:t>
            </a:r>
            <a:r>
              <a:rPr dirty="0" sz="1300" spc="-12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dirty="0" sz="1300" spc="-160">
                <a:solidFill>
                  <a:srgbClr val="FFFFFF"/>
                </a:solidFill>
                <a:latin typeface="Lucida Sans Unicode"/>
                <a:cs typeface="Lucida Sans Unicode"/>
              </a:rPr>
              <a:t>b</a:t>
            </a:r>
            <a:r>
              <a:rPr dirty="0" sz="1300" spc="-75">
                <a:solidFill>
                  <a:srgbClr val="FFFFFF"/>
                </a:solidFill>
                <a:latin typeface="Lucida Sans Unicode"/>
                <a:cs typeface="Lucida Sans Unicode"/>
              </a:rPr>
              <a:t>a</a:t>
            </a:r>
            <a:r>
              <a:rPr dirty="0" sz="1300" spc="-95">
                <a:solidFill>
                  <a:srgbClr val="FFFFFF"/>
                </a:solidFill>
                <a:latin typeface="Lucida Sans Unicode"/>
                <a:cs typeface="Lucida Sans Unicode"/>
              </a:rPr>
              <a:t>s</a:t>
            </a:r>
            <a:r>
              <a:rPr dirty="0" sz="1300" spc="-125">
                <a:solidFill>
                  <a:srgbClr val="FFFFFF"/>
                </a:solidFill>
                <a:latin typeface="Lucida Sans Unicode"/>
                <a:cs typeface="Lucida Sans Unicode"/>
              </a:rPr>
              <a:t>i</a:t>
            </a:r>
            <a:r>
              <a:rPr dirty="0" sz="1300" spc="-75">
                <a:solidFill>
                  <a:srgbClr val="FFFFFF"/>
                </a:solidFill>
                <a:latin typeface="Lucida Sans Unicode"/>
                <a:cs typeface="Lucida Sans Unicode"/>
              </a:rPr>
              <a:t>c</a:t>
            </a:r>
            <a:r>
              <a:rPr dirty="0" sz="1300" spc="-12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dirty="0" sz="1300" spc="-160">
                <a:solidFill>
                  <a:srgbClr val="FFFFFF"/>
                </a:solidFill>
                <a:latin typeface="Lucida Sans Unicode"/>
                <a:cs typeface="Lucida Sans Unicode"/>
              </a:rPr>
              <a:t>d</a:t>
            </a:r>
            <a:r>
              <a:rPr dirty="0" sz="1300" spc="20">
                <a:solidFill>
                  <a:srgbClr val="FFFFFF"/>
                </a:solidFill>
                <a:latin typeface="Lucida Sans Unicode"/>
                <a:cs typeface="Lucida Sans Unicode"/>
              </a:rPr>
              <a:t>r</a:t>
            </a:r>
            <a:r>
              <a:rPr dirty="0" sz="1300" spc="-75">
                <a:solidFill>
                  <a:srgbClr val="FFFFFF"/>
                </a:solidFill>
                <a:latin typeface="Lucida Sans Unicode"/>
                <a:cs typeface="Lucida Sans Unicode"/>
              </a:rPr>
              <a:t>a</a:t>
            </a:r>
            <a:r>
              <a:rPr dirty="0" sz="1300" spc="-365">
                <a:solidFill>
                  <a:srgbClr val="FFFFFF"/>
                </a:solidFill>
                <a:latin typeface="Lucida Sans Unicode"/>
                <a:cs typeface="Lucida Sans Unicode"/>
              </a:rPr>
              <a:t>m</a:t>
            </a:r>
            <a:r>
              <a:rPr dirty="0" sz="1300" spc="-75">
                <a:solidFill>
                  <a:srgbClr val="FFFFFF"/>
                </a:solidFill>
                <a:latin typeface="Lucida Sans Unicode"/>
                <a:cs typeface="Lucida Sans Unicode"/>
              </a:rPr>
              <a:t>a</a:t>
            </a:r>
            <a:r>
              <a:rPr dirty="0" sz="1300" spc="-12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dirty="0" sz="1300" spc="-95">
                <a:solidFill>
                  <a:srgbClr val="FFFFFF"/>
                </a:solidFill>
                <a:latin typeface="Lucida Sans Unicode"/>
                <a:cs typeface="Lucida Sans Unicode"/>
              </a:rPr>
              <a:t>s</a:t>
            </a:r>
            <a:r>
              <a:rPr dirty="0" sz="1300" spc="-160">
                <a:solidFill>
                  <a:srgbClr val="FFFFFF"/>
                </a:solidFill>
                <a:latin typeface="Lucida Sans Unicode"/>
                <a:cs typeface="Lucida Sans Unicode"/>
              </a:rPr>
              <a:t>k</a:t>
            </a:r>
            <a:r>
              <a:rPr dirty="0" sz="1300" spc="-125">
                <a:solidFill>
                  <a:srgbClr val="FFFFFF"/>
                </a:solidFill>
                <a:latin typeface="Lucida Sans Unicode"/>
                <a:cs typeface="Lucida Sans Unicode"/>
              </a:rPr>
              <a:t>i</a:t>
            </a:r>
            <a:r>
              <a:rPr dirty="0" sz="1300" spc="-120">
                <a:solidFill>
                  <a:srgbClr val="FFFFFF"/>
                </a:solidFill>
                <a:latin typeface="Lucida Sans Unicode"/>
                <a:cs typeface="Lucida Sans Unicode"/>
              </a:rPr>
              <a:t>ll</a:t>
            </a:r>
            <a:r>
              <a:rPr dirty="0" sz="1300" spc="-95">
                <a:solidFill>
                  <a:srgbClr val="FFFFFF"/>
                </a:solidFill>
                <a:latin typeface="Lucida Sans Unicode"/>
                <a:cs typeface="Lucida Sans Unicode"/>
              </a:rPr>
              <a:t>s</a:t>
            </a:r>
            <a:r>
              <a:rPr dirty="0" sz="1300" spc="-145">
                <a:solidFill>
                  <a:srgbClr val="FFFFFF"/>
                </a:solidFill>
                <a:latin typeface="Lucida Sans Unicode"/>
                <a:cs typeface="Lucida Sans Unicode"/>
              </a:rPr>
              <a:t>,</a:t>
            </a:r>
            <a:r>
              <a:rPr dirty="0" sz="1300" spc="-12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dirty="0" sz="1300" spc="-75">
                <a:solidFill>
                  <a:srgbClr val="FFFFFF"/>
                </a:solidFill>
                <a:latin typeface="Lucida Sans Unicode"/>
                <a:cs typeface="Lucida Sans Unicode"/>
              </a:rPr>
              <a:t>a</a:t>
            </a:r>
            <a:r>
              <a:rPr dirty="0" sz="1300" spc="-254">
                <a:solidFill>
                  <a:srgbClr val="FFFFFF"/>
                </a:solidFill>
                <a:latin typeface="Lucida Sans Unicode"/>
                <a:cs typeface="Lucida Sans Unicode"/>
              </a:rPr>
              <a:t>n</a:t>
            </a:r>
            <a:r>
              <a:rPr dirty="0" sz="1300" spc="-160">
                <a:solidFill>
                  <a:srgbClr val="FFFFFF"/>
                </a:solidFill>
                <a:latin typeface="Lucida Sans Unicode"/>
                <a:cs typeface="Lucida Sans Unicode"/>
              </a:rPr>
              <a:t>d</a:t>
            </a:r>
            <a:r>
              <a:rPr dirty="0" sz="1300" spc="-12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dirty="0" sz="1300" spc="-254">
                <a:solidFill>
                  <a:srgbClr val="FFFFFF"/>
                </a:solidFill>
                <a:latin typeface="Lucida Sans Unicode"/>
                <a:cs typeface="Lucida Sans Unicode"/>
              </a:rPr>
              <a:t>n</a:t>
            </a:r>
            <a:r>
              <a:rPr dirty="0" sz="1300" spc="-75">
                <a:solidFill>
                  <a:srgbClr val="FFFFFF"/>
                </a:solidFill>
                <a:latin typeface="Lucida Sans Unicode"/>
                <a:cs typeface="Lucida Sans Unicode"/>
              </a:rPr>
              <a:t>a</a:t>
            </a:r>
            <a:r>
              <a:rPr dirty="0" sz="1300" spc="-95">
                <a:solidFill>
                  <a:srgbClr val="FFFFFF"/>
                </a:solidFill>
                <a:latin typeface="Lucida Sans Unicode"/>
                <a:cs typeface="Lucida Sans Unicode"/>
              </a:rPr>
              <a:t>s</a:t>
            </a:r>
            <a:r>
              <a:rPr dirty="0" sz="1300" spc="-195">
                <a:solidFill>
                  <a:srgbClr val="FFFFFF"/>
                </a:solidFill>
                <a:latin typeface="Lucida Sans Unicode"/>
                <a:cs typeface="Lucida Sans Unicode"/>
              </a:rPr>
              <a:t>h</a:t>
            </a:r>
            <a:r>
              <a:rPr dirty="0" sz="1300" spc="-95">
                <a:solidFill>
                  <a:srgbClr val="FFFFFF"/>
                </a:solidFill>
                <a:latin typeface="Lucida Sans Unicode"/>
                <a:cs typeface="Lucida Sans Unicode"/>
              </a:rPr>
              <a:t>ee</a:t>
            </a:r>
            <a:r>
              <a:rPr dirty="0" sz="1300" spc="-160">
                <a:solidFill>
                  <a:srgbClr val="FFFFFF"/>
                </a:solidFill>
                <a:latin typeface="Lucida Sans Unicode"/>
                <a:cs typeface="Lucida Sans Unicode"/>
              </a:rPr>
              <a:t>d</a:t>
            </a:r>
            <a:r>
              <a:rPr dirty="0" sz="1300" spc="-95">
                <a:solidFill>
                  <a:srgbClr val="FFFFFF"/>
                </a:solidFill>
                <a:latin typeface="Lucida Sans Unicode"/>
                <a:cs typeface="Lucida Sans Unicode"/>
              </a:rPr>
              <a:t>s</a:t>
            </a:r>
            <a:r>
              <a:rPr dirty="0" sz="1300" spc="-12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dirty="0" sz="1300" spc="70">
                <a:solidFill>
                  <a:srgbClr val="FFFFFF"/>
                </a:solidFill>
                <a:latin typeface="Lucida Sans Unicode"/>
                <a:cs typeface="Lucida Sans Unicode"/>
              </a:rPr>
              <a:t>(</a:t>
            </a:r>
            <a:r>
              <a:rPr dirty="0" sz="1300" spc="120">
                <a:solidFill>
                  <a:srgbClr val="FFFFFF"/>
                </a:solidFill>
                <a:latin typeface="Lucida Sans Unicode"/>
                <a:cs typeface="Lucida Sans Unicode"/>
              </a:rPr>
              <a:t>I</a:t>
            </a:r>
            <a:r>
              <a:rPr dirty="0" sz="1300" spc="-95">
                <a:solidFill>
                  <a:srgbClr val="FFFFFF"/>
                </a:solidFill>
                <a:latin typeface="Lucida Sans Unicode"/>
                <a:cs typeface="Lucida Sans Unicode"/>
              </a:rPr>
              <a:t>s</a:t>
            </a:r>
            <a:r>
              <a:rPr dirty="0" sz="1300" spc="-120">
                <a:solidFill>
                  <a:srgbClr val="FFFFFF"/>
                </a:solidFill>
                <a:latin typeface="Lucida Sans Unicode"/>
                <a:cs typeface="Lucida Sans Unicode"/>
              </a:rPr>
              <a:t>l</a:t>
            </a:r>
            <a:r>
              <a:rPr dirty="0" sz="1300" spc="-75">
                <a:solidFill>
                  <a:srgbClr val="FFFFFF"/>
                </a:solidFill>
                <a:latin typeface="Lucida Sans Unicode"/>
                <a:cs typeface="Lucida Sans Unicode"/>
              </a:rPr>
              <a:t>a</a:t>
            </a:r>
            <a:r>
              <a:rPr dirty="0" sz="1300" spc="-365">
                <a:solidFill>
                  <a:srgbClr val="FFFFFF"/>
                </a:solidFill>
                <a:latin typeface="Lucida Sans Unicode"/>
                <a:cs typeface="Lucida Sans Unicode"/>
              </a:rPr>
              <a:t>m</a:t>
            </a:r>
            <a:r>
              <a:rPr dirty="0" sz="1300" spc="-125">
                <a:solidFill>
                  <a:srgbClr val="FFFFFF"/>
                </a:solidFill>
                <a:latin typeface="Lucida Sans Unicode"/>
                <a:cs typeface="Lucida Sans Unicode"/>
              </a:rPr>
              <a:t>i</a:t>
            </a:r>
            <a:r>
              <a:rPr dirty="0" sz="1300" spc="-75">
                <a:solidFill>
                  <a:srgbClr val="FFFFFF"/>
                </a:solidFill>
                <a:latin typeface="Lucida Sans Unicode"/>
                <a:cs typeface="Lucida Sans Unicode"/>
              </a:rPr>
              <a:t>c</a:t>
            </a:r>
            <a:r>
              <a:rPr dirty="0" sz="1300" spc="-5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dirty="0" sz="1300" spc="-95">
                <a:solidFill>
                  <a:srgbClr val="FFFFFF"/>
                </a:solidFill>
                <a:latin typeface="Lucida Sans Unicode"/>
                <a:cs typeface="Lucida Sans Unicode"/>
              </a:rPr>
              <a:t>s</a:t>
            </a:r>
            <a:r>
              <a:rPr dirty="0" sz="1300" spc="-170">
                <a:solidFill>
                  <a:srgbClr val="FFFFFF"/>
                </a:solidFill>
                <a:latin typeface="Lucida Sans Unicode"/>
                <a:cs typeface="Lucida Sans Unicode"/>
              </a:rPr>
              <a:t>o</a:t>
            </a:r>
            <a:r>
              <a:rPr dirty="0" sz="1300" spc="-254">
                <a:solidFill>
                  <a:srgbClr val="FFFFFF"/>
                </a:solidFill>
                <a:latin typeface="Lucida Sans Unicode"/>
                <a:cs typeface="Lucida Sans Unicode"/>
              </a:rPr>
              <a:t>n</a:t>
            </a:r>
            <a:r>
              <a:rPr dirty="0" sz="1300" spc="-175">
                <a:solidFill>
                  <a:srgbClr val="FFFFFF"/>
                </a:solidFill>
                <a:latin typeface="Lucida Sans Unicode"/>
                <a:cs typeface="Lucida Sans Unicode"/>
              </a:rPr>
              <a:t>g</a:t>
            </a:r>
            <a:r>
              <a:rPr dirty="0" sz="1300" spc="-95">
                <a:solidFill>
                  <a:srgbClr val="FFFFFF"/>
                </a:solidFill>
                <a:latin typeface="Lucida Sans Unicode"/>
                <a:cs typeface="Lucida Sans Unicode"/>
              </a:rPr>
              <a:t>s</a:t>
            </a:r>
            <a:r>
              <a:rPr dirty="0" sz="1300" spc="70">
                <a:solidFill>
                  <a:srgbClr val="FFFFFF"/>
                </a:solidFill>
                <a:latin typeface="Lucida Sans Unicode"/>
                <a:cs typeface="Lucida Sans Unicode"/>
              </a:rPr>
              <a:t>)</a:t>
            </a:r>
            <a:r>
              <a:rPr dirty="0" sz="1300" spc="-160">
                <a:solidFill>
                  <a:srgbClr val="FFFFFF"/>
                </a:solidFill>
                <a:latin typeface="Lucida Sans Unicode"/>
                <a:cs typeface="Lucida Sans Unicode"/>
              </a:rPr>
              <a:t>.</a:t>
            </a:r>
            <a:endParaRPr sz="1300">
              <a:latin typeface="Lucida Sans Unicode"/>
              <a:cs typeface="Lucida Sans Unicode"/>
            </a:endParaRPr>
          </a:p>
          <a:p>
            <a:pPr marL="379730">
              <a:lnSpc>
                <a:spcPct val="100000"/>
              </a:lnSpc>
              <a:spcBef>
                <a:spcPts val="85"/>
              </a:spcBef>
            </a:pPr>
            <a:r>
              <a:rPr dirty="0" sz="1300" spc="-1019" u="sng">
                <a:solidFill>
                  <a:srgbClr val="FFFFFF"/>
                </a:solidFill>
                <a:latin typeface="Lucida Sans Unicode"/>
                <a:cs typeface="Lucida Sans Unicode"/>
              </a:rPr>
              <a:t>Q</a:t>
            </a:r>
            <a:r>
              <a:rPr dirty="0" sz="1300" spc="-120" u="sng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dirty="0" sz="1300" spc="65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dirty="0" sz="1300" spc="-229" u="sng">
                <a:solidFill>
                  <a:srgbClr val="FFFFFF"/>
                </a:solidFill>
                <a:latin typeface="Lucida Sans Unicode"/>
                <a:cs typeface="Lucida Sans Unicode"/>
              </a:rPr>
              <a:t>u</a:t>
            </a:r>
            <a:r>
              <a:rPr dirty="0" sz="1300" spc="20" u="sng">
                <a:solidFill>
                  <a:srgbClr val="FFFFFF"/>
                </a:solidFill>
                <a:latin typeface="Lucida Sans Unicode"/>
                <a:cs typeface="Lucida Sans Unicode"/>
              </a:rPr>
              <a:t>r</a:t>
            </a:r>
            <a:r>
              <a:rPr dirty="0" sz="1300" spc="-75" u="sng">
                <a:solidFill>
                  <a:srgbClr val="FFFFFF"/>
                </a:solidFill>
                <a:latin typeface="Lucida Sans Unicode"/>
                <a:cs typeface="Lucida Sans Unicode"/>
              </a:rPr>
              <a:t>a</a:t>
            </a:r>
            <a:r>
              <a:rPr dirty="0" sz="1300" spc="-254" u="sng">
                <a:solidFill>
                  <a:srgbClr val="FFFFFF"/>
                </a:solidFill>
                <a:latin typeface="Lucida Sans Unicode"/>
                <a:cs typeface="Lucida Sans Unicode"/>
              </a:rPr>
              <a:t>n</a:t>
            </a:r>
            <a:r>
              <a:rPr dirty="0" sz="1300" spc="-125" u="sng">
                <a:solidFill>
                  <a:srgbClr val="FFFFFF"/>
                </a:solidFill>
                <a:latin typeface="Lucida Sans Unicode"/>
                <a:cs typeface="Lucida Sans Unicode"/>
              </a:rPr>
              <a:t>i</a:t>
            </a:r>
            <a:r>
              <a:rPr dirty="0" sz="1300" spc="-75" u="sng">
                <a:solidFill>
                  <a:srgbClr val="FFFFFF"/>
                </a:solidFill>
                <a:latin typeface="Lucida Sans Unicode"/>
                <a:cs typeface="Lucida Sans Unicode"/>
              </a:rPr>
              <a:t>c</a:t>
            </a:r>
            <a:r>
              <a:rPr dirty="0" sz="1300" spc="-120" u="sng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dirty="0" sz="1300" spc="-30" u="sng">
                <a:solidFill>
                  <a:srgbClr val="FFFFFF"/>
                </a:solidFill>
                <a:latin typeface="Lucida Sans Unicode"/>
                <a:cs typeface="Lucida Sans Unicode"/>
              </a:rPr>
              <a:t>S</a:t>
            </a:r>
            <a:r>
              <a:rPr dirty="0" sz="1300" spc="80" u="sng">
                <a:solidFill>
                  <a:srgbClr val="FFFFFF"/>
                </a:solidFill>
                <a:latin typeface="Lucida Sans Unicode"/>
                <a:cs typeface="Lucida Sans Unicode"/>
              </a:rPr>
              <a:t>t</a:t>
            </a:r>
            <a:r>
              <a:rPr dirty="0" sz="1300" spc="-229" u="sng">
                <a:solidFill>
                  <a:srgbClr val="FFFFFF"/>
                </a:solidFill>
                <a:latin typeface="Lucida Sans Unicode"/>
                <a:cs typeface="Lucida Sans Unicode"/>
              </a:rPr>
              <a:t>u</a:t>
            </a:r>
            <a:r>
              <a:rPr dirty="0" sz="1300" spc="-160" u="sng">
                <a:solidFill>
                  <a:srgbClr val="FFFFFF"/>
                </a:solidFill>
                <a:latin typeface="Lucida Sans Unicode"/>
                <a:cs typeface="Lucida Sans Unicode"/>
              </a:rPr>
              <a:t>d</a:t>
            </a:r>
            <a:r>
              <a:rPr dirty="0" sz="1300" spc="-125" u="sng">
                <a:solidFill>
                  <a:srgbClr val="FFFFFF"/>
                </a:solidFill>
                <a:latin typeface="Lucida Sans Unicode"/>
                <a:cs typeface="Lucida Sans Unicode"/>
              </a:rPr>
              <a:t>i</a:t>
            </a:r>
            <a:r>
              <a:rPr dirty="0" sz="1300" spc="-95" u="sng">
                <a:solidFill>
                  <a:srgbClr val="FFFFFF"/>
                </a:solidFill>
                <a:latin typeface="Lucida Sans Unicode"/>
                <a:cs typeface="Lucida Sans Unicode"/>
              </a:rPr>
              <a:t>e</a:t>
            </a:r>
            <a:r>
              <a:rPr dirty="0" sz="1300" spc="-95" u="sng">
                <a:solidFill>
                  <a:srgbClr val="FFFFFF"/>
                </a:solidFill>
                <a:latin typeface="Lucida Sans Unicode"/>
                <a:cs typeface="Lucida Sans Unicode"/>
              </a:rPr>
              <a:t>s</a:t>
            </a:r>
            <a:r>
              <a:rPr dirty="0" sz="1300" spc="-120" u="sng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dirty="0" sz="1300" spc="-120" u="sng">
                <a:solidFill>
                  <a:srgbClr val="FFFFFF"/>
                </a:solidFill>
                <a:latin typeface="Lucida Sans Unicode"/>
                <a:cs typeface="Lucida Sans Unicode"/>
              </a:rPr>
              <a:t>&amp;</a:t>
            </a:r>
            <a:r>
              <a:rPr dirty="0" sz="1300" spc="-120" u="sng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dirty="0" sz="1300" spc="120" u="sng">
                <a:solidFill>
                  <a:srgbClr val="FFFFFF"/>
                </a:solidFill>
                <a:latin typeface="Lucida Sans Unicode"/>
                <a:cs typeface="Lucida Sans Unicode"/>
              </a:rPr>
              <a:t>I</a:t>
            </a:r>
            <a:r>
              <a:rPr dirty="0" sz="1300" spc="-95" u="sng">
                <a:solidFill>
                  <a:srgbClr val="FFFFFF"/>
                </a:solidFill>
                <a:latin typeface="Lucida Sans Unicode"/>
                <a:cs typeface="Lucida Sans Unicode"/>
              </a:rPr>
              <a:t>s</a:t>
            </a:r>
            <a:r>
              <a:rPr dirty="0" sz="1300" spc="-120" u="sng">
                <a:solidFill>
                  <a:srgbClr val="FFFFFF"/>
                </a:solidFill>
                <a:latin typeface="Lucida Sans Unicode"/>
                <a:cs typeface="Lucida Sans Unicode"/>
              </a:rPr>
              <a:t>l</a:t>
            </a:r>
            <a:r>
              <a:rPr dirty="0" sz="1300" spc="-75" u="sng">
                <a:solidFill>
                  <a:srgbClr val="FFFFFF"/>
                </a:solidFill>
                <a:latin typeface="Lucida Sans Unicode"/>
                <a:cs typeface="Lucida Sans Unicode"/>
              </a:rPr>
              <a:t>a</a:t>
            </a:r>
            <a:r>
              <a:rPr dirty="0" sz="1300" spc="-365" u="sng">
                <a:solidFill>
                  <a:srgbClr val="FFFFFF"/>
                </a:solidFill>
                <a:latin typeface="Lucida Sans Unicode"/>
                <a:cs typeface="Lucida Sans Unicode"/>
              </a:rPr>
              <a:t>m</a:t>
            </a:r>
            <a:r>
              <a:rPr dirty="0" sz="1300" spc="-125" u="sng">
                <a:solidFill>
                  <a:srgbClr val="FFFFFF"/>
                </a:solidFill>
                <a:latin typeface="Lucida Sans Unicode"/>
                <a:cs typeface="Lucida Sans Unicode"/>
              </a:rPr>
              <a:t>i</a:t>
            </a:r>
            <a:r>
              <a:rPr dirty="0" sz="1300" spc="-75" u="sng">
                <a:solidFill>
                  <a:srgbClr val="FFFFFF"/>
                </a:solidFill>
                <a:latin typeface="Lucida Sans Unicode"/>
                <a:cs typeface="Lucida Sans Unicode"/>
              </a:rPr>
              <a:t>c</a:t>
            </a:r>
            <a:r>
              <a:rPr dirty="0" sz="1300" spc="-120" u="sng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dirty="0" sz="1300" spc="165" u="sng">
                <a:solidFill>
                  <a:srgbClr val="FFFFFF"/>
                </a:solidFill>
                <a:latin typeface="Lucida Sans Unicode"/>
                <a:cs typeface="Lucida Sans Unicode"/>
              </a:rPr>
              <a:t>J</a:t>
            </a:r>
            <a:r>
              <a:rPr dirty="0" sz="1300" spc="-229" u="sng">
                <a:solidFill>
                  <a:srgbClr val="FFFFFF"/>
                </a:solidFill>
                <a:latin typeface="Lucida Sans Unicode"/>
                <a:cs typeface="Lucida Sans Unicode"/>
              </a:rPr>
              <a:t>u</a:t>
            </a:r>
            <a:r>
              <a:rPr dirty="0" sz="1300" spc="20" u="sng">
                <a:solidFill>
                  <a:srgbClr val="FFFFFF"/>
                </a:solidFill>
                <a:latin typeface="Lucida Sans Unicode"/>
                <a:cs typeface="Lucida Sans Unicode"/>
              </a:rPr>
              <a:t>r</a:t>
            </a:r>
            <a:r>
              <a:rPr dirty="0" sz="1300" spc="-125" u="sng">
                <a:solidFill>
                  <a:srgbClr val="FFFFFF"/>
                </a:solidFill>
                <a:latin typeface="Lucida Sans Unicode"/>
                <a:cs typeface="Lucida Sans Unicode"/>
              </a:rPr>
              <a:t>i</a:t>
            </a:r>
            <a:r>
              <a:rPr dirty="0" sz="1300" spc="-95" u="sng">
                <a:solidFill>
                  <a:srgbClr val="FFFFFF"/>
                </a:solidFill>
                <a:latin typeface="Lucida Sans Unicode"/>
                <a:cs typeface="Lucida Sans Unicode"/>
              </a:rPr>
              <a:t>s</a:t>
            </a:r>
            <a:r>
              <a:rPr dirty="0" sz="1300" spc="-160" u="sng">
                <a:solidFill>
                  <a:srgbClr val="FFFFFF"/>
                </a:solidFill>
                <a:latin typeface="Lucida Sans Unicode"/>
                <a:cs typeface="Lucida Sans Unicode"/>
              </a:rPr>
              <a:t>p</a:t>
            </a:r>
            <a:r>
              <a:rPr dirty="0" sz="1300" spc="20" u="sng">
                <a:solidFill>
                  <a:srgbClr val="FFFFFF"/>
                </a:solidFill>
                <a:latin typeface="Lucida Sans Unicode"/>
                <a:cs typeface="Lucida Sans Unicode"/>
              </a:rPr>
              <a:t>r</a:t>
            </a:r>
            <a:r>
              <a:rPr dirty="0" sz="1300" spc="-229" u="sng">
                <a:solidFill>
                  <a:srgbClr val="FFFFFF"/>
                </a:solidFill>
                <a:latin typeface="Lucida Sans Unicode"/>
                <a:cs typeface="Lucida Sans Unicode"/>
              </a:rPr>
              <a:t>u</a:t>
            </a:r>
            <a:r>
              <a:rPr dirty="0" sz="1300" spc="-160" u="sng">
                <a:solidFill>
                  <a:srgbClr val="FFFFFF"/>
                </a:solidFill>
                <a:latin typeface="Lucida Sans Unicode"/>
                <a:cs typeface="Lucida Sans Unicode"/>
              </a:rPr>
              <a:t>d</a:t>
            </a:r>
            <a:r>
              <a:rPr dirty="0" sz="1300" spc="-95" u="sng">
                <a:solidFill>
                  <a:srgbClr val="FFFFFF"/>
                </a:solidFill>
                <a:latin typeface="Lucida Sans Unicode"/>
                <a:cs typeface="Lucida Sans Unicode"/>
              </a:rPr>
              <a:t>e</a:t>
            </a:r>
            <a:r>
              <a:rPr dirty="0" sz="1300" spc="-254" u="sng">
                <a:solidFill>
                  <a:srgbClr val="FFFFFF"/>
                </a:solidFill>
                <a:latin typeface="Lucida Sans Unicode"/>
                <a:cs typeface="Lucida Sans Unicode"/>
              </a:rPr>
              <a:t>n</a:t>
            </a:r>
            <a:r>
              <a:rPr dirty="0" sz="1300" spc="-75" u="sng">
                <a:solidFill>
                  <a:srgbClr val="FFFFFF"/>
                </a:solidFill>
                <a:latin typeface="Lucida Sans Unicode"/>
                <a:cs typeface="Lucida Sans Unicode"/>
              </a:rPr>
              <a:t>c</a:t>
            </a:r>
            <a:r>
              <a:rPr dirty="0" sz="1300" spc="-95" u="sng">
                <a:solidFill>
                  <a:srgbClr val="FFFFFF"/>
                </a:solidFill>
                <a:latin typeface="Lucida Sans Unicode"/>
                <a:cs typeface="Lucida Sans Unicode"/>
              </a:rPr>
              <a:t>e</a:t>
            </a:r>
            <a:r>
              <a:rPr dirty="0" sz="1300" spc="-415" u="sng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dirty="0" sz="1300" spc="-90">
                <a:solidFill>
                  <a:srgbClr val="FFFFFF"/>
                </a:solidFill>
                <a:latin typeface="Lucida Sans Unicode"/>
                <a:cs typeface="Lucida Sans Unicode"/>
              </a:rPr>
              <a:t>:</a:t>
            </a:r>
            <a:r>
              <a:rPr dirty="0" sz="1300" spc="-12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dirty="0" sz="1300" spc="-215">
                <a:solidFill>
                  <a:srgbClr val="FFFFFF"/>
                </a:solidFill>
                <a:latin typeface="Lucida Sans Unicode"/>
                <a:cs typeface="Lucida Sans Unicode"/>
              </a:rPr>
              <a:t>D</a:t>
            </a:r>
            <a:r>
              <a:rPr dirty="0" sz="1300" spc="-95">
                <a:solidFill>
                  <a:srgbClr val="FFFFFF"/>
                </a:solidFill>
                <a:latin typeface="Lucida Sans Unicode"/>
                <a:cs typeface="Lucida Sans Unicode"/>
              </a:rPr>
              <a:t>ee</a:t>
            </a:r>
            <a:r>
              <a:rPr dirty="0" sz="1300" spc="-160">
                <a:solidFill>
                  <a:srgbClr val="FFFFFF"/>
                </a:solidFill>
                <a:latin typeface="Lucida Sans Unicode"/>
                <a:cs typeface="Lucida Sans Unicode"/>
              </a:rPr>
              <a:t>p</a:t>
            </a:r>
            <a:r>
              <a:rPr dirty="0" sz="1300" spc="-95">
                <a:solidFill>
                  <a:srgbClr val="FFFFFF"/>
                </a:solidFill>
                <a:latin typeface="Lucida Sans Unicode"/>
                <a:cs typeface="Lucida Sans Unicode"/>
              </a:rPr>
              <a:t>e</a:t>
            </a:r>
            <a:r>
              <a:rPr dirty="0" sz="1300" spc="20">
                <a:solidFill>
                  <a:srgbClr val="FFFFFF"/>
                </a:solidFill>
                <a:latin typeface="Lucida Sans Unicode"/>
                <a:cs typeface="Lucida Sans Unicode"/>
              </a:rPr>
              <a:t>r</a:t>
            </a:r>
            <a:r>
              <a:rPr dirty="0" sz="1300" spc="-12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dirty="0" sz="1300" spc="-229">
                <a:solidFill>
                  <a:srgbClr val="FFFFFF"/>
                </a:solidFill>
                <a:latin typeface="Lucida Sans Unicode"/>
                <a:cs typeface="Lucida Sans Unicode"/>
              </a:rPr>
              <a:t>u</a:t>
            </a:r>
            <a:r>
              <a:rPr dirty="0" sz="1300" spc="-254">
                <a:solidFill>
                  <a:srgbClr val="FFFFFF"/>
                </a:solidFill>
                <a:latin typeface="Lucida Sans Unicode"/>
                <a:cs typeface="Lucida Sans Unicode"/>
              </a:rPr>
              <a:t>n</a:t>
            </a:r>
            <a:r>
              <a:rPr dirty="0" sz="1300" spc="-160">
                <a:solidFill>
                  <a:srgbClr val="FFFFFF"/>
                </a:solidFill>
                <a:latin typeface="Lucida Sans Unicode"/>
                <a:cs typeface="Lucida Sans Unicode"/>
              </a:rPr>
              <a:t>d</a:t>
            </a:r>
            <a:r>
              <a:rPr dirty="0" sz="1300" spc="-95">
                <a:solidFill>
                  <a:srgbClr val="FFFFFF"/>
                </a:solidFill>
                <a:latin typeface="Lucida Sans Unicode"/>
                <a:cs typeface="Lucida Sans Unicode"/>
              </a:rPr>
              <a:t>e</a:t>
            </a:r>
            <a:r>
              <a:rPr dirty="0" sz="1300" spc="20">
                <a:solidFill>
                  <a:srgbClr val="FFFFFF"/>
                </a:solidFill>
                <a:latin typeface="Lucida Sans Unicode"/>
                <a:cs typeface="Lucida Sans Unicode"/>
              </a:rPr>
              <a:t>r</a:t>
            </a:r>
            <a:r>
              <a:rPr dirty="0" sz="1300" spc="-95">
                <a:solidFill>
                  <a:srgbClr val="FFFFFF"/>
                </a:solidFill>
                <a:latin typeface="Lucida Sans Unicode"/>
                <a:cs typeface="Lucida Sans Unicode"/>
              </a:rPr>
              <a:t>s</a:t>
            </a:r>
            <a:r>
              <a:rPr dirty="0" sz="1300" spc="80">
                <a:solidFill>
                  <a:srgbClr val="FFFFFF"/>
                </a:solidFill>
                <a:latin typeface="Lucida Sans Unicode"/>
                <a:cs typeface="Lucida Sans Unicode"/>
              </a:rPr>
              <a:t>t</a:t>
            </a:r>
            <a:r>
              <a:rPr dirty="0" sz="1300" spc="-75">
                <a:solidFill>
                  <a:srgbClr val="FFFFFF"/>
                </a:solidFill>
                <a:latin typeface="Lucida Sans Unicode"/>
                <a:cs typeface="Lucida Sans Unicode"/>
              </a:rPr>
              <a:t>a</a:t>
            </a:r>
            <a:r>
              <a:rPr dirty="0" sz="1300" spc="-254">
                <a:solidFill>
                  <a:srgbClr val="FFFFFF"/>
                </a:solidFill>
                <a:latin typeface="Lucida Sans Unicode"/>
                <a:cs typeface="Lucida Sans Unicode"/>
              </a:rPr>
              <a:t>n</a:t>
            </a:r>
            <a:r>
              <a:rPr dirty="0" sz="1300" spc="-160">
                <a:solidFill>
                  <a:srgbClr val="FFFFFF"/>
                </a:solidFill>
                <a:latin typeface="Lucida Sans Unicode"/>
                <a:cs typeface="Lucida Sans Unicode"/>
              </a:rPr>
              <a:t>d</a:t>
            </a:r>
            <a:r>
              <a:rPr dirty="0" sz="1300" spc="-125">
                <a:solidFill>
                  <a:srgbClr val="FFFFFF"/>
                </a:solidFill>
                <a:latin typeface="Lucida Sans Unicode"/>
                <a:cs typeface="Lucida Sans Unicode"/>
              </a:rPr>
              <a:t>i</a:t>
            </a:r>
            <a:r>
              <a:rPr dirty="0" sz="1300" spc="-254">
                <a:solidFill>
                  <a:srgbClr val="FFFFFF"/>
                </a:solidFill>
                <a:latin typeface="Lucida Sans Unicode"/>
                <a:cs typeface="Lucida Sans Unicode"/>
              </a:rPr>
              <a:t>n</a:t>
            </a:r>
            <a:r>
              <a:rPr dirty="0" sz="1300" spc="-175">
                <a:solidFill>
                  <a:srgbClr val="FFFFFF"/>
                </a:solidFill>
                <a:latin typeface="Lucida Sans Unicode"/>
                <a:cs typeface="Lucida Sans Unicode"/>
              </a:rPr>
              <a:t>g</a:t>
            </a:r>
            <a:r>
              <a:rPr dirty="0" sz="1300" spc="-12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dirty="0" sz="1300" spc="-170">
                <a:solidFill>
                  <a:srgbClr val="FFFFFF"/>
                </a:solidFill>
                <a:latin typeface="Lucida Sans Unicode"/>
                <a:cs typeface="Lucida Sans Unicode"/>
              </a:rPr>
              <a:t>o</a:t>
            </a:r>
            <a:r>
              <a:rPr dirty="0" sz="1300" spc="45">
                <a:solidFill>
                  <a:srgbClr val="FFFFFF"/>
                </a:solidFill>
                <a:latin typeface="Lucida Sans Unicode"/>
                <a:cs typeface="Lucida Sans Unicode"/>
              </a:rPr>
              <a:t>f</a:t>
            </a:r>
            <a:r>
              <a:rPr dirty="0" sz="1300" spc="-12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dirty="0" sz="1300" spc="80">
                <a:solidFill>
                  <a:srgbClr val="FFFFFF"/>
                </a:solidFill>
                <a:latin typeface="Lucida Sans Unicode"/>
                <a:cs typeface="Lucida Sans Unicode"/>
              </a:rPr>
              <a:t>t</a:t>
            </a:r>
            <a:r>
              <a:rPr dirty="0" sz="1300" spc="-195">
                <a:solidFill>
                  <a:srgbClr val="FFFFFF"/>
                </a:solidFill>
                <a:latin typeface="Lucida Sans Unicode"/>
                <a:cs typeface="Lucida Sans Unicode"/>
              </a:rPr>
              <a:t>h</a:t>
            </a:r>
            <a:r>
              <a:rPr dirty="0" sz="1300" spc="-95">
                <a:solidFill>
                  <a:srgbClr val="FFFFFF"/>
                </a:solidFill>
                <a:latin typeface="Lucida Sans Unicode"/>
                <a:cs typeface="Lucida Sans Unicode"/>
              </a:rPr>
              <a:t>e</a:t>
            </a:r>
            <a:r>
              <a:rPr dirty="0" sz="1300" spc="-12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dirty="0" sz="1300" spc="-245">
                <a:solidFill>
                  <a:srgbClr val="FFFFFF"/>
                </a:solidFill>
                <a:latin typeface="Lucida Sans Unicode"/>
                <a:cs typeface="Lucida Sans Unicode"/>
              </a:rPr>
              <a:t>Q</a:t>
            </a:r>
            <a:r>
              <a:rPr dirty="0" sz="1300" spc="-229">
                <a:solidFill>
                  <a:srgbClr val="FFFFFF"/>
                </a:solidFill>
                <a:latin typeface="Lucida Sans Unicode"/>
                <a:cs typeface="Lucida Sans Unicode"/>
              </a:rPr>
              <a:t>u</a:t>
            </a:r>
            <a:r>
              <a:rPr dirty="0" sz="1300" spc="20">
                <a:solidFill>
                  <a:srgbClr val="FFFFFF"/>
                </a:solidFill>
                <a:latin typeface="Lucida Sans Unicode"/>
                <a:cs typeface="Lucida Sans Unicode"/>
              </a:rPr>
              <a:t>r</a:t>
            </a:r>
            <a:r>
              <a:rPr dirty="0" sz="1300" spc="-75">
                <a:solidFill>
                  <a:srgbClr val="FFFFFF"/>
                </a:solidFill>
                <a:latin typeface="Lucida Sans Unicode"/>
                <a:cs typeface="Lucida Sans Unicode"/>
              </a:rPr>
              <a:t>a</a:t>
            </a:r>
            <a:r>
              <a:rPr dirty="0" sz="1300" spc="-254">
                <a:solidFill>
                  <a:srgbClr val="FFFFFF"/>
                </a:solidFill>
                <a:latin typeface="Lucida Sans Unicode"/>
                <a:cs typeface="Lucida Sans Unicode"/>
              </a:rPr>
              <a:t>n</a:t>
            </a:r>
            <a:r>
              <a:rPr dirty="0" sz="1300" spc="-145">
                <a:solidFill>
                  <a:srgbClr val="FFFFFF"/>
                </a:solidFill>
                <a:latin typeface="Lucida Sans Unicode"/>
                <a:cs typeface="Lucida Sans Unicode"/>
              </a:rPr>
              <a:t>,</a:t>
            </a:r>
            <a:r>
              <a:rPr dirty="0" sz="1300" spc="-12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dirty="0" sz="1300" spc="-290">
                <a:solidFill>
                  <a:srgbClr val="FFFFFF"/>
                </a:solidFill>
                <a:latin typeface="Lucida Sans Unicode"/>
                <a:cs typeface="Lucida Sans Unicode"/>
              </a:rPr>
              <a:t>H</a:t>
            </a:r>
            <a:r>
              <a:rPr dirty="0" sz="1300" spc="-75">
                <a:solidFill>
                  <a:srgbClr val="FFFFFF"/>
                </a:solidFill>
                <a:latin typeface="Lucida Sans Unicode"/>
                <a:cs typeface="Lucida Sans Unicode"/>
              </a:rPr>
              <a:t>a</a:t>
            </a:r>
            <a:r>
              <a:rPr dirty="0" sz="1300" spc="-160">
                <a:solidFill>
                  <a:srgbClr val="FFFFFF"/>
                </a:solidFill>
                <a:latin typeface="Lucida Sans Unicode"/>
                <a:cs typeface="Lucida Sans Unicode"/>
              </a:rPr>
              <a:t>d</a:t>
            </a:r>
            <a:r>
              <a:rPr dirty="0" sz="1300" spc="-125">
                <a:solidFill>
                  <a:srgbClr val="FFFFFF"/>
                </a:solidFill>
                <a:latin typeface="Lucida Sans Unicode"/>
                <a:cs typeface="Lucida Sans Unicode"/>
              </a:rPr>
              <a:t>i</a:t>
            </a:r>
            <a:r>
              <a:rPr dirty="0" sz="1300" spc="80">
                <a:solidFill>
                  <a:srgbClr val="FFFFFF"/>
                </a:solidFill>
                <a:latin typeface="Lucida Sans Unicode"/>
                <a:cs typeface="Lucida Sans Unicode"/>
              </a:rPr>
              <a:t>t</a:t>
            </a:r>
            <a:r>
              <a:rPr dirty="0" sz="1300" spc="-195">
                <a:solidFill>
                  <a:srgbClr val="FFFFFF"/>
                </a:solidFill>
                <a:latin typeface="Lucida Sans Unicode"/>
                <a:cs typeface="Lucida Sans Unicode"/>
              </a:rPr>
              <a:t>h</a:t>
            </a:r>
            <a:r>
              <a:rPr dirty="0" sz="1300" spc="-145">
                <a:solidFill>
                  <a:srgbClr val="FFFFFF"/>
                </a:solidFill>
                <a:latin typeface="Lucida Sans Unicode"/>
                <a:cs typeface="Lucida Sans Unicode"/>
              </a:rPr>
              <a:t>,</a:t>
            </a:r>
            <a:r>
              <a:rPr dirty="0" sz="1300" spc="-12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dirty="0" sz="1300" spc="-75">
                <a:solidFill>
                  <a:srgbClr val="FFFFFF"/>
                </a:solidFill>
                <a:latin typeface="Lucida Sans Unicode"/>
                <a:cs typeface="Lucida Sans Unicode"/>
              </a:rPr>
              <a:t>a</a:t>
            </a:r>
            <a:r>
              <a:rPr dirty="0" sz="1300" spc="-254">
                <a:solidFill>
                  <a:srgbClr val="FFFFFF"/>
                </a:solidFill>
                <a:latin typeface="Lucida Sans Unicode"/>
                <a:cs typeface="Lucida Sans Unicode"/>
              </a:rPr>
              <a:t>n</a:t>
            </a:r>
            <a:r>
              <a:rPr dirty="0" sz="1300" spc="-160">
                <a:solidFill>
                  <a:srgbClr val="FFFFFF"/>
                </a:solidFill>
                <a:latin typeface="Lucida Sans Unicode"/>
                <a:cs typeface="Lucida Sans Unicode"/>
              </a:rPr>
              <a:t>d</a:t>
            </a:r>
            <a:r>
              <a:rPr dirty="0" sz="1300" spc="-12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dirty="0" sz="1300" spc="-100">
                <a:solidFill>
                  <a:srgbClr val="FFFFFF"/>
                </a:solidFill>
                <a:latin typeface="Lucida Sans Unicode"/>
                <a:cs typeface="Lucida Sans Unicode"/>
              </a:rPr>
              <a:t>F</a:t>
            </a:r>
            <a:r>
              <a:rPr dirty="0" sz="1300" spc="-125">
                <a:solidFill>
                  <a:srgbClr val="FFFFFF"/>
                </a:solidFill>
                <a:latin typeface="Lucida Sans Unicode"/>
                <a:cs typeface="Lucida Sans Unicode"/>
              </a:rPr>
              <a:t>i</a:t>
            </a:r>
            <a:r>
              <a:rPr dirty="0" sz="1300" spc="-175">
                <a:solidFill>
                  <a:srgbClr val="FFFFFF"/>
                </a:solidFill>
                <a:latin typeface="Lucida Sans Unicode"/>
                <a:cs typeface="Lucida Sans Unicode"/>
              </a:rPr>
              <a:t>q</a:t>
            </a:r>
            <a:r>
              <a:rPr dirty="0" sz="1300" spc="-195">
                <a:solidFill>
                  <a:srgbClr val="FFFFFF"/>
                </a:solidFill>
                <a:latin typeface="Lucida Sans Unicode"/>
                <a:cs typeface="Lucida Sans Unicode"/>
              </a:rPr>
              <a:t>h</a:t>
            </a:r>
            <a:r>
              <a:rPr dirty="0" sz="1300" spc="-160">
                <a:solidFill>
                  <a:srgbClr val="FFFFFF"/>
                </a:solidFill>
                <a:latin typeface="Lucida Sans Unicode"/>
                <a:cs typeface="Lucida Sans Unicode"/>
              </a:rPr>
              <a:t>.</a:t>
            </a:r>
            <a:endParaRPr sz="1300">
              <a:latin typeface="Lucida Sans Unicode"/>
              <a:cs typeface="Lucida Sans Unicode"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265737" y="6979673"/>
            <a:ext cx="57150" cy="57150"/>
          </a:xfrm>
          <a:custGeom>
            <a:avLst/>
            <a:gdLst/>
            <a:ahLst/>
            <a:cxnLst/>
            <a:rect l="l" t="t" r="r" b="b"/>
            <a:pathLst>
              <a:path w="57150" h="57150">
                <a:moveTo>
                  <a:pt x="32336" y="57100"/>
                </a:moveTo>
                <a:lnTo>
                  <a:pt x="24764" y="57100"/>
                </a:lnTo>
                <a:lnTo>
                  <a:pt x="21122" y="56376"/>
                </a:lnTo>
                <a:lnTo>
                  <a:pt x="0" y="32336"/>
                </a:lnTo>
                <a:lnTo>
                  <a:pt x="0" y="24764"/>
                </a:lnTo>
                <a:lnTo>
                  <a:pt x="24764" y="0"/>
                </a:lnTo>
                <a:lnTo>
                  <a:pt x="32336" y="0"/>
                </a:lnTo>
                <a:lnTo>
                  <a:pt x="57100" y="24764"/>
                </a:lnTo>
                <a:lnTo>
                  <a:pt x="57100" y="32336"/>
                </a:lnTo>
                <a:lnTo>
                  <a:pt x="32336" y="5710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/>
          <p:nvPr/>
        </p:nvSpPr>
        <p:spPr>
          <a:xfrm>
            <a:off x="265737" y="7398409"/>
            <a:ext cx="57150" cy="57150"/>
          </a:xfrm>
          <a:custGeom>
            <a:avLst/>
            <a:gdLst/>
            <a:ahLst/>
            <a:cxnLst/>
            <a:rect l="l" t="t" r="r" b="b"/>
            <a:pathLst>
              <a:path w="57150" h="57150">
                <a:moveTo>
                  <a:pt x="32336" y="57100"/>
                </a:moveTo>
                <a:lnTo>
                  <a:pt x="24764" y="57100"/>
                </a:lnTo>
                <a:lnTo>
                  <a:pt x="21122" y="56375"/>
                </a:lnTo>
                <a:lnTo>
                  <a:pt x="0" y="32336"/>
                </a:lnTo>
                <a:lnTo>
                  <a:pt x="0" y="24764"/>
                </a:lnTo>
                <a:lnTo>
                  <a:pt x="24764" y="0"/>
                </a:lnTo>
                <a:lnTo>
                  <a:pt x="32336" y="0"/>
                </a:lnTo>
                <a:lnTo>
                  <a:pt x="57100" y="24764"/>
                </a:lnTo>
                <a:lnTo>
                  <a:pt x="57100" y="32336"/>
                </a:lnTo>
                <a:lnTo>
                  <a:pt x="32336" y="5710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9" name="object 19"/>
          <p:cNvSpPr/>
          <p:nvPr/>
        </p:nvSpPr>
        <p:spPr>
          <a:xfrm>
            <a:off x="265737" y="7607778"/>
            <a:ext cx="57150" cy="57150"/>
          </a:xfrm>
          <a:custGeom>
            <a:avLst/>
            <a:gdLst/>
            <a:ahLst/>
            <a:cxnLst/>
            <a:rect l="l" t="t" r="r" b="b"/>
            <a:pathLst>
              <a:path w="57150" h="57150">
                <a:moveTo>
                  <a:pt x="32336" y="57100"/>
                </a:moveTo>
                <a:lnTo>
                  <a:pt x="24764" y="57100"/>
                </a:lnTo>
                <a:lnTo>
                  <a:pt x="21122" y="56375"/>
                </a:lnTo>
                <a:lnTo>
                  <a:pt x="0" y="32336"/>
                </a:lnTo>
                <a:lnTo>
                  <a:pt x="0" y="24764"/>
                </a:lnTo>
                <a:lnTo>
                  <a:pt x="24764" y="0"/>
                </a:lnTo>
                <a:lnTo>
                  <a:pt x="32336" y="0"/>
                </a:lnTo>
                <a:lnTo>
                  <a:pt x="57100" y="24764"/>
                </a:lnTo>
                <a:lnTo>
                  <a:pt x="57100" y="32336"/>
                </a:lnTo>
                <a:lnTo>
                  <a:pt x="32336" y="5710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0" name="object 20"/>
          <p:cNvSpPr/>
          <p:nvPr/>
        </p:nvSpPr>
        <p:spPr>
          <a:xfrm>
            <a:off x="265737" y="7817146"/>
            <a:ext cx="57150" cy="57150"/>
          </a:xfrm>
          <a:custGeom>
            <a:avLst/>
            <a:gdLst/>
            <a:ahLst/>
            <a:cxnLst/>
            <a:rect l="l" t="t" r="r" b="b"/>
            <a:pathLst>
              <a:path w="57150" h="57150">
                <a:moveTo>
                  <a:pt x="32336" y="57100"/>
                </a:moveTo>
                <a:lnTo>
                  <a:pt x="24764" y="57100"/>
                </a:lnTo>
                <a:lnTo>
                  <a:pt x="21122" y="56375"/>
                </a:lnTo>
                <a:lnTo>
                  <a:pt x="0" y="32336"/>
                </a:lnTo>
                <a:lnTo>
                  <a:pt x="0" y="24764"/>
                </a:lnTo>
                <a:lnTo>
                  <a:pt x="24764" y="0"/>
                </a:lnTo>
                <a:lnTo>
                  <a:pt x="32336" y="0"/>
                </a:lnTo>
                <a:lnTo>
                  <a:pt x="57100" y="24764"/>
                </a:lnTo>
                <a:lnTo>
                  <a:pt x="57100" y="32336"/>
                </a:lnTo>
                <a:lnTo>
                  <a:pt x="32336" y="5710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1" name="object 21"/>
          <p:cNvSpPr/>
          <p:nvPr/>
        </p:nvSpPr>
        <p:spPr>
          <a:xfrm>
            <a:off x="265737" y="8026515"/>
            <a:ext cx="57150" cy="57150"/>
          </a:xfrm>
          <a:custGeom>
            <a:avLst/>
            <a:gdLst/>
            <a:ahLst/>
            <a:cxnLst/>
            <a:rect l="l" t="t" r="r" b="b"/>
            <a:pathLst>
              <a:path w="57150" h="57150">
                <a:moveTo>
                  <a:pt x="32336" y="57100"/>
                </a:moveTo>
                <a:lnTo>
                  <a:pt x="24764" y="57100"/>
                </a:lnTo>
                <a:lnTo>
                  <a:pt x="21122" y="56375"/>
                </a:lnTo>
                <a:lnTo>
                  <a:pt x="0" y="32336"/>
                </a:lnTo>
                <a:lnTo>
                  <a:pt x="0" y="24764"/>
                </a:lnTo>
                <a:lnTo>
                  <a:pt x="24764" y="0"/>
                </a:lnTo>
                <a:lnTo>
                  <a:pt x="32336" y="0"/>
                </a:lnTo>
                <a:lnTo>
                  <a:pt x="57100" y="24764"/>
                </a:lnTo>
                <a:lnTo>
                  <a:pt x="57100" y="32336"/>
                </a:lnTo>
                <a:lnTo>
                  <a:pt x="32336" y="5710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2" name="object 22"/>
          <p:cNvSpPr/>
          <p:nvPr/>
        </p:nvSpPr>
        <p:spPr>
          <a:xfrm>
            <a:off x="265737" y="8235884"/>
            <a:ext cx="57150" cy="57150"/>
          </a:xfrm>
          <a:custGeom>
            <a:avLst/>
            <a:gdLst/>
            <a:ahLst/>
            <a:cxnLst/>
            <a:rect l="l" t="t" r="r" b="b"/>
            <a:pathLst>
              <a:path w="57150" h="57150">
                <a:moveTo>
                  <a:pt x="32336" y="57100"/>
                </a:moveTo>
                <a:lnTo>
                  <a:pt x="24764" y="57100"/>
                </a:lnTo>
                <a:lnTo>
                  <a:pt x="21122" y="56375"/>
                </a:lnTo>
                <a:lnTo>
                  <a:pt x="0" y="32336"/>
                </a:lnTo>
                <a:lnTo>
                  <a:pt x="0" y="24764"/>
                </a:lnTo>
                <a:lnTo>
                  <a:pt x="24764" y="0"/>
                </a:lnTo>
                <a:lnTo>
                  <a:pt x="32336" y="0"/>
                </a:lnTo>
                <a:lnTo>
                  <a:pt x="57100" y="24764"/>
                </a:lnTo>
                <a:lnTo>
                  <a:pt x="57100" y="32336"/>
                </a:lnTo>
                <a:lnTo>
                  <a:pt x="32336" y="5710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3" name="object 23"/>
          <p:cNvSpPr/>
          <p:nvPr/>
        </p:nvSpPr>
        <p:spPr>
          <a:xfrm>
            <a:off x="265737" y="8445252"/>
            <a:ext cx="57150" cy="57150"/>
          </a:xfrm>
          <a:custGeom>
            <a:avLst/>
            <a:gdLst/>
            <a:ahLst/>
            <a:cxnLst/>
            <a:rect l="l" t="t" r="r" b="b"/>
            <a:pathLst>
              <a:path w="57150" h="57150">
                <a:moveTo>
                  <a:pt x="32336" y="57100"/>
                </a:moveTo>
                <a:lnTo>
                  <a:pt x="24764" y="57100"/>
                </a:lnTo>
                <a:lnTo>
                  <a:pt x="21122" y="56375"/>
                </a:lnTo>
                <a:lnTo>
                  <a:pt x="0" y="32336"/>
                </a:lnTo>
                <a:lnTo>
                  <a:pt x="0" y="24764"/>
                </a:lnTo>
                <a:lnTo>
                  <a:pt x="24764" y="0"/>
                </a:lnTo>
                <a:lnTo>
                  <a:pt x="32336" y="0"/>
                </a:lnTo>
                <a:lnTo>
                  <a:pt x="57100" y="24764"/>
                </a:lnTo>
                <a:lnTo>
                  <a:pt x="57100" y="32336"/>
                </a:lnTo>
                <a:lnTo>
                  <a:pt x="32336" y="5710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4" name="object 24"/>
          <p:cNvSpPr/>
          <p:nvPr/>
        </p:nvSpPr>
        <p:spPr>
          <a:xfrm>
            <a:off x="265737" y="8654620"/>
            <a:ext cx="57150" cy="57150"/>
          </a:xfrm>
          <a:custGeom>
            <a:avLst/>
            <a:gdLst/>
            <a:ahLst/>
            <a:cxnLst/>
            <a:rect l="l" t="t" r="r" b="b"/>
            <a:pathLst>
              <a:path w="57150" h="57150">
                <a:moveTo>
                  <a:pt x="32336" y="57100"/>
                </a:moveTo>
                <a:lnTo>
                  <a:pt x="24764" y="57100"/>
                </a:lnTo>
                <a:lnTo>
                  <a:pt x="21122" y="56375"/>
                </a:lnTo>
                <a:lnTo>
                  <a:pt x="0" y="32336"/>
                </a:lnTo>
                <a:lnTo>
                  <a:pt x="0" y="24764"/>
                </a:lnTo>
                <a:lnTo>
                  <a:pt x="24764" y="0"/>
                </a:lnTo>
                <a:lnTo>
                  <a:pt x="32336" y="0"/>
                </a:lnTo>
                <a:lnTo>
                  <a:pt x="57100" y="24764"/>
                </a:lnTo>
                <a:lnTo>
                  <a:pt x="57100" y="32336"/>
                </a:lnTo>
                <a:lnTo>
                  <a:pt x="32336" y="5710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5" name="object 25"/>
          <p:cNvSpPr/>
          <p:nvPr/>
        </p:nvSpPr>
        <p:spPr>
          <a:xfrm>
            <a:off x="265737" y="8863989"/>
            <a:ext cx="57150" cy="57150"/>
          </a:xfrm>
          <a:custGeom>
            <a:avLst/>
            <a:gdLst/>
            <a:ahLst/>
            <a:cxnLst/>
            <a:rect l="l" t="t" r="r" b="b"/>
            <a:pathLst>
              <a:path w="57150" h="57150">
                <a:moveTo>
                  <a:pt x="32336" y="57100"/>
                </a:moveTo>
                <a:lnTo>
                  <a:pt x="24764" y="57100"/>
                </a:lnTo>
                <a:lnTo>
                  <a:pt x="21122" y="56375"/>
                </a:lnTo>
                <a:lnTo>
                  <a:pt x="0" y="32336"/>
                </a:lnTo>
                <a:lnTo>
                  <a:pt x="0" y="24764"/>
                </a:lnTo>
                <a:lnTo>
                  <a:pt x="24764" y="0"/>
                </a:lnTo>
                <a:lnTo>
                  <a:pt x="32336" y="0"/>
                </a:lnTo>
                <a:lnTo>
                  <a:pt x="57100" y="24764"/>
                </a:lnTo>
                <a:lnTo>
                  <a:pt x="57100" y="32336"/>
                </a:lnTo>
                <a:lnTo>
                  <a:pt x="32336" y="5710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6" name="object 26"/>
          <p:cNvSpPr/>
          <p:nvPr/>
        </p:nvSpPr>
        <p:spPr>
          <a:xfrm>
            <a:off x="265737" y="9282726"/>
            <a:ext cx="57150" cy="57150"/>
          </a:xfrm>
          <a:custGeom>
            <a:avLst/>
            <a:gdLst/>
            <a:ahLst/>
            <a:cxnLst/>
            <a:rect l="l" t="t" r="r" b="b"/>
            <a:pathLst>
              <a:path w="57150" h="57150">
                <a:moveTo>
                  <a:pt x="32336" y="57100"/>
                </a:moveTo>
                <a:lnTo>
                  <a:pt x="24764" y="57100"/>
                </a:lnTo>
                <a:lnTo>
                  <a:pt x="21122" y="56375"/>
                </a:lnTo>
                <a:lnTo>
                  <a:pt x="0" y="32336"/>
                </a:lnTo>
                <a:lnTo>
                  <a:pt x="0" y="24764"/>
                </a:lnTo>
                <a:lnTo>
                  <a:pt x="24764" y="0"/>
                </a:lnTo>
                <a:lnTo>
                  <a:pt x="32336" y="0"/>
                </a:lnTo>
                <a:lnTo>
                  <a:pt x="57100" y="24764"/>
                </a:lnTo>
                <a:lnTo>
                  <a:pt x="57100" y="32336"/>
                </a:lnTo>
                <a:lnTo>
                  <a:pt x="32336" y="5710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7" name="object 27"/>
          <p:cNvSpPr/>
          <p:nvPr/>
        </p:nvSpPr>
        <p:spPr>
          <a:xfrm>
            <a:off x="265737" y="9492095"/>
            <a:ext cx="57150" cy="57150"/>
          </a:xfrm>
          <a:custGeom>
            <a:avLst/>
            <a:gdLst/>
            <a:ahLst/>
            <a:cxnLst/>
            <a:rect l="l" t="t" r="r" b="b"/>
            <a:pathLst>
              <a:path w="57150" h="57150">
                <a:moveTo>
                  <a:pt x="32336" y="57100"/>
                </a:moveTo>
                <a:lnTo>
                  <a:pt x="24764" y="57100"/>
                </a:lnTo>
                <a:lnTo>
                  <a:pt x="21122" y="56375"/>
                </a:lnTo>
                <a:lnTo>
                  <a:pt x="0" y="32336"/>
                </a:lnTo>
                <a:lnTo>
                  <a:pt x="0" y="24763"/>
                </a:lnTo>
                <a:lnTo>
                  <a:pt x="24764" y="0"/>
                </a:lnTo>
                <a:lnTo>
                  <a:pt x="32336" y="0"/>
                </a:lnTo>
                <a:lnTo>
                  <a:pt x="57100" y="24763"/>
                </a:lnTo>
                <a:lnTo>
                  <a:pt x="57100" y="32336"/>
                </a:lnTo>
                <a:lnTo>
                  <a:pt x="32336" y="5710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8" name="object 28"/>
          <p:cNvSpPr/>
          <p:nvPr/>
        </p:nvSpPr>
        <p:spPr>
          <a:xfrm>
            <a:off x="265737" y="9701462"/>
            <a:ext cx="57150" cy="57150"/>
          </a:xfrm>
          <a:custGeom>
            <a:avLst/>
            <a:gdLst/>
            <a:ahLst/>
            <a:cxnLst/>
            <a:rect l="l" t="t" r="r" b="b"/>
            <a:pathLst>
              <a:path w="57150" h="57150">
                <a:moveTo>
                  <a:pt x="32336" y="57100"/>
                </a:moveTo>
                <a:lnTo>
                  <a:pt x="24764" y="57100"/>
                </a:lnTo>
                <a:lnTo>
                  <a:pt x="21122" y="56375"/>
                </a:lnTo>
                <a:lnTo>
                  <a:pt x="0" y="32336"/>
                </a:lnTo>
                <a:lnTo>
                  <a:pt x="0" y="24763"/>
                </a:lnTo>
                <a:lnTo>
                  <a:pt x="24764" y="0"/>
                </a:lnTo>
                <a:lnTo>
                  <a:pt x="32336" y="0"/>
                </a:lnTo>
                <a:lnTo>
                  <a:pt x="57100" y="24763"/>
                </a:lnTo>
                <a:lnTo>
                  <a:pt x="57100" y="32336"/>
                </a:lnTo>
                <a:lnTo>
                  <a:pt x="32336" y="5710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9" name="object 29"/>
          <p:cNvSpPr txBox="1"/>
          <p:nvPr/>
        </p:nvSpPr>
        <p:spPr>
          <a:xfrm>
            <a:off x="431030" y="6932230"/>
            <a:ext cx="6816725" cy="291401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 marR="5080">
              <a:lnSpc>
                <a:spcPct val="105700"/>
              </a:lnSpc>
            </a:pPr>
            <a:r>
              <a:rPr dirty="0" sz="1300" spc="-40">
                <a:solidFill>
                  <a:srgbClr val="FFFFFF"/>
                </a:solidFill>
                <a:latin typeface="Lucida Sans Unicode"/>
                <a:cs typeface="Lucida Sans Unicode"/>
              </a:rPr>
              <a:t>E</a:t>
            </a:r>
            <a:r>
              <a:rPr dirty="0" sz="1300" spc="-254">
                <a:solidFill>
                  <a:srgbClr val="FFFFFF"/>
                </a:solidFill>
                <a:latin typeface="Lucida Sans Unicode"/>
                <a:cs typeface="Lucida Sans Unicode"/>
              </a:rPr>
              <a:t>n</a:t>
            </a:r>
            <a:r>
              <a:rPr dirty="0" sz="1300" spc="-175">
                <a:solidFill>
                  <a:srgbClr val="FFFFFF"/>
                </a:solidFill>
                <a:latin typeface="Lucida Sans Unicode"/>
                <a:cs typeface="Lucida Sans Unicode"/>
              </a:rPr>
              <a:t>g</a:t>
            </a:r>
            <a:r>
              <a:rPr dirty="0" sz="1300" spc="-120">
                <a:solidFill>
                  <a:srgbClr val="FFFFFF"/>
                </a:solidFill>
                <a:latin typeface="Lucida Sans Unicode"/>
                <a:cs typeface="Lucida Sans Unicode"/>
              </a:rPr>
              <a:t>l</a:t>
            </a:r>
            <a:r>
              <a:rPr dirty="0" sz="1300" spc="-125">
                <a:solidFill>
                  <a:srgbClr val="FFFFFF"/>
                </a:solidFill>
                <a:latin typeface="Lucida Sans Unicode"/>
                <a:cs typeface="Lucida Sans Unicode"/>
              </a:rPr>
              <a:t>i</a:t>
            </a:r>
            <a:r>
              <a:rPr dirty="0" sz="1300" spc="-95">
                <a:solidFill>
                  <a:srgbClr val="FFFFFF"/>
                </a:solidFill>
                <a:latin typeface="Lucida Sans Unicode"/>
                <a:cs typeface="Lucida Sans Unicode"/>
              </a:rPr>
              <a:t>s</a:t>
            </a:r>
            <a:r>
              <a:rPr dirty="0" sz="1300" spc="-195">
                <a:solidFill>
                  <a:srgbClr val="FFFFFF"/>
                </a:solidFill>
                <a:latin typeface="Lucida Sans Unicode"/>
                <a:cs typeface="Lucida Sans Unicode"/>
              </a:rPr>
              <a:t>h</a:t>
            </a:r>
            <a:r>
              <a:rPr dirty="0" sz="1300" spc="-12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dirty="0" sz="1300" spc="-45">
                <a:solidFill>
                  <a:srgbClr val="FFFFFF"/>
                </a:solidFill>
                <a:latin typeface="Lucida Sans Unicode"/>
                <a:cs typeface="Lucida Sans Unicode"/>
              </a:rPr>
              <a:t>L</a:t>
            </a:r>
            <a:r>
              <a:rPr dirty="0" sz="1300" spc="-75">
                <a:solidFill>
                  <a:srgbClr val="FFFFFF"/>
                </a:solidFill>
                <a:latin typeface="Lucida Sans Unicode"/>
                <a:cs typeface="Lucida Sans Unicode"/>
              </a:rPr>
              <a:t>a</a:t>
            </a:r>
            <a:r>
              <a:rPr dirty="0" sz="1300" spc="-254">
                <a:solidFill>
                  <a:srgbClr val="FFFFFF"/>
                </a:solidFill>
                <a:latin typeface="Lucida Sans Unicode"/>
                <a:cs typeface="Lucida Sans Unicode"/>
              </a:rPr>
              <a:t>n</a:t>
            </a:r>
            <a:r>
              <a:rPr dirty="0" sz="1300" spc="-175">
                <a:solidFill>
                  <a:srgbClr val="FFFFFF"/>
                </a:solidFill>
                <a:latin typeface="Lucida Sans Unicode"/>
                <a:cs typeface="Lucida Sans Unicode"/>
              </a:rPr>
              <a:t>g</a:t>
            </a:r>
            <a:r>
              <a:rPr dirty="0" sz="1300" spc="-229">
                <a:solidFill>
                  <a:srgbClr val="FFFFFF"/>
                </a:solidFill>
                <a:latin typeface="Lucida Sans Unicode"/>
                <a:cs typeface="Lucida Sans Unicode"/>
              </a:rPr>
              <a:t>u</a:t>
            </a:r>
            <a:r>
              <a:rPr dirty="0" sz="1300" spc="-75">
                <a:solidFill>
                  <a:srgbClr val="FFFFFF"/>
                </a:solidFill>
                <a:latin typeface="Lucida Sans Unicode"/>
                <a:cs typeface="Lucida Sans Unicode"/>
              </a:rPr>
              <a:t>a</a:t>
            </a:r>
            <a:r>
              <a:rPr dirty="0" sz="1300" spc="-175">
                <a:solidFill>
                  <a:srgbClr val="FFFFFF"/>
                </a:solidFill>
                <a:latin typeface="Lucida Sans Unicode"/>
                <a:cs typeface="Lucida Sans Unicode"/>
              </a:rPr>
              <a:t>g</a:t>
            </a:r>
            <a:r>
              <a:rPr dirty="0" sz="1300" spc="-95">
                <a:solidFill>
                  <a:srgbClr val="FFFFFF"/>
                </a:solidFill>
                <a:latin typeface="Lucida Sans Unicode"/>
                <a:cs typeface="Lucida Sans Unicode"/>
              </a:rPr>
              <a:t>e</a:t>
            </a:r>
            <a:r>
              <a:rPr dirty="0" sz="1300" spc="-12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dirty="0" sz="1300" spc="-155">
                <a:solidFill>
                  <a:srgbClr val="FFFFFF"/>
                </a:solidFill>
                <a:latin typeface="Lucida Sans Unicode"/>
                <a:cs typeface="Lucida Sans Unicode"/>
              </a:rPr>
              <a:t>A</a:t>
            </a:r>
            <a:r>
              <a:rPr dirty="0" sz="1300" spc="20">
                <a:solidFill>
                  <a:srgbClr val="FFFFFF"/>
                </a:solidFill>
                <a:latin typeface="Lucida Sans Unicode"/>
                <a:cs typeface="Lucida Sans Unicode"/>
              </a:rPr>
              <a:t>r</a:t>
            </a:r>
            <a:r>
              <a:rPr dirty="0" sz="1300" spc="80">
                <a:solidFill>
                  <a:srgbClr val="FFFFFF"/>
                </a:solidFill>
                <a:latin typeface="Lucida Sans Unicode"/>
                <a:cs typeface="Lucida Sans Unicode"/>
              </a:rPr>
              <a:t>t</a:t>
            </a:r>
            <a:r>
              <a:rPr dirty="0" sz="1300" spc="-95">
                <a:solidFill>
                  <a:srgbClr val="FFFFFF"/>
                </a:solidFill>
                <a:latin typeface="Lucida Sans Unicode"/>
                <a:cs typeface="Lucida Sans Unicode"/>
              </a:rPr>
              <a:t>s</a:t>
            </a:r>
            <a:r>
              <a:rPr dirty="0" sz="1300" spc="-90">
                <a:solidFill>
                  <a:srgbClr val="FFFFFF"/>
                </a:solidFill>
                <a:latin typeface="Lucida Sans Unicode"/>
                <a:cs typeface="Lucida Sans Unicode"/>
              </a:rPr>
              <a:t>:</a:t>
            </a:r>
            <a:r>
              <a:rPr dirty="0" sz="1300" spc="-12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dirty="0" sz="1300" spc="-210">
                <a:solidFill>
                  <a:srgbClr val="FFFFFF"/>
                </a:solidFill>
                <a:latin typeface="Lucida Sans Unicode"/>
                <a:cs typeface="Lucida Sans Unicode"/>
              </a:rPr>
              <a:t>C</a:t>
            </a:r>
            <a:r>
              <a:rPr dirty="0" sz="1300" spc="-170">
                <a:solidFill>
                  <a:srgbClr val="FFFFFF"/>
                </a:solidFill>
                <a:latin typeface="Lucida Sans Unicode"/>
                <a:cs typeface="Lucida Sans Unicode"/>
              </a:rPr>
              <a:t>o</a:t>
            </a:r>
            <a:r>
              <a:rPr dirty="0" sz="1300" spc="-120">
                <a:solidFill>
                  <a:srgbClr val="FFFFFF"/>
                </a:solidFill>
                <a:latin typeface="Lucida Sans Unicode"/>
                <a:cs typeface="Lucida Sans Unicode"/>
              </a:rPr>
              <a:t>ll</a:t>
            </a:r>
            <a:r>
              <a:rPr dirty="0" sz="1300" spc="-95">
                <a:solidFill>
                  <a:srgbClr val="FFFFFF"/>
                </a:solidFill>
                <a:latin typeface="Lucida Sans Unicode"/>
                <a:cs typeface="Lucida Sans Unicode"/>
              </a:rPr>
              <a:t>e</a:t>
            </a:r>
            <a:r>
              <a:rPr dirty="0" sz="1300" spc="-175">
                <a:solidFill>
                  <a:srgbClr val="FFFFFF"/>
                </a:solidFill>
                <a:latin typeface="Lucida Sans Unicode"/>
                <a:cs typeface="Lucida Sans Unicode"/>
              </a:rPr>
              <a:t>g</a:t>
            </a:r>
            <a:r>
              <a:rPr dirty="0" sz="1300" spc="-95">
                <a:solidFill>
                  <a:srgbClr val="FFFFFF"/>
                </a:solidFill>
                <a:latin typeface="Lucida Sans Unicode"/>
                <a:cs typeface="Lucida Sans Unicode"/>
              </a:rPr>
              <a:t>e</a:t>
            </a:r>
            <a:r>
              <a:rPr dirty="0" sz="1300" spc="-12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dirty="0" sz="1300" spc="-160">
                <a:solidFill>
                  <a:srgbClr val="FFFFFF"/>
                </a:solidFill>
                <a:latin typeface="Lucida Sans Unicode"/>
                <a:cs typeface="Lucida Sans Unicode"/>
              </a:rPr>
              <a:t>p</a:t>
            </a:r>
            <a:r>
              <a:rPr dirty="0" sz="1300" spc="20">
                <a:solidFill>
                  <a:srgbClr val="FFFFFF"/>
                </a:solidFill>
                <a:latin typeface="Lucida Sans Unicode"/>
                <a:cs typeface="Lucida Sans Unicode"/>
              </a:rPr>
              <a:t>r</a:t>
            </a:r>
            <a:r>
              <a:rPr dirty="0" sz="1300" spc="-95">
                <a:solidFill>
                  <a:srgbClr val="FFFFFF"/>
                </a:solidFill>
                <a:latin typeface="Lucida Sans Unicode"/>
                <a:cs typeface="Lucida Sans Unicode"/>
              </a:rPr>
              <a:t>e</a:t>
            </a:r>
            <a:r>
              <a:rPr dirty="0" sz="1300" spc="-160">
                <a:solidFill>
                  <a:srgbClr val="FFFFFF"/>
                </a:solidFill>
                <a:latin typeface="Lucida Sans Unicode"/>
                <a:cs typeface="Lucida Sans Unicode"/>
              </a:rPr>
              <a:t>p</a:t>
            </a:r>
            <a:r>
              <a:rPr dirty="0" sz="1300" spc="-75">
                <a:solidFill>
                  <a:srgbClr val="FFFFFF"/>
                </a:solidFill>
                <a:latin typeface="Lucida Sans Unicode"/>
                <a:cs typeface="Lucida Sans Unicode"/>
              </a:rPr>
              <a:t>a</a:t>
            </a:r>
            <a:r>
              <a:rPr dirty="0" sz="1300" spc="20">
                <a:solidFill>
                  <a:srgbClr val="FFFFFF"/>
                </a:solidFill>
                <a:latin typeface="Lucida Sans Unicode"/>
                <a:cs typeface="Lucida Sans Unicode"/>
              </a:rPr>
              <a:t>r</a:t>
            </a:r>
            <a:r>
              <a:rPr dirty="0" sz="1300" spc="-75">
                <a:solidFill>
                  <a:srgbClr val="FFFFFF"/>
                </a:solidFill>
                <a:latin typeface="Lucida Sans Unicode"/>
                <a:cs typeface="Lucida Sans Unicode"/>
              </a:rPr>
              <a:t>a</a:t>
            </a:r>
            <a:r>
              <a:rPr dirty="0" sz="1300" spc="80">
                <a:solidFill>
                  <a:srgbClr val="FFFFFF"/>
                </a:solidFill>
                <a:latin typeface="Lucida Sans Unicode"/>
                <a:cs typeface="Lucida Sans Unicode"/>
              </a:rPr>
              <a:t>t</a:t>
            </a:r>
            <a:r>
              <a:rPr dirty="0" sz="1300" spc="-170">
                <a:solidFill>
                  <a:srgbClr val="FFFFFF"/>
                </a:solidFill>
                <a:latin typeface="Lucida Sans Unicode"/>
                <a:cs typeface="Lucida Sans Unicode"/>
              </a:rPr>
              <a:t>o</a:t>
            </a:r>
            <a:r>
              <a:rPr dirty="0" sz="1300" spc="20">
                <a:solidFill>
                  <a:srgbClr val="FFFFFF"/>
                </a:solidFill>
                <a:latin typeface="Lucida Sans Unicode"/>
                <a:cs typeface="Lucida Sans Unicode"/>
              </a:rPr>
              <a:t>r</a:t>
            </a:r>
            <a:r>
              <a:rPr dirty="0" sz="1300" spc="-90">
                <a:solidFill>
                  <a:srgbClr val="FFFFFF"/>
                </a:solidFill>
                <a:latin typeface="Lucida Sans Unicode"/>
                <a:cs typeface="Lucida Sans Unicode"/>
              </a:rPr>
              <a:t>y</a:t>
            </a:r>
            <a:r>
              <a:rPr dirty="0" sz="1300" spc="-12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dirty="0" sz="1300" spc="20">
                <a:solidFill>
                  <a:srgbClr val="FFFFFF"/>
                </a:solidFill>
                <a:latin typeface="Lucida Sans Unicode"/>
                <a:cs typeface="Lucida Sans Unicode"/>
              </a:rPr>
              <a:t>r</a:t>
            </a:r>
            <a:r>
              <a:rPr dirty="0" sz="1300" spc="-95">
                <a:solidFill>
                  <a:srgbClr val="FFFFFF"/>
                </a:solidFill>
                <a:latin typeface="Lucida Sans Unicode"/>
                <a:cs typeface="Lucida Sans Unicode"/>
              </a:rPr>
              <a:t>e</a:t>
            </a:r>
            <a:r>
              <a:rPr dirty="0" sz="1300" spc="-75">
                <a:solidFill>
                  <a:srgbClr val="FFFFFF"/>
                </a:solidFill>
                <a:latin typeface="Lucida Sans Unicode"/>
                <a:cs typeface="Lucida Sans Unicode"/>
              </a:rPr>
              <a:t>a</a:t>
            </a:r>
            <a:r>
              <a:rPr dirty="0" sz="1300" spc="-160">
                <a:solidFill>
                  <a:srgbClr val="FFFFFF"/>
                </a:solidFill>
                <a:latin typeface="Lucida Sans Unicode"/>
                <a:cs typeface="Lucida Sans Unicode"/>
              </a:rPr>
              <a:t>d</a:t>
            </a:r>
            <a:r>
              <a:rPr dirty="0" sz="1300" spc="-125">
                <a:solidFill>
                  <a:srgbClr val="FFFFFF"/>
                </a:solidFill>
                <a:latin typeface="Lucida Sans Unicode"/>
                <a:cs typeface="Lucida Sans Unicode"/>
              </a:rPr>
              <a:t>i</a:t>
            </a:r>
            <a:r>
              <a:rPr dirty="0" sz="1300" spc="-254">
                <a:solidFill>
                  <a:srgbClr val="FFFFFF"/>
                </a:solidFill>
                <a:latin typeface="Lucida Sans Unicode"/>
                <a:cs typeface="Lucida Sans Unicode"/>
              </a:rPr>
              <a:t>n</a:t>
            </a:r>
            <a:r>
              <a:rPr dirty="0" sz="1300" spc="-175">
                <a:solidFill>
                  <a:srgbClr val="FFFFFF"/>
                </a:solidFill>
                <a:latin typeface="Lucida Sans Unicode"/>
                <a:cs typeface="Lucida Sans Unicode"/>
              </a:rPr>
              <a:t>g</a:t>
            </a:r>
            <a:r>
              <a:rPr dirty="0" sz="1300" spc="-145">
                <a:solidFill>
                  <a:srgbClr val="FFFFFF"/>
                </a:solidFill>
                <a:latin typeface="Lucida Sans Unicode"/>
                <a:cs typeface="Lucida Sans Unicode"/>
              </a:rPr>
              <a:t>,</a:t>
            </a:r>
            <a:r>
              <a:rPr dirty="0" sz="1300" spc="-12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dirty="0" sz="1300" spc="-120">
                <a:solidFill>
                  <a:srgbClr val="FFFFFF"/>
                </a:solidFill>
                <a:latin typeface="Lucida Sans Unicode"/>
                <a:cs typeface="Lucida Sans Unicode"/>
              </a:rPr>
              <a:t>l</a:t>
            </a:r>
            <a:r>
              <a:rPr dirty="0" sz="1300" spc="-125">
                <a:solidFill>
                  <a:srgbClr val="FFFFFF"/>
                </a:solidFill>
                <a:latin typeface="Lucida Sans Unicode"/>
                <a:cs typeface="Lucida Sans Unicode"/>
              </a:rPr>
              <a:t>i</a:t>
            </a:r>
            <a:r>
              <a:rPr dirty="0" sz="1300" spc="80">
                <a:solidFill>
                  <a:srgbClr val="FFFFFF"/>
                </a:solidFill>
                <a:latin typeface="Lucida Sans Unicode"/>
                <a:cs typeface="Lucida Sans Unicode"/>
              </a:rPr>
              <a:t>t</a:t>
            </a:r>
            <a:r>
              <a:rPr dirty="0" sz="1300" spc="-95">
                <a:solidFill>
                  <a:srgbClr val="FFFFFF"/>
                </a:solidFill>
                <a:latin typeface="Lucida Sans Unicode"/>
                <a:cs typeface="Lucida Sans Unicode"/>
              </a:rPr>
              <a:t>e</a:t>
            </a:r>
            <a:r>
              <a:rPr dirty="0" sz="1300" spc="20">
                <a:solidFill>
                  <a:srgbClr val="FFFFFF"/>
                </a:solidFill>
                <a:latin typeface="Lucida Sans Unicode"/>
                <a:cs typeface="Lucida Sans Unicode"/>
              </a:rPr>
              <a:t>r</a:t>
            </a:r>
            <a:r>
              <a:rPr dirty="0" sz="1300" spc="-75">
                <a:solidFill>
                  <a:srgbClr val="FFFFFF"/>
                </a:solidFill>
                <a:latin typeface="Lucida Sans Unicode"/>
                <a:cs typeface="Lucida Sans Unicode"/>
              </a:rPr>
              <a:t>a</a:t>
            </a:r>
            <a:r>
              <a:rPr dirty="0" sz="1300" spc="80">
                <a:solidFill>
                  <a:srgbClr val="FFFFFF"/>
                </a:solidFill>
                <a:latin typeface="Lucida Sans Unicode"/>
                <a:cs typeface="Lucida Sans Unicode"/>
              </a:rPr>
              <a:t>t</a:t>
            </a:r>
            <a:r>
              <a:rPr dirty="0" sz="1300" spc="-229">
                <a:solidFill>
                  <a:srgbClr val="FFFFFF"/>
                </a:solidFill>
                <a:latin typeface="Lucida Sans Unicode"/>
                <a:cs typeface="Lucida Sans Unicode"/>
              </a:rPr>
              <a:t>u</a:t>
            </a:r>
            <a:r>
              <a:rPr dirty="0" sz="1300" spc="20">
                <a:solidFill>
                  <a:srgbClr val="FFFFFF"/>
                </a:solidFill>
                <a:latin typeface="Lucida Sans Unicode"/>
                <a:cs typeface="Lucida Sans Unicode"/>
              </a:rPr>
              <a:t>r</a:t>
            </a:r>
            <a:r>
              <a:rPr dirty="0" sz="1300" spc="-95">
                <a:solidFill>
                  <a:srgbClr val="FFFFFF"/>
                </a:solidFill>
                <a:latin typeface="Lucida Sans Unicode"/>
                <a:cs typeface="Lucida Sans Unicode"/>
              </a:rPr>
              <a:t>e</a:t>
            </a:r>
            <a:r>
              <a:rPr dirty="0" sz="1300" spc="-12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dirty="0" sz="1300" spc="-75">
                <a:solidFill>
                  <a:srgbClr val="FFFFFF"/>
                </a:solidFill>
                <a:latin typeface="Lucida Sans Unicode"/>
                <a:cs typeface="Lucida Sans Unicode"/>
              </a:rPr>
              <a:t>a</a:t>
            </a:r>
            <a:r>
              <a:rPr dirty="0" sz="1300" spc="-254">
                <a:solidFill>
                  <a:srgbClr val="FFFFFF"/>
                </a:solidFill>
                <a:latin typeface="Lucida Sans Unicode"/>
                <a:cs typeface="Lucida Sans Unicode"/>
              </a:rPr>
              <a:t>n</a:t>
            </a:r>
            <a:r>
              <a:rPr dirty="0" sz="1300" spc="-75">
                <a:solidFill>
                  <a:srgbClr val="FFFFFF"/>
                </a:solidFill>
                <a:latin typeface="Lucida Sans Unicode"/>
                <a:cs typeface="Lucida Sans Unicode"/>
              </a:rPr>
              <a:t>a</a:t>
            </a:r>
            <a:r>
              <a:rPr dirty="0" sz="1300" spc="-120">
                <a:solidFill>
                  <a:srgbClr val="FFFFFF"/>
                </a:solidFill>
                <a:latin typeface="Lucida Sans Unicode"/>
                <a:cs typeface="Lucida Sans Unicode"/>
              </a:rPr>
              <a:t>l</a:t>
            </a:r>
            <a:r>
              <a:rPr dirty="0" sz="1300" spc="-90">
                <a:solidFill>
                  <a:srgbClr val="FFFFFF"/>
                </a:solidFill>
                <a:latin typeface="Lucida Sans Unicode"/>
                <a:cs typeface="Lucida Sans Unicode"/>
              </a:rPr>
              <a:t>y</a:t>
            </a:r>
            <a:r>
              <a:rPr dirty="0" sz="1300" spc="-95">
                <a:solidFill>
                  <a:srgbClr val="FFFFFF"/>
                </a:solidFill>
                <a:latin typeface="Lucida Sans Unicode"/>
                <a:cs typeface="Lucida Sans Unicode"/>
              </a:rPr>
              <a:t>s</a:t>
            </a:r>
            <a:r>
              <a:rPr dirty="0" sz="1300" spc="-125">
                <a:solidFill>
                  <a:srgbClr val="FFFFFF"/>
                </a:solidFill>
                <a:latin typeface="Lucida Sans Unicode"/>
                <a:cs typeface="Lucida Sans Unicode"/>
              </a:rPr>
              <a:t>i</a:t>
            </a:r>
            <a:r>
              <a:rPr dirty="0" sz="1300" spc="-95">
                <a:solidFill>
                  <a:srgbClr val="FFFFFF"/>
                </a:solidFill>
                <a:latin typeface="Lucida Sans Unicode"/>
                <a:cs typeface="Lucida Sans Unicode"/>
              </a:rPr>
              <a:t>s</a:t>
            </a:r>
            <a:r>
              <a:rPr dirty="0" sz="1300" spc="-145">
                <a:solidFill>
                  <a:srgbClr val="FFFFFF"/>
                </a:solidFill>
                <a:latin typeface="Lucida Sans Unicode"/>
                <a:cs typeface="Lucida Sans Unicode"/>
              </a:rPr>
              <a:t>,</a:t>
            </a:r>
            <a:r>
              <a:rPr dirty="0" sz="1300" spc="-12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dirty="0" sz="1300" spc="-125">
                <a:solidFill>
                  <a:srgbClr val="FFFFFF"/>
                </a:solidFill>
                <a:latin typeface="Lucida Sans Unicode"/>
                <a:cs typeface="Lucida Sans Unicode"/>
              </a:rPr>
              <a:t>i</a:t>
            </a:r>
            <a:r>
              <a:rPr dirty="0" sz="1300" spc="-254">
                <a:solidFill>
                  <a:srgbClr val="FFFFFF"/>
                </a:solidFill>
                <a:latin typeface="Lucida Sans Unicode"/>
                <a:cs typeface="Lucida Sans Unicode"/>
              </a:rPr>
              <a:t>n</a:t>
            </a:r>
            <a:r>
              <a:rPr dirty="0" sz="1300" spc="-75">
                <a:solidFill>
                  <a:srgbClr val="FFFFFF"/>
                </a:solidFill>
                <a:latin typeface="Lucida Sans Unicode"/>
                <a:cs typeface="Lucida Sans Unicode"/>
              </a:rPr>
              <a:t>c</a:t>
            </a:r>
            <a:r>
              <a:rPr dirty="0" sz="1300" spc="-120">
                <a:solidFill>
                  <a:srgbClr val="FFFFFF"/>
                </a:solidFill>
                <a:latin typeface="Lucida Sans Unicode"/>
                <a:cs typeface="Lucida Sans Unicode"/>
              </a:rPr>
              <a:t>l</a:t>
            </a:r>
            <a:r>
              <a:rPr dirty="0" sz="1300" spc="-229">
                <a:solidFill>
                  <a:srgbClr val="FFFFFF"/>
                </a:solidFill>
                <a:latin typeface="Lucida Sans Unicode"/>
                <a:cs typeface="Lucida Sans Unicode"/>
              </a:rPr>
              <a:t>u</a:t>
            </a:r>
            <a:r>
              <a:rPr dirty="0" sz="1300" spc="-160">
                <a:solidFill>
                  <a:srgbClr val="FFFFFF"/>
                </a:solidFill>
                <a:latin typeface="Lucida Sans Unicode"/>
                <a:cs typeface="Lucida Sans Unicode"/>
              </a:rPr>
              <a:t>d</a:t>
            </a:r>
            <a:r>
              <a:rPr dirty="0" sz="1300" spc="-125">
                <a:solidFill>
                  <a:srgbClr val="FFFFFF"/>
                </a:solidFill>
                <a:latin typeface="Lucida Sans Unicode"/>
                <a:cs typeface="Lucida Sans Unicode"/>
              </a:rPr>
              <a:t>i</a:t>
            </a:r>
            <a:r>
              <a:rPr dirty="0" sz="1300" spc="-254">
                <a:solidFill>
                  <a:srgbClr val="FFFFFF"/>
                </a:solidFill>
                <a:latin typeface="Lucida Sans Unicode"/>
                <a:cs typeface="Lucida Sans Unicode"/>
              </a:rPr>
              <a:t>n</a:t>
            </a:r>
            <a:r>
              <a:rPr dirty="0" sz="1300" spc="-175">
                <a:solidFill>
                  <a:srgbClr val="FFFFFF"/>
                </a:solidFill>
                <a:latin typeface="Lucida Sans Unicode"/>
                <a:cs typeface="Lucida Sans Unicode"/>
              </a:rPr>
              <a:t>g</a:t>
            </a:r>
            <a:r>
              <a:rPr dirty="0" sz="1300" spc="-12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dirty="0" sz="1300" spc="120">
                <a:solidFill>
                  <a:srgbClr val="FFFFFF"/>
                </a:solidFill>
                <a:latin typeface="Lucida Sans Unicode"/>
                <a:cs typeface="Lucida Sans Unicode"/>
              </a:rPr>
              <a:t>I</a:t>
            </a:r>
            <a:r>
              <a:rPr dirty="0" sz="1300" spc="-95">
                <a:solidFill>
                  <a:srgbClr val="FFFFFF"/>
                </a:solidFill>
                <a:latin typeface="Lucida Sans Unicode"/>
                <a:cs typeface="Lucida Sans Unicode"/>
              </a:rPr>
              <a:t>s</a:t>
            </a:r>
            <a:r>
              <a:rPr dirty="0" sz="1300" spc="-120">
                <a:solidFill>
                  <a:srgbClr val="FFFFFF"/>
                </a:solidFill>
                <a:latin typeface="Lucida Sans Unicode"/>
                <a:cs typeface="Lucida Sans Unicode"/>
              </a:rPr>
              <a:t>l</a:t>
            </a:r>
            <a:r>
              <a:rPr dirty="0" sz="1300" spc="-75">
                <a:solidFill>
                  <a:srgbClr val="FFFFFF"/>
                </a:solidFill>
                <a:latin typeface="Lucida Sans Unicode"/>
                <a:cs typeface="Lucida Sans Unicode"/>
              </a:rPr>
              <a:t>a</a:t>
            </a:r>
            <a:r>
              <a:rPr dirty="0" sz="1300" spc="-365">
                <a:solidFill>
                  <a:srgbClr val="FFFFFF"/>
                </a:solidFill>
                <a:latin typeface="Lucida Sans Unicode"/>
                <a:cs typeface="Lucida Sans Unicode"/>
              </a:rPr>
              <a:t>m</a:t>
            </a:r>
            <a:r>
              <a:rPr dirty="0" sz="1300" spc="-125">
                <a:solidFill>
                  <a:srgbClr val="FFFFFF"/>
                </a:solidFill>
                <a:latin typeface="Lucida Sans Unicode"/>
                <a:cs typeface="Lucida Sans Unicode"/>
              </a:rPr>
              <a:t>i</a:t>
            </a:r>
            <a:r>
              <a:rPr dirty="0" sz="1300" spc="-75">
                <a:solidFill>
                  <a:srgbClr val="FFFFFF"/>
                </a:solidFill>
                <a:latin typeface="Lucida Sans Unicode"/>
                <a:cs typeface="Lucida Sans Unicode"/>
              </a:rPr>
              <a:t>c</a:t>
            </a:r>
            <a:r>
              <a:rPr dirty="0" sz="1300" spc="-12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dirty="0" sz="1300" spc="-160">
                <a:solidFill>
                  <a:srgbClr val="FFFFFF"/>
                </a:solidFill>
                <a:latin typeface="Lucida Sans Unicode"/>
                <a:cs typeface="Lucida Sans Unicode"/>
              </a:rPr>
              <a:t>p</a:t>
            </a:r>
            <a:r>
              <a:rPr dirty="0" sz="1300" spc="-195">
                <a:solidFill>
                  <a:srgbClr val="FFFFFF"/>
                </a:solidFill>
                <a:latin typeface="Lucida Sans Unicode"/>
                <a:cs typeface="Lucida Sans Unicode"/>
              </a:rPr>
              <a:t>h</a:t>
            </a:r>
            <a:r>
              <a:rPr dirty="0" sz="1300" spc="-125">
                <a:solidFill>
                  <a:srgbClr val="FFFFFF"/>
                </a:solidFill>
                <a:latin typeface="Lucida Sans Unicode"/>
                <a:cs typeface="Lucida Sans Unicode"/>
              </a:rPr>
              <a:t>i</a:t>
            </a:r>
            <a:r>
              <a:rPr dirty="0" sz="1300" spc="-120">
                <a:solidFill>
                  <a:srgbClr val="FFFFFF"/>
                </a:solidFill>
                <a:latin typeface="Lucida Sans Unicode"/>
                <a:cs typeface="Lucida Sans Unicode"/>
              </a:rPr>
              <a:t>l</a:t>
            </a:r>
            <a:r>
              <a:rPr dirty="0" sz="1300" spc="-170">
                <a:solidFill>
                  <a:srgbClr val="FFFFFF"/>
                </a:solidFill>
                <a:latin typeface="Lucida Sans Unicode"/>
                <a:cs typeface="Lucida Sans Unicode"/>
              </a:rPr>
              <a:t>o</a:t>
            </a:r>
            <a:r>
              <a:rPr dirty="0" sz="1300" spc="-95">
                <a:solidFill>
                  <a:srgbClr val="FFFFFF"/>
                </a:solidFill>
                <a:latin typeface="Lucida Sans Unicode"/>
                <a:cs typeface="Lucida Sans Unicode"/>
              </a:rPr>
              <a:t>s</a:t>
            </a:r>
            <a:r>
              <a:rPr dirty="0" sz="1300" spc="-170">
                <a:solidFill>
                  <a:srgbClr val="FFFFFF"/>
                </a:solidFill>
                <a:latin typeface="Lucida Sans Unicode"/>
                <a:cs typeface="Lucida Sans Unicode"/>
              </a:rPr>
              <a:t>o</a:t>
            </a:r>
            <a:r>
              <a:rPr dirty="0" sz="1300" spc="-160">
                <a:solidFill>
                  <a:srgbClr val="FFFFFF"/>
                </a:solidFill>
                <a:latin typeface="Lucida Sans Unicode"/>
                <a:cs typeface="Lucida Sans Unicode"/>
              </a:rPr>
              <a:t>p</a:t>
            </a:r>
            <a:r>
              <a:rPr dirty="0" sz="1300" spc="-195">
                <a:solidFill>
                  <a:srgbClr val="FFFFFF"/>
                </a:solidFill>
                <a:latin typeface="Lucida Sans Unicode"/>
                <a:cs typeface="Lucida Sans Unicode"/>
              </a:rPr>
              <a:t>h</a:t>
            </a:r>
            <a:r>
              <a:rPr dirty="0" sz="1300" spc="-125">
                <a:solidFill>
                  <a:srgbClr val="FFFFFF"/>
                </a:solidFill>
                <a:latin typeface="Lucida Sans Unicode"/>
                <a:cs typeface="Lucida Sans Unicode"/>
              </a:rPr>
              <a:t>i</a:t>
            </a:r>
            <a:r>
              <a:rPr dirty="0" sz="1300" spc="-75">
                <a:solidFill>
                  <a:srgbClr val="FFFFFF"/>
                </a:solidFill>
                <a:latin typeface="Lucida Sans Unicode"/>
                <a:cs typeface="Lucida Sans Unicode"/>
              </a:rPr>
              <a:t>c</a:t>
            </a:r>
            <a:r>
              <a:rPr dirty="0" sz="1300" spc="-75">
                <a:solidFill>
                  <a:srgbClr val="FFFFFF"/>
                </a:solidFill>
                <a:latin typeface="Lucida Sans Unicode"/>
                <a:cs typeface="Lucida Sans Unicode"/>
              </a:rPr>
              <a:t>a</a:t>
            </a:r>
            <a:r>
              <a:rPr dirty="0" sz="1300" spc="-120">
                <a:solidFill>
                  <a:srgbClr val="FFFFFF"/>
                </a:solidFill>
                <a:latin typeface="Lucida Sans Unicode"/>
                <a:cs typeface="Lucida Sans Unicode"/>
              </a:rPr>
              <a:t>l</a:t>
            </a:r>
            <a:r>
              <a:rPr dirty="0" sz="1300" spc="-13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dirty="0" sz="1300" spc="80">
                <a:solidFill>
                  <a:srgbClr val="FFFFFF"/>
                </a:solidFill>
                <a:latin typeface="Lucida Sans Unicode"/>
                <a:cs typeface="Lucida Sans Unicode"/>
              </a:rPr>
              <a:t>t</a:t>
            </a:r>
            <a:r>
              <a:rPr dirty="0" sz="1300" spc="-95">
                <a:solidFill>
                  <a:srgbClr val="FFFFFF"/>
                </a:solidFill>
                <a:latin typeface="Lucida Sans Unicode"/>
                <a:cs typeface="Lucida Sans Unicode"/>
              </a:rPr>
              <a:t>e</a:t>
            </a:r>
            <a:r>
              <a:rPr dirty="0" sz="1300" spc="-120">
                <a:solidFill>
                  <a:srgbClr val="FFFFFF"/>
                </a:solidFill>
                <a:latin typeface="Lucida Sans Unicode"/>
                <a:cs typeface="Lucida Sans Unicode"/>
              </a:rPr>
              <a:t>x</a:t>
            </a:r>
            <a:r>
              <a:rPr dirty="0" sz="1300" spc="80">
                <a:solidFill>
                  <a:srgbClr val="FFFFFF"/>
                </a:solidFill>
                <a:latin typeface="Lucida Sans Unicode"/>
                <a:cs typeface="Lucida Sans Unicode"/>
              </a:rPr>
              <a:t>t</a:t>
            </a:r>
            <a:r>
              <a:rPr dirty="0" sz="1300" spc="-95">
                <a:solidFill>
                  <a:srgbClr val="FFFFFF"/>
                </a:solidFill>
                <a:latin typeface="Lucida Sans Unicode"/>
                <a:cs typeface="Lucida Sans Unicode"/>
              </a:rPr>
              <a:t>s</a:t>
            </a:r>
            <a:r>
              <a:rPr dirty="0" sz="1300" spc="-160">
                <a:solidFill>
                  <a:srgbClr val="FFFFFF"/>
                </a:solidFill>
                <a:latin typeface="Lucida Sans Unicode"/>
                <a:cs typeface="Lucida Sans Unicode"/>
              </a:rPr>
              <a:t>.</a:t>
            </a:r>
            <a:endParaRPr sz="1300">
              <a:latin typeface="Lucida Sans Unicode"/>
              <a:cs typeface="Lucida Sans Unicode"/>
            </a:endParaRPr>
          </a:p>
          <a:p>
            <a:pPr marL="12700" marR="1306830">
              <a:lnSpc>
                <a:spcPct val="105700"/>
              </a:lnSpc>
            </a:pPr>
            <a:r>
              <a:rPr dirty="0" sz="1300" spc="-215">
                <a:solidFill>
                  <a:srgbClr val="FFFFFF"/>
                </a:solidFill>
                <a:latin typeface="Lucida Sans Unicode"/>
                <a:cs typeface="Lucida Sans Unicode"/>
              </a:rPr>
              <a:t>M</a:t>
            </a:r>
            <a:r>
              <a:rPr dirty="0" sz="1300" spc="-75">
                <a:solidFill>
                  <a:srgbClr val="FFFFFF"/>
                </a:solidFill>
                <a:latin typeface="Lucida Sans Unicode"/>
                <a:cs typeface="Lucida Sans Unicode"/>
              </a:rPr>
              <a:t>a</a:t>
            </a:r>
            <a:r>
              <a:rPr dirty="0" sz="1300" spc="80">
                <a:solidFill>
                  <a:srgbClr val="FFFFFF"/>
                </a:solidFill>
                <a:latin typeface="Lucida Sans Unicode"/>
                <a:cs typeface="Lucida Sans Unicode"/>
              </a:rPr>
              <a:t>t</a:t>
            </a:r>
            <a:r>
              <a:rPr dirty="0" sz="1300" spc="-195">
                <a:solidFill>
                  <a:srgbClr val="FFFFFF"/>
                </a:solidFill>
                <a:latin typeface="Lucida Sans Unicode"/>
                <a:cs typeface="Lucida Sans Unicode"/>
              </a:rPr>
              <a:t>h</a:t>
            </a:r>
            <a:r>
              <a:rPr dirty="0" sz="1300" spc="-95">
                <a:solidFill>
                  <a:srgbClr val="FFFFFF"/>
                </a:solidFill>
                <a:latin typeface="Lucida Sans Unicode"/>
                <a:cs typeface="Lucida Sans Unicode"/>
              </a:rPr>
              <a:t>e</a:t>
            </a:r>
            <a:r>
              <a:rPr dirty="0" sz="1300" spc="-365">
                <a:solidFill>
                  <a:srgbClr val="FFFFFF"/>
                </a:solidFill>
                <a:latin typeface="Lucida Sans Unicode"/>
                <a:cs typeface="Lucida Sans Unicode"/>
              </a:rPr>
              <a:t>m</a:t>
            </a:r>
            <a:r>
              <a:rPr dirty="0" sz="1300" spc="-75">
                <a:solidFill>
                  <a:srgbClr val="FFFFFF"/>
                </a:solidFill>
                <a:latin typeface="Lucida Sans Unicode"/>
                <a:cs typeface="Lucida Sans Unicode"/>
              </a:rPr>
              <a:t>a</a:t>
            </a:r>
            <a:r>
              <a:rPr dirty="0" sz="1300" spc="80">
                <a:solidFill>
                  <a:srgbClr val="FFFFFF"/>
                </a:solidFill>
                <a:latin typeface="Lucida Sans Unicode"/>
                <a:cs typeface="Lucida Sans Unicode"/>
              </a:rPr>
              <a:t>t</a:t>
            </a:r>
            <a:r>
              <a:rPr dirty="0" sz="1300" spc="-125">
                <a:solidFill>
                  <a:srgbClr val="FFFFFF"/>
                </a:solidFill>
                <a:latin typeface="Lucida Sans Unicode"/>
                <a:cs typeface="Lucida Sans Unicode"/>
              </a:rPr>
              <a:t>i</a:t>
            </a:r>
            <a:r>
              <a:rPr dirty="0" sz="1300" spc="-75">
                <a:solidFill>
                  <a:srgbClr val="FFFFFF"/>
                </a:solidFill>
                <a:latin typeface="Lucida Sans Unicode"/>
                <a:cs typeface="Lucida Sans Unicode"/>
              </a:rPr>
              <a:t>c</a:t>
            </a:r>
            <a:r>
              <a:rPr dirty="0" sz="1300" spc="-95">
                <a:solidFill>
                  <a:srgbClr val="FFFFFF"/>
                </a:solidFill>
                <a:latin typeface="Lucida Sans Unicode"/>
                <a:cs typeface="Lucida Sans Unicode"/>
              </a:rPr>
              <a:t>s</a:t>
            </a:r>
            <a:r>
              <a:rPr dirty="0" sz="1300" spc="-204">
                <a:solidFill>
                  <a:srgbClr val="FFFFFF"/>
                </a:solidFill>
                <a:latin typeface="Lucida Sans Unicode"/>
                <a:cs typeface="Lucida Sans Unicode"/>
              </a:rPr>
              <a:t>/</a:t>
            </a:r>
            <a:r>
              <a:rPr dirty="0" sz="1300" spc="-210">
                <a:solidFill>
                  <a:srgbClr val="FFFFFF"/>
                </a:solidFill>
                <a:latin typeface="Lucida Sans Unicode"/>
                <a:cs typeface="Lucida Sans Unicode"/>
              </a:rPr>
              <a:t>C</a:t>
            </a:r>
            <a:r>
              <a:rPr dirty="0" sz="1300" spc="-170">
                <a:solidFill>
                  <a:srgbClr val="FFFFFF"/>
                </a:solidFill>
                <a:latin typeface="Lucida Sans Unicode"/>
                <a:cs typeface="Lucida Sans Unicode"/>
              </a:rPr>
              <a:t>o</a:t>
            </a:r>
            <a:r>
              <a:rPr dirty="0" sz="1300" spc="-365">
                <a:solidFill>
                  <a:srgbClr val="FFFFFF"/>
                </a:solidFill>
                <a:latin typeface="Lucida Sans Unicode"/>
                <a:cs typeface="Lucida Sans Unicode"/>
              </a:rPr>
              <a:t>mm</a:t>
            </a:r>
            <a:r>
              <a:rPr dirty="0" sz="1300" spc="-170">
                <a:solidFill>
                  <a:srgbClr val="FFFFFF"/>
                </a:solidFill>
                <a:latin typeface="Lucida Sans Unicode"/>
                <a:cs typeface="Lucida Sans Unicode"/>
              </a:rPr>
              <a:t>o</a:t>
            </a:r>
            <a:r>
              <a:rPr dirty="0" sz="1300" spc="-254">
                <a:solidFill>
                  <a:srgbClr val="FFFFFF"/>
                </a:solidFill>
                <a:latin typeface="Lucida Sans Unicode"/>
                <a:cs typeface="Lucida Sans Unicode"/>
              </a:rPr>
              <a:t>n</a:t>
            </a:r>
            <a:r>
              <a:rPr dirty="0" sz="1300" spc="-12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dirty="0" sz="1300" spc="-210">
                <a:solidFill>
                  <a:srgbClr val="FFFFFF"/>
                </a:solidFill>
                <a:latin typeface="Lucida Sans Unicode"/>
                <a:cs typeface="Lucida Sans Unicode"/>
              </a:rPr>
              <a:t>C</a:t>
            </a:r>
            <a:r>
              <a:rPr dirty="0" sz="1300" spc="-170">
                <a:solidFill>
                  <a:srgbClr val="FFFFFF"/>
                </a:solidFill>
                <a:latin typeface="Lucida Sans Unicode"/>
                <a:cs typeface="Lucida Sans Unicode"/>
              </a:rPr>
              <a:t>o</a:t>
            </a:r>
            <a:r>
              <a:rPr dirty="0" sz="1300" spc="20">
                <a:solidFill>
                  <a:srgbClr val="FFFFFF"/>
                </a:solidFill>
                <a:latin typeface="Lucida Sans Unicode"/>
                <a:cs typeface="Lucida Sans Unicode"/>
              </a:rPr>
              <a:t>r</a:t>
            </a:r>
            <a:r>
              <a:rPr dirty="0" sz="1300" spc="-95">
                <a:solidFill>
                  <a:srgbClr val="FFFFFF"/>
                </a:solidFill>
                <a:latin typeface="Lucida Sans Unicode"/>
                <a:cs typeface="Lucida Sans Unicode"/>
              </a:rPr>
              <a:t>e</a:t>
            </a:r>
            <a:r>
              <a:rPr dirty="0" sz="1300" spc="-90">
                <a:solidFill>
                  <a:srgbClr val="FFFFFF"/>
                </a:solidFill>
                <a:latin typeface="Lucida Sans Unicode"/>
                <a:cs typeface="Lucida Sans Unicode"/>
              </a:rPr>
              <a:t>:</a:t>
            </a:r>
            <a:r>
              <a:rPr dirty="0" sz="1300" spc="-12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dirty="0" sz="1300" spc="-155">
                <a:solidFill>
                  <a:srgbClr val="FFFFFF"/>
                </a:solidFill>
                <a:latin typeface="Lucida Sans Unicode"/>
                <a:cs typeface="Lucida Sans Unicode"/>
              </a:rPr>
              <a:t>A</a:t>
            </a:r>
            <a:r>
              <a:rPr dirty="0" sz="1300" spc="-120">
                <a:solidFill>
                  <a:srgbClr val="FFFFFF"/>
                </a:solidFill>
                <a:latin typeface="Lucida Sans Unicode"/>
                <a:cs typeface="Lucida Sans Unicode"/>
              </a:rPr>
              <a:t>l</a:t>
            </a:r>
            <a:r>
              <a:rPr dirty="0" sz="1300" spc="-175">
                <a:solidFill>
                  <a:srgbClr val="FFFFFF"/>
                </a:solidFill>
                <a:latin typeface="Lucida Sans Unicode"/>
                <a:cs typeface="Lucida Sans Unicode"/>
              </a:rPr>
              <a:t>g</a:t>
            </a:r>
            <a:r>
              <a:rPr dirty="0" sz="1300" spc="-95">
                <a:solidFill>
                  <a:srgbClr val="FFFFFF"/>
                </a:solidFill>
                <a:latin typeface="Lucida Sans Unicode"/>
                <a:cs typeface="Lucida Sans Unicode"/>
              </a:rPr>
              <a:t>e</a:t>
            </a:r>
            <a:r>
              <a:rPr dirty="0" sz="1300" spc="-160">
                <a:solidFill>
                  <a:srgbClr val="FFFFFF"/>
                </a:solidFill>
                <a:latin typeface="Lucida Sans Unicode"/>
                <a:cs typeface="Lucida Sans Unicode"/>
              </a:rPr>
              <a:t>b</a:t>
            </a:r>
            <a:r>
              <a:rPr dirty="0" sz="1300" spc="20">
                <a:solidFill>
                  <a:srgbClr val="FFFFFF"/>
                </a:solidFill>
                <a:latin typeface="Lucida Sans Unicode"/>
                <a:cs typeface="Lucida Sans Unicode"/>
              </a:rPr>
              <a:t>r</a:t>
            </a:r>
            <a:r>
              <a:rPr dirty="0" sz="1300" spc="-75">
                <a:solidFill>
                  <a:srgbClr val="FFFFFF"/>
                </a:solidFill>
                <a:latin typeface="Lucida Sans Unicode"/>
                <a:cs typeface="Lucida Sans Unicode"/>
              </a:rPr>
              <a:t>a</a:t>
            </a:r>
            <a:r>
              <a:rPr dirty="0" sz="1300" spc="-145">
                <a:solidFill>
                  <a:srgbClr val="FFFFFF"/>
                </a:solidFill>
                <a:latin typeface="Lucida Sans Unicode"/>
                <a:cs typeface="Lucida Sans Unicode"/>
              </a:rPr>
              <a:t>,</a:t>
            </a:r>
            <a:r>
              <a:rPr dirty="0" sz="1300" spc="-12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dirty="0" sz="1300" spc="-210">
                <a:solidFill>
                  <a:srgbClr val="FFFFFF"/>
                </a:solidFill>
                <a:latin typeface="Lucida Sans Unicode"/>
                <a:cs typeface="Lucida Sans Unicode"/>
              </a:rPr>
              <a:t>G</a:t>
            </a:r>
            <a:r>
              <a:rPr dirty="0" sz="1300" spc="-95">
                <a:solidFill>
                  <a:srgbClr val="FFFFFF"/>
                </a:solidFill>
                <a:latin typeface="Lucida Sans Unicode"/>
                <a:cs typeface="Lucida Sans Unicode"/>
              </a:rPr>
              <a:t>e</a:t>
            </a:r>
            <a:r>
              <a:rPr dirty="0" sz="1300" spc="-170">
                <a:solidFill>
                  <a:srgbClr val="FFFFFF"/>
                </a:solidFill>
                <a:latin typeface="Lucida Sans Unicode"/>
                <a:cs typeface="Lucida Sans Unicode"/>
              </a:rPr>
              <a:t>o</a:t>
            </a:r>
            <a:r>
              <a:rPr dirty="0" sz="1300" spc="-365">
                <a:solidFill>
                  <a:srgbClr val="FFFFFF"/>
                </a:solidFill>
                <a:latin typeface="Lucida Sans Unicode"/>
                <a:cs typeface="Lucida Sans Unicode"/>
              </a:rPr>
              <a:t>m</a:t>
            </a:r>
            <a:r>
              <a:rPr dirty="0" sz="1300" spc="-95">
                <a:solidFill>
                  <a:srgbClr val="FFFFFF"/>
                </a:solidFill>
                <a:latin typeface="Lucida Sans Unicode"/>
                <a:cs typeface="Lucida Sans Unicode"/>
              </a:rPr>
              <a:t>e</a:t>
            </a:r>
            <a:r>
              <a:rPr dirty="0" sz="1300" spc="80">
                <a:solidFill>
                  <a:srgbClr val="FFFFFF"/>
                </a:solidFill>
                <a:latin typeface="Lucida Sans Unicode"/>
                <a:cs typeface="Lucida Sans Unicode"/>
              </a:rPr>
              <a:t>t</a:t>
            </a:r>
            <a:r>
              <a:rPr dirty="0" sz="1300" spc="20">
                <a:solidFill>
                  <a:srgbClr val="FFFFFF"/>
                </a:solidFill>
                <a:latin typeface="Lucida Sans Unicode"/>
                <a:cs typeface="Lucida Sans Unicode"/>
              </a:rPr>
              <a:t>r</a:t>
            </a:r>
            <a:r>
              <a:rPr dirty="0" sz="1300" spc="-90">
                <a:solidFill>
                  <a:srgbClr val="FFFFFF"/>
                </a:solidFill>
                <a:latin typeface="Lucida Sans Unicode"/>
                <a:cs typeface="Lucida Sans Unicode"/>
              </a:rPr>
              <a:t>y</a:t>
            </a:r>
            <a:r>
              <a:rPr dirty="0" sz="1300" spc="-145">
                <a:solidFill>
                  <a:srgbClr val="FFFFFF"/>
                </a:solidFill>
                <a:latin typeface="Lucida Sans Unicode"/>
                <a:cs typeface="Lucida Sans Unicode"/>
              </a:rPr>
              <a:t>,</a:t>
            </a:r>
            <a:r>
              <a:rPr dirty="0" sz="1300" spc="-12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dirty="0" sz="1300" spc="-155">
                <a:solidFill>
                  <a:srgbClr val="FFFFFF"/>
                </a:solidFill>
                <a:latin typeface="Lucida Sans Unicode"/>
                <a:cs typeface="Lucida Sans Unicode"/>
              </a:rPr>
              <a:t>A</a:t>
            </a:r>
            <a:r>
              <a:rPr dirty="0" sz="1300" spc="-120">
                <a:solidFill>
                  <a:srgbClr val="FFFFFF"/>
                </a:solidFill>
                <a:latin typeface="Lucida Sans Unicode"/>
                <a:cs typeface="Lucida Sans Unicode"/>
              </a:rPr>
              <a:t>l</a:t>
            </a:r>
            <a:r>
              <a:rPr dirty="0" sz="1300" spc="-175">
                <a:solidFill>
                  <a:srgbClr val="FFFFFF"/>
                </a:solidFill>
                <a:latin typeface="Lucida Sans Unicode"/>
                <a:cs typeface="Lucida Sans Unicode"/>
              </a:rPr>
              <a:t>g</a:t>
            </a:r>
            <a:r>
              <a:rPr dirty="0" sz="1300" spc="-95">
                <a:solidFill>
                  <a:srgbClr val="FFFFFF"/>
                </a:solidFill>
                <a:latin typeface="Lucida Sans Unicode"/>
                <a:cs typeface="Lucida Sans Unicode"/>
              </a:rPr>
              <a:t>e</a:t>
            </a:r>
            <a:r>
              <a:rPr dirty="0" sz="1300" spc="-160">
                <a:solidFill>
                  <a:srgbClr val="FFFFFF"/>
                </a:solidFill>
                <a:latin typeface="Lucida Sans Unicode"/>
                <a:cs typeface="Lucida Sans Unicode"/>
              </a:rPr>
              <a:t>b</a:t>
            </a:r>
            <a:r>
              <a:rPr dirty="0" sz="1300" spc="20">
                <a:solidFill>
                  <a:srgbClr val="FFFFFF"/>
                </a:solidFill>
                <a:latin typeface="Lucida Sans Unicode"/>
                <a:cs typeface="Lucida Sans Unicode"/>
              </a:rPr>
              <a:t>r</a:t>
            </a:r>
            <a:r>
              <a:rPr dirty="0" sz="1300" spc="-75">
                <a:solidFill>
                  <a:srgbClr val="FFFFFF"/>
                </a:solidFill>
                <a:latin typeface="Lucida Sans Unicode"/>
                <a:cs typeface="Lucida Sans Unicode"/>
              </a:rPr>
              <a:t>a</a:t>
            </a:r>
            <a:r>
              <a:rPr dirty="0" sz="1300" spc="-12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dirty="0" sz="1300" spc="120">
                <a:solidFill>
                  <a:srgbClr val="FFFFFF"/>
                </a:solidFill>
                <a:latin typeface="Lucida Sans Unicode"/>
                <a:cs typeface="Lucida Sans Unicode"/>
              </a:rPr>
              <a:t>II</a:t>
            </a:r>
            <a:r>
              <a:rPr dirty="0" sz="1300" spc="-145">
                <a:solidFill>
                  <a:srgbClr val="FFFFFF"/>
                </a:solidFill>
                <a:latin typeface="Lucida Sans Unicode"/>
                <a:cs typeface="Lucida Sans Unicode"/>
              </a:rPr>
              <a:t>,</a:t>
            </a:r>
            <a:r>
              <a:rPr dirty="0" sz="1300" spc="-12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dirty="0" sz="1300" spc="10">
                <a:solidFill>
                  <a:srgbClr val="FFFFFF"/>
                </a:solidFill>
                <a:latin typeface="Lucida Sans Unicode"/>
                <a:cs typeface="Lucida Sans Unicode"/>
              </a:rPr>
              <a:t>P</a:t>
            </a:r>
            <a:r>
              <a:rPr dirty="0" sz="1300" spc="20">
                <a:solidFill>
                  <a:srgbClr val="FFFFFF"/>
                </a:solidFill>
                <a:latin typeface="Lucida Sans Unicode"/>
                <a:cs typeface="Lucida Sans Unicode"/>
              </a:rPr>
              <a:t>r</a:t>
            </a:r>
            <a:r>
              <a:rPr dirty="0" sz="1300" spc="-95">
                <a:solidFill>
                  <a:srgbClr val="FFFFFF"/>
                </a:solidFill>
                <a:latin typeface="Lucida Sans Unicode"/>
                <a:cs typeface="Lucida Sans Unicode"/>
              </a:rPr>
              <a:t>e</a:t>
            </a:r>
            <a:r>
              <a:rPr dirty="0" sz="1300" spc="-185">
                <a:solidFill>
                  <a:srgbClr val="FFFFFF"/>
                </a:solidFill>
                <a:latin typeface="Lucida Sans Unicode"/>
                <a:cs typeface="Lucida Sans Unicode"/>
              </a:rPr>
              <a:t>-</a:t>
            </a:r>
            <a:r>
              <a:rPr dirty="0" sz="1300" spc="-210">
                <a:solidFill>
                  <a:srgbClr val="FFFFFF"/>
                </a:solidFill>
                <a:latin typeface="Lucida Sans Unicode"/>
                <a:cs typeface="Lucida Sans Unicode"/>
              </a:rPr>
              <a:t>C</a:t>
            </a:r>
            <a:r>
              <a:rPr dirty="0" sz="1300" spc="-75">
                <a:solidFill>
                  <a:srgbClr val="FFFFFF"/>
                </a:solidFill>
                <a:latin typeface="Lucida Sans Unicode"/>
                <a:cs typeface="Lucida Sans Unicode"/>
              </a:rPr>
              <a:t>a</a:t>
            </a:r>
            <a:r>
              <a:rPr dirty="0" sz="1300" spc="-120">
                <a:solidFill>
                  <a:srgbClr val="FFFFFF"/>
                </a:solidFill>
                <a:latin typeface="Lucida Sans Unicode"/>
                <a:cs typeface="Lucida Sans Unicode"/>
              </a:rPr>
              <a:t>l</a:t>
            </a:r>
            <a:r>
              <a:rPr dirty="0" sz="1300" spc="-75">
                <a:solidFill>
                  <a:srgbClr val="FFFFFF"/>
                </a:solidFill>
                <a:latin typeface="Lucida Sans Unicode"/>
                <a:cs typeface="Lucida Sans Unicode"/>
              </a:rPr>
              <a:t>c</a:t>
            </a:r>
            <a:r>
              <a:rPr dirty="0" sz="1300" spc="-229">
                <a:solidFill>
                  <a:srgbClr val="FFFFFF"/>
                </a:solidFill>
                <a:latin typeface="Lucida Sans Unicode"/>
                <a:cs typeface="Lucida Sans Unicode"/>
              </a:rPr>
              <a:t>u</a:t>
            </a:r>
            <a:r>
              <a:rPr dirty="0" sz="1300" spc="-120">
                <a:solidFill>
                  <a:srgbClr val="FFFFFF"/>
                </a:solidFill>
                <a:latin typeface="Lucida Sans Unicode"/>
                <a:cs typeface="Lucida Sans Unicode"/>
              </a:rPr>
              <a:t>l</a:t>
            </a:r>
            <a:r>
              <a:rPr dirty="0" sz="1300" spc="-229">
                <a:solidFill>
                  <a:srgbClr val="FFFFFF"/>
                </a:solidFill>
                <a:latin typeface="Lucida Sans Unicode"/>
                <a:cs typeface="Lucida Sans Unicode"/>
              </a:rPr>
              <a:t>u</a:t>
            </a:r>
            <a:r>
              <a:rPr dirty="0" sz="1300" spc="-95">
                <a:solidFill>
                  <a:srgbClr val="FFFFFF"/>
                </a:solidFill>
                <a:latin typeface="Lucida Sans Unicode"/>
                <a:cs typeface="Lucida Sans Unicode"/>
              </a:rPr>
              <a:t>s</a:t>
            </a:r>
            <a:r>
              <a:rPr dirty="0" sz="1300" spc="-204">
                <a:solidFill>
                  <a:srgbClr val="FFFFFF"/>
                </a:solidFill>
                <a:latin typeface="Lucida Sans Unicode"/>
                <a:cs typeface="Lucida Sans Unicode"/>
              </a:rPr>
              <a:t>/</a:t>
            </a:r>
            <a:r>
              <a:rPr dirty="0" sz="1300" spc="-210">
                <a:solidFill>
                  <a:srgbClr val="FFFFFF"/>
                </a:solidFill>
                <a:latin typeface="Lucida Sans Unicode"/>
                <a:cs typeface="Lucida Sans Unicode"/>
              </a:rPr>
              <a:t>C</a:t>
            </a:r>
            <a:r>
              <a:rPr dirty="0" sz="1300" spc="-75">
                <a:solidFill>
                  <a:srgbClr val="FFFFFF"/>
                </a:solidFill>
                <a:latin typeface="Lucida Sans Unicode"/>
                <a:cs typeface="Lucida Sans Unicode"/>
              </a:rPr>
              <a:t>a</a:t>
            </a:r>
            <a:r>
              <a:rPr dirty="0" sz="1300" spc="-120">
                <a:solidFill>
                  <a:srgbClr val="FFFFFF"/>
                </a:solidFill>
                <a:latin typeface="Lucida Sans Unicode"/>
                <a:cs typeface="Lucida Sans Unicode"/>
              </a:rPr>
              <a:t>l</a:t>
            </a:r>
            <a:r>
              <a:rPr dirty="0" sz="1300" spc="-75">
                <a:solidFill>
                  <a:srgbClr val="FFFFFF"/>
                </a:solidFill>
                <a:latin typeface="Lucida Sans Unicode"/>
                <a:cs typeface="Lucida Sans Unicode"/>
              </a:rPr>
              <a:t>c</a:t>
            </a:r>
            <a:r>
              <a:rPr dirty="0" sz="1300" spc="-229">
                <a:solidFill>
                  <a:srgbClr val="FFFFFF"/>
                </a:solidFill>
                <a:latin typeface="Lucida Sans Unicode"/>
                <a:cs typeface="Lucida Sans Unicode"/>
              </a:rPr>
              <a:t>u</a:t>
            </a:r>
            <a:r>
              <a:rPr dirty="0" sz="1300" spc="-120">
                <a:solidFill>
                  <a:srgbClr val="FFFFFF"/>
                </a:solidFill>
                <a:latin typeface="Lucida Sans Unicode"/>
                <a:cs typeface="Lucida Sans Unicode"/>
              </a:rPr>
              <a:t>l</a:t>
            </a:r>
            <a:r>
              <a:rPr dirty="0" sz="1300" spc="-229">
                <a:solidFill>
                  <a:srgbClr val="FFFFFF"/>
                </a:solidFill>
                <a:latin typeface="Lucida Sans Unicode"/>
                <a:cs typeface="Lucida Sans Unicode"/>
              </a:rPr>
              <a:t>u</a:t>
            </a:r>
            <a:r>
              <a:rPr dirty="0" sz="1300" spc="-95">
                <a:solidFill>
                  <a:srgbClr val="FFFFFF"/>
                </a:solidFill>
                <a:latin typeface="Lucida Sans Unicode"/>
                <a:cs typeface="Lucida Sans Unicode"/>
              </a:rPr>
              <a:t>s</a:t>
            </a:r>
            <a:r>
              <a:rPr dirty="0" sz="1300" spc="-160">
                <a:solidFill>
                  <a:srgbClr val="FFFFFF"/>
                </a:solidFill>
                <a:latin typeface="Lucida Sans Unicode"/>
                <a:cs typeface="Lucida Sans Unicode"/>
              </a:rPr>
              <a:t>.</a:t>
            </a:r>
            <a:r>
              <a:rPr dirty="0" sz="1300" spc="-16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dirty="0" sz="1300" spc="-30">
                <a:solidFill>
                  <a:srgbClr val="FFFFFF"/>
                </a:solidFill>
                <a:latin typeface="Lucida Sans Unicode"/>
                <a:cs typeface="Lucida Sans Unicode"/>
              </a:rPr>
              <a:t>S</a:t>
            </a:r>
            <a:r>
              <a:rPr dirty="0" sz="1300" spc="-75">
                <a:solidFill>
                  <a:srgbClr val="FFFFFF"/>
                </a:solidFill>
                <a:latin typeface="Lucida Sans Unicode"/>
                <a:cs typeface="Lucida Sans Unicode"/>
              </a:rPr>
              <a:t>c</a:t>
            </a:r>
            <a:r>
              <a:rPr dirty="0" sz="1300" spc="-125">
                <a:solidFill>
                  <a:srgbClr val="FFFFFF"/>
                </a:solidFill>
                <a:latin typeface="Lucida Sans Unicode"/>
                <a:cs typeface="Lucida Sans Unicode"/>
              </a:rPr>
              <a:t>i</a:t>
            </a:r>
            <a:r>
              <a:rPr dirty="0" sz="1300" spc="-95">
                <a:solidFill>
                  <a:srgbClr val="FFFFFF"/>
                </a:solidFill>
                <a:latin typeface="Lucida Sans Unicode"/>
                <a:cs typeface="Lucida Sans Unicode"/>
              </a:rPr>
              <a:t>e</a:t>
            </a:r>
            <a:r>
              <a:rPr dirty="0" sz="1300" spc="-254">
                <a:solidFill>
                  <a:srgbClr val="FFFFFF"/>
                </a:solidFill>
                <a:latin typeface="Lucida Sans Unicode"/>
                <a:cs typeface="Lucida Sans Unicode"/>
              </a:rPr>
              <a:t>n</a:t>
            </a:r>
            <a:r>
              <a:rPr dirty="0" sz="1300" spc="-75">
                <a:solidFill>
                  <a:srgbClr val="FFFFFF"/>
                </a:solidFill>
                <a:latin typeface="Lucida Sans Unicode"/>
                <a:cs typeface="Lucida Sans Unicode"/>
              </a:rPr>
              <a:t>c</a:t>
            </a:r>
            <a:r>
              <a:rPr dirty="0" sz="1300" spc="-95">
                <a:solidFill>
                  <a:srgbClr val="FFFFFF"/>
                </a:solidFill>
                <a:latin typeface="Lucida Sans Unicode"/>
                <a:cs typeface="Lucida Sans Unicode"/>
              </a:rPr>
              <a:t>e</a:t>
            </a:r>
            <a:r>
              <a:rPr dirty="0" sz="1300" spc="-90">
                <a:solidFill>
                  <a:srgbClr val="FFFFFF"/>
                </a:solidFill>
                <a:latin typeface="Lucida Sans Unicode"/>
                <a:cs typeface="Lucida Sans Unicode"/>
              </a:rPr>
              <a:t>:</a:t>
            </a:r>
            <a:r>
              <a:rPr dirty="0" sz="1300" spc="-12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dirty="0" sz="1300" spc="-45">
                <a:solidFill>
                  <a:srgbClr val="FFFFFF"/>
                </a:solidFill>
                <a:latin typeface="Lucida Sans Unicode"/>
                <a:cs typeface="Lucida Sans Unicode"/>
              </a:rPr>
              <a:t>L</a:t>
            </a:r>
            <a:r>
              <a:rPr dirty="0" sz="1300" spc="-125">
                <a:solidFill>
                  <a:srgbClr val="FFFFFF"/>
                </a:solidFill>
                <a:latin typeface="Lucida Sans Unicode"/>
                <a:cs typeface="Lucida Sans Unicode"/>
              </a:rPr>
              <a:t>i</a:t>
            </a:r>
            <a:r>
              <a:rPr dirty="0" sz="1300" spc="-150">
                <a:solidFill>
                  <a:srgbClr val="FFFFFF"/>
                </a:solidFill>
                <a:latin typeface="Lucida Sans Unicode"/>
                <a:cs typeface="Lucida Sans Unicode"/>
              </a:rPr>
              <a:t>v</a:t>
            </a:r>
            <a:r>
              <a:rPr dirty="0" sz="1300" spc="-125">
                <a:solidFill>
                  <a:srgbClr val="FFFFFF"/>
                </a:solidFill>
                <a:latin typeface="Lucida Sans Unicode"/>
                <a:cs typeface="Lucida Sans Unicode"/>
              </a:rPr>
              <a:t>i</a:t>
            </a:r>
            <a:r>
              <a:rPr dirty="0" sz="1300" spc="-254">
                <a:solidFill>
                  <a:srgbClr val="FFFFFF"/>
                </a:solidFill>
                <a:latin typeface="Lucida Sans Unicode"/>
                <a:cs typeface="Lucida Sans Unicode"/>
              </a:rPr>
              <a:t>n</a:t>
            </a:r>
            <a:r>
              <a:rPr dirty="0" sz="1300" spc="-175">
                <a:solidFill>
                  <a:srgbClr val="FFFFFF"/>
                </a:solidFill>
                <a:latin typeface="Lucida Sans Unicode"/>
                <a:cs typeface="Lucida Sans Unicode"/>
              </a:rPr>
              <a:t>g</a:t>
            </a:r>
            <a:r>
              <a:rPr dirty="0" sz="1300" spc="-12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dirty="0" sz="1300" spc="-40">
                <a:solidFill>
                  <a:srgbClr val="FFFFFF"/>
                </a:solidFill>
                <a:latin typeface="Lucida Sans Unicode"/>
                <a:cs typeface="Lucida Sans Unicode"/>
              </a:rPr>
              <a:t>E</a:t>
            </a:r>
            <a:r>
              <a:rPr dirty="0" sz="1300" spc="-254">
                <a:solidFill>
                  <a:srgbClr val="FFFFFF"/>
                </a:solidFill>
                <a:latin typeface="Lucida Sans Unicode"/>
                <a:cs typeface="Lucida Sans Unicode"/>
              </a:rPr>
              <a:t>n</a:t>
            </a:r>
            <a:r>
              <a:rPr dirty="0" sz="1300" spc="-150">
                <a:solidFill>
                  <a:srgbClr val="FFFFFF"/>
                </a:solidFill>
                <a:latin typeface="Lucida Sans Unicode"/>
                <a:cs typeface="Lucida Sans Unicode"/>
              </a:rPr>
              <a:t>v</a:t>
            </a:r>
            <a:r>
              <a:rPr dirty="0" sz="1300" spc="-125">
                <a:solidFill>
                  <a:srgbClr val="FFFFFF"/>
                </a:solidFill>
                <a:latin typeface="Lucida Sans Unicode"/>
                <a:cs typeface="Lucida Sans Unicode"/>
              </a:rPr>
              <a:t>i</a:t>
            </a:r>
            <a:r>
              <a:rPr dirty="0" sz="1300" spc="20">
                <a:solidFill>
                  <a:srgbClr val="FFFFFF"/>
                </a:solidFill>
                <a:latin typeface="Lucida Sans Unicode"/>
                <a:cs typeface="Lucida Sans Unicode"/>
              </a:rPr>
              <a:t>r</a:t>
            </a:r>
            <a:r>
              <a:rPr dirty="0" sz="1300" spc="-170">
                <a:solidFill>
                  <a:srgbClr val="FFFFFF"/>
                </a:solidFill>
                <a:latin typeface="Lucida Sans Unicode"/>
                <a:cs typeface="Lucida Sans Unicode"/>
              </a:rPr>
              <a:t>o</a:t>
            </a:r>
            <a:r>
              <a:rPr dirty="0" sz="1300" spc="-254">
                <a:solidFill>
                  <a:srgbClr val="FFFFFF"/>
                </a:solidFill>
                <a:latin typeface="Lucida Sans Unicode"/>
                <a:cs typeface="Lucida Sans Unicode"/>
              </a:rPr>
              <a:t>n</a:t>
            </a:r>
            <a:r>
              <a:rPr dirty="0" sz="1300" spc="-365">
                <a:solidFill>
                  <a:srgbClr val="FFFFFF"/>
                </a:solidFill>
                <a:latin typeface="Lucida Sans Unicode"/>
                <a:cs typeface="Lucida Sans Unicode"/>
              </a:rPr>
              <a:t>m</a:t>
            </a:r>
            <a:r>
              <a:rPr dirty="0" sz="1300" spc="-95">
                <a:solidFill>
                  <a:srgbClr val="FFFFFF"/>
                </a:solidFill>
                <a:latin typeface="Lucida Sans Unicode"/>
                <a:cs typeface="Lucida Sans Unicode"/>
              </a:rPr>
              <a:t>e</a:t>
            </a:r>
            <a:r>
              <a:rPr dirty="0" sz="1300" spc="-254">
                <a:solidFill>
                  <a:srgbClr val="FFFFFF"/>
                </a:solidFill>
                <a:latin typeface="Lucida Sans Unicode"/>
                <a:cs typeface="Lucida Sans Unicode"/>
              </a:rPr>
              <a:t>n</a:t>
            </a:r>
            <a:r>
              <a:rPr dirty="0" sz="1300" spc="80">
                <a:solidFill>
                  <a:srgbClr val="FFFFFF"/>
                </a:solidFill>
                <a:latin typeface="Lucida Sans Unicode"/>
                <a:cs typeface="Lucida Sans Unicode"/>
              </a:rPr>
              <a:t>t</a:t>
            </a:r>
            <a:r>
              <a:rPr dirty="0" sz="1300" spc="-12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dirty="0" sz="1300" spc="70">
                <a:solidFill>
                  <a:srgbClr val="FFFFFF"/>
                </a:solidFill>
                <a:latin typeface="Lucida Sans Unicode"/>
                <a:cs typeface="Lucida Sans Unicode"/>
              </a:rPr>
              <a:t>(</a:t>
            </a:r>
            <a:r>
              <a:rPr dirty="0" sz="1300" spc="-70">
                <a:solidFill>
                  <a:srgbClr val="FFFFFF"/>
                </a:solidFill>
                <a:latin typeface="Lucida Sans Unicode"/>
                <a:cs typeface="Lucida Sans Unicode"/>
              </a:rPr>
              <a:t>B</a:t>
            </a:r>
            <a:r>
              <a:rPr dirty="0" sz="1300" spc="-125">
                <a:solidFill>
                  <a:srgbClr val="FFFFFF"/>
                </a:solidFill>
                <a:latin typeface="Lucida Sans Unicode"/>
                <a:cs typeface="Lucida Sans Unicode"/>
              </a:rPr>
              <a:t>i</a:t>
            </a:r>
            <a:r>
              <a:rPr dirty="0" sz="1300" spc="-170">
                <a:solidFill>
                  <a:srgbClr val="FFFFFF"/>
                </a:solidFill>
                <a:latin typeface="Lucida Sans Unicode"/>
                <a:cs typeface="Lucida Sans Unicode"/>
              </a:rPr>
              <a:t>o</a:t>
            </a:r>
            <a:r>
              <a:rPr dirty="0" sz="1300" spc="-120">
                <a:solidFill>
                  <a:srgbClr val="FFFFFF"/>
                </a:solidFill>
                <a:latin typeface="Lucida Sans Unicode"/>
                <a:cs typeface="Lucida Sans Unicode"/>
              </a:rPr>
              <a:t>l</a:t>
            </a:r>
            <a:r>
              <a:rPr dirty="0" sz="1300" spc="-170">
                <a:solidFill>
                  <a:srgbClr val="FFFFFF"/>
                </a:solidFill>
                <a:latin typeface="Lucida Sans Unicode"/>
                <a:cs typeface="Lucida Sans Unicode"/>
              </a:rPr>
              <a:t>og</a:t>
            </a:r>
            <a:r>
              <a:rPr dirty="0" sz="1300" spc="-90">
                <a:solidFill>
                  <a:srgbClr val="FFFFFF"/>
                </a:solidFill>
                <a:latin typeface="Lucida Sans Unicode"/>
                <a:cs typeface="Lucida Sans Unicode"/>
              </a:rPr>
              <a:t>y</a:t>
            </a:r>
            <a:r>
              <a:rPr dirty="0" sz="1300" spc="70">
                <a:solidFill>
                  <a:srgbClr val="FFFFFF"/>
                </a:solidFill>
                <a:latin typeface="Lucida Sans Unicode"/>
                <a:cs typeface="Lucida Sans Unicode"/>
              </a:rPr>
              <a:t>)</a:t>
            </a:r>
            <a:r>
              <a:rPr dirty="0" sz="1300" spc="-145">
                <a:solidFill>
                  <a:srgbClr val="FFFFFF"/>
                </a:solidFill>
                <a:latin typeface="Lucida Sans Unicode"/>
                <a:cs typeface="Lucida Sans Unicode"/>
              </a:rPr>
              <a:t>,</a:t>
            </a:r>
            <a:r>
              <a:rPr dirty="0" sz="1300" spc="-12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dirty="0" sz="1300" spc="-210">
                <a:solidFill>
                  <a:srgbClr val="FFFFFF"/>
                </a:solidFill>
                <a:latin typeface="Lucida Sans Unicode"/>
                <a:cs typeface="Lucida Sans Unicode"/>
              </a:rPr>
              <a:t>C</a:t>
            </a:r>
            <a:r>
              <a:rPr dirty="0" sz="1300" spc="-195">
                <a:solidFill>
                  <a:srgbClr val="FFFFFF"/>
                </a:solidFill>
                <a:latin typeface="Lucida Sans Unicode"/>
                <a:cs typeface="Lucida Sans Unicode"/>
              </a:rPr>
              <a:t>h</a:t>
            </a:r>
            <a:r>
              <a:rPr dirty="0" sz="1300" spc="-95">
                <a:solidFill>
                  <a:srgbClr val="FFFFFF"/>
                </a:solidFill>
                <a:latin typeface="Lucida Sans Unicode"/>
                <a:cs typeface="Lucida Sans Unicode"/>
              </a:rPr>
              <a:t>e</a:t>
            </a:r>
            <a:r>
              <a:rPr dirty="0" sz="1300" spc="-365">
                <a:solidFill>
                  <a:srgbClr val="FFFFFF"/>
                </a:solidFill>
                <a:latin typeface="Lucida Sans Unicode"/>
                <a:cs typeface="Lucida Sans Unicode"/>
              </a:rPr>
              <a:t>m</a:t>
            </a:r>
            <a:r>
              <a:rPr dirty="0" sz="1300" spc="-125">
                <a:solidFill>
                  <a:srgbClr val="FFFFFF"/>
                </a:solidFill>
                <a:latin typeface="Lucida Sans Unicode"/>
                <a:cs typeface="Lucida Sans Unicode"/>
              </a:rPr>
              <a:t>i</a:t>
            </a:r>
            <a:r>
              <a:rPr dirty="0" sz="1300" spc="-95">
                <a:solidFill>
                  <a:srgbClr val="FFFFFF"/>
                </a:solidFill>
                <a:latin typeface="Lucida Sans Unicode"/>
                <a:cs typeface="Lucida Sans Unicode"/>
              </a:rPr>
              <a:t>s</a:t>
            </a:r>
            <a:r>
              <a:rPr dirty="0" sz="1300" spc="80">
                <a:solidFill>
                  <a:srgbClr val="FFFFFF"/>
                </a:solidFill>
                <a:latin typeface="Lucida Sans Unicode"/>
                <a:cs typeface="Lucida Sans Unicode"/>
              </a:rPr>
              <a:t>t</a:t>
            </a:r>
            <a:r>
              <a:rPr dirty="0" sz="1300" spc="20">
                <a:solidFill>
                  <a:srgbClr val="FFFFFF"/>
                </a:solidFill>
                <a:latin typeface="Lucida Sans Unicode"/>
                <a:cs typeface="Lucida Sans Unicode"/>
              </a:rPr>
              <a:t>r</a:t>
            </a:r>
            <a:r>
              <a:rPr dirty="0" sz="1300" spc="-90">
                <a:solidFill>
                  <a:srgbClr val="FFFFFF"/>
                </a:solidFill>
                <a:latin typeface="Lucida Sans Unicode"/>
                <a:cs typeface="Lucida Sans Unicode"/>
              </a:rPr>
              <a:t>y</a:t>
            </a:r>
            <a:r>
              <a:rPr dirty="0" sz="1300" spc="-145">
                <a:solidFill>
                  <a:srgbClr val="FFFFFF"/>
                </a:solidFill>
                <a:latin typeface="Lucida Sans Unicode"/>
                <a:cs typeface="Lucida Sans Unicode"/>
              </a:rPr>
              <a:t>,</a:t>
            </a:r>
            <a:r>
              <a:rPr dirty="0" sz="1300" spc="-12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dirty="0" sz="1300" spc="10">
                <a:solidFill>
                  <a:srgbClr val="FFFFFF"/>
                </a:solidFill>
                <a:latin typeface="Lucida Sans Unicode"/>
                <a:cs typeface="Lucida Sans Unicode"/>
              </a:rPr>
              <a:t>P</a:t>
            </a:r>
            <a:r>
              <a:rPr dirty="0" sz="1300" spc="-195">
                <a:solidFill>
                  <a:srgbClr val="FFFFFF"/>
                </a:solidFill>
                <a:latin typeface="Lucida Sans Unicode"/>
                <a:cs typeface="Lucida Sans Unicode"/>
              </a:rPr>
              <a:t>h</a:t>
            </a:r>
            <a:r>
              <a:rPr dirty="0" sz="1300" spc="-90">
                <a:solidFill>
                  <a:srgbClr val="FFFFFF"/>
                </a:solidFill>
                <a:latin typeface="Lucida Sans Unicode"/>
                <a:cs typeface="Lucida Sans Unicode"/>
              </a:rPr>
              <a:t>y</a:t>
            </a:r>
            <a:r>
              <a:rPr dirty="0" sz="1300" spc="-95">
                <a:solidFill>
                  <a:srgbClr val="FFFFFF"/>
                </a:solidFill>
                <a:latin typeface="Lucida Sans Unicode"/>
                <a:cs typeface="Lucida Sans Unicode"/>
              </a:rPr>
              <a:t>s</a:t>
            </a:r>
            <a:r>
              <a:rPr dirty="0" sz="1300" spc="-125">
                <a:solidFill>
                  <a:srgbClr val="FFFFFF"/>
                </a:solidFill>
                <a:latin typeface="Lucida Sans Unicode"/>
                <a:cs typeface="Lucida Sans Unicode"/>
              </a:rPr>
              <a:t>i</a:t>
            </a:r>
            <a:r>
              <a:rPr dirty="0" sz="1300" spc="-75">
                <a:solidFill>
                  <a:srgbClr val="FFFFFF"/>
                </a:solidFill>
                <a:latin typeface="Lucida Sans Unicode"/>
                <a:cs typeface="Lucida Sans Unicode"/>
              </a:rPr>
              <a:t>c</a:t>
            </a:r>
            <a:r>
              <a:rPr dirty="0" sz="1300" spc="-95">
                <a:solidFill>
                  <a:srgbClr val="FFFFFF"/>
                </a:solidFill>
                <a:latin typeface="Lucida Sans Unicode"/>
                <a:cs typeface="Lucida Sans Unicode"/>
              </a:rPr>
              <a:t>s</a:t>
            </a:r>
            <a:r>
              <a:rPr dirty="0" sz="1300" spc="-145">
                <a:solidFill>
                  <a:srgbClr val="FFFFFF"/>
                </a:solidFill>
                <a:latin typeface="Lucida Sans Unicode"/>
                <a:cs typeface="Lucida Sans Unicode"/>
              </a:rPr>
              <a:t>,</a:t>
            </a:r>
            <a:r>
              <a:rPr dirty="0" sz="1300" spc="-12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dirty="0" sz="1300" spc="-40">
                <a:solidFill>
                  <a:srgbClr val="FFFFFF"/>
                </a:solidFill>
                <a:latin typeface="Lucida Sans Unicode"/>
                <a:cs typeface="Lucida Sans Unicode"/>
              </a:rPr>
              <a:t>E</a:t>
            </a:r>
            <a:r>
              <a:rPr dirty="0" sz="1300" spc="-75">
                <a:solidFill>
                  <a:srgbClr val="FFFFFF"/>
                </a:solidFill>
                <a:latin typeface="Lucida Sans Unicode"/>
                <a:cs typeface="Lucida Sans Unicode"/>
              </a:rPr>
              <a:t>a</a:t>
            </a:r>
            <a:r>
              <a:rPr dirty="0" sz="1300" spc="20">
                <a:solidFill>
                  <a:srgbClr val="FFFFFF"/>
                </a:solidFill>
                <a:latin typeface="Lucida Sans Unicode"/>
                <a:cs typeface="Lucida Sans Unicode"/>
              </a:rPr>
              <a:t>r</a:t>
            </a:r>
            <a:r>
              <a:rPr dirty="0" sz="1300" spc="80">
                <a:solidFill>
                  <a:srgbClr val="FFFFFF"/>
                </a:solidFill>
                <a:latin typeface="Lucida Sans Unicode"/>
                <a:cs typeface="Lucida Sans Unicode"/>
              </a:rPr>
              <a:t>t</a:t>
            </a:r>
            <a:r>
              <a:rPr dirty="0" sz="1300" spc="-195">
                <a:solidFill>
                  <a:srgbClr val="FFFFFF"/>
                </a:solidFill>
                <a:latin typeface="Lucida Sans Unicode"/>
                <a:cs typeface="Lucida Sans Unicode"/>
              </a:rPr>
              <a:t>h</a:t>
            </a:r>
            <a:r>
              <a:rPr dirty="0" sz="1300" spc="-12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dirty="0" sz="1300" spc="-30">
                <a:solidFill>
                  <a:srgbClr val="FFFFFF"/>
                </a:solidFill>
                <a:latin typeface="Lucida Sans Unicode"/>
                <a:cs typeface="Lucida Sans Unicode"/>
              </a:rPr>
              <a:t>S</a:t>
            </a:r>
            <a:r>
              <a:rPr dirty="0" sz="1300" spc="-75">
                <a:solidFill>
                  <a:srgbClr val="FFFFFF"/>
                </a:solidFill>
                <a:latin typeface="Lucida Sans Unicode"/>
                <a:cs typeface="Lucida Sans Unicode"/>
              </a:rPr>
              <a:t>c</a:t>
            </a:r>
            <a:r>
              <a:rPr dirty="0" sz="1300" spc="-125">
                <a:solidFill>
                  <a:srgbClr val="FFFFFF"/>
                </a:solidFill>
                <a:latin typeface="Lucida Sans Unicode"/>
                <a:cs typeface="Lucida Sans Unicode"/>
              </a:rPr>
              <a:t>i</a:t>
            </a:r>
            <a:r>
              <a:rPr dirty="0" sz="1300" spc="-95">
                <a:solidFill>
                  <a:srgbClr val="FFFFFF"/>
                </a:solidFill>
                <a:latin typeface="Lucida Sans Unicode"/>
                <a:cs typeface="Lucida Sans Unicode"/>
              </a:rPr>
              <a:t>e</a:t>
            </a:r>
            <a:r>
              <a:rPr dirty="0" sz="1300" spc="-254">
                <a:solidFill>
                  <a:srgbClr val="FFFFFF"/>
                </a:solidFill>
                <a:latin typeface="Lucida Sans Unicode"/>
                <a:cs typeface="Lucida Sans Unicode"/>
              </a:rPr>
              <a:t>n</a:t>
            </a:r>
            <a:r>
              <a:rPr dirty="0" sz="1300" spc="-75">
                <a:solidFill>
                  <a:srgbClr val="FFFFFF"/>
                </a:solidFill>
                <a:latin typeface="Lucida Sans Unicode"/>
                <a:cs typeface="Lucida Sans Unicode"/>
              </a:rPr>
              <a:t>c</a:t>
            </a:r>
            <a:r>
              <a:rPr dirty="0" sz="1300" spc="-95">
                <a:solidFill>
                  <a:srgbClr val="FFFFFF"/>
                </a:solidFill>
                <a:latin typeface="Lucida Sans Unicode"/>
                <a:cs typeface="Lucida Sans Unicode"/>
              </a:rPr>
              <a:t>e</a:t>
            </a:r>
            <a:r>
              <a:rPr dirty="0" sz="1300" spc="-160">
                <a:solidFill>
                  <a:srgbClr val="FFFFFF"/>
                </a:solidFill>
                <a:latin typeface="Lucida Sans Unicode"/>
                <a:cs typeface="Lucida Sans Unicode"/>
              </a:rPr>
              <a:t>.</a:t>
            </a:r>
            <a:endParaRPr sz="1300">
              <a:latin typeface="Lucida Sans Unicode"/>
              <a:cs typeface="Lucida Sans Unicode"/>
            </a:endParaRPr>
          </a:p>
          <a:p>
            <a:pPr marL="12700" marR="2792095">
              <a:lnSpc>
                <a:spcPct val="105700"/>
              </a:lnSpc>
            </a:pPr>
            <a:r>
              <a:rPr dirty="0" sz="1300" spc="-125">
                <a:solidFill>
                  <a:srgbClr val="FFFFFF"/>
                </a:solidFill>
                <a:latin typeface="Lucida Sans Unicode"/>
                <a:cs typeface="Lucida Sans Unicode"/>
              </a:rPr>
              <a:t>W</a:t>
            </a:r>
            <a:r>
              <a:rPr dirty="0" sz="1300" spc="-170">
                <a:solidFill>
                  <a:srgbClr val="FFFFFF"/>
                </a:solidFill>
                <a:latin typeface="Lucida Sans Unicode"/>
                <a:cs typeface="Lucida Sans Unicode"/>
              </a:rPr>
              <a:t>o</a:t>
            </a:r>
            <a:r>
              <a:rPr dirty="0" sz="1300" spc="20">
                <a:solidFill>
                  <a:srgbClr val="FFFFFF"/>
                </a:solidFill>
                <a:latin typeface="Lucida Sans Unicode"/>
                <a:cs typeface="Lucida Sans Unicode"/>
              </a:rPr>
              <a:t>r</a:t>
            </a:r>
            <a:r>
              <a:rPr dirty="0" sz="1300" spc="-120">
                <a:solidFill>
                  <a:srgbClr val="FFFFFF"/>
                </a:solidFill>
                <a:latin typeface="Lucida Sans Unicode"/>
                <a:cs typeface="Lucida Sans Unicode"/>
              </a:rPr>
              <a:t>l</a:t>
            </a:r>
            <a:r>
              <a:rPr dirty="0" sz="1300" spc="-160">
                <a:solidFill>
                  <a:srgbClr val="FFFFFF"/>
                </a:solidFill>
                <a:latin typeface="Lucida Sans Unicode"/>
                <a:cs typeface="Lucida Sans Unicode"/>
              </a:rPr>
              <a:t>d</a:t>
            </a:r>
            <a:r>
              <a:rPr dirty="0" sz="1300" spc="-12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dirty="0" sz="1300" spc="-290">
                <a:solidFill>
                  <a:srgbClr val="FFFFFF"/>
                </a:solidFill>
                <a:latin typeface="Lucida Sans Unicode"/>
                <a:cs typeface="Lucida Sans Unicode"/>
              </a:rPr>
              <a:t>H</a:t>
            </a:r>
            <a:r>
              <a:rPr dirty="0" sz="1300" spc="-125">
                <a:solidFill>
                  <a:srgbClr val="FFFFFF"/>
                </a:solidFill>
                <a:latin typeface="Lucida Sans Unicode"/>
                <a:cs typeface="Lucida Sans Unicode"/>
              </a:rPr>
              <a:t>i</a:t>
            </a:r>
            <a:r>
              <a:rPr dirty="0" sz="1300" spc="-95">
                <a:solidFill>
                  <a:srgbClr val="FFFFFF"/>
                </a:solidFill>
                <a:latin typeface="Lucida Sans Unicode"/>
                <a:cs typeface="Lucida Sans Unicode"/>
              </a:rPr>
              <a:t>s</a:t>
            </a:r>
            <a:r>
              <a:rPr dirty="0" sz="1300" spc="80">
                <a:solidFill>
                  <a:srgbClr val="FFFFFF"/>
                </a:solidFill>
                <a:latin typeface="Lucida Sans Unicode"/>
                <a:cs typeface="Lucida Sans Unicode"/>
              </a:rPr>
              <a:t>t</a:t>
            </a:r>
            <a:r>
              <a:rPr dirty="0" sz="1300" spc="-170">
                <a:solidFill>
                  <a:srgbClr val="FFFFFF"/>
                </a:solidFill>
                <a:latin typeface="Lucida Sans Unicode"/>
                <a:cs typeface="Lucida Sans Unicode"/>
              </a:rPr>
              <a:t>o</a:t>
            </a:r>
            <a:r>
              <a:rPr dirty="0" sz="1300" spc="20">
                <a:solidFill>
                  <a:srgbClr val="FFFFFF"/>
                </a:solidFill>
                <a:latin typeface="Lucida Sans Unicode"/>
                <a:cs typeface="Lucida Sans Unicode"/>
              </a:rPr>
              <a:t>r</a:t>
            </a:r>
            <a:r>
              <a:rPr dirty="0" sz="1300" spc="-90">
                <a:solidFill>
                  <a:srgbClr val="FFFFFF"/>
                </a:solidFill>
                <a:latin typeface="Lucida Sans Unicode"/>
                <a:cs typeface="Lucida Sans Unicode"/>
              </a:rPr>
              <a:t>y</a:t>
            </a:r>
            <a:r>
              <a:rPr dirty="0" sz="1300" spc="-90">
                <a:solidFill>
                  <a:srgbClr val="FFFFFF"/>
                </a:solidFill>
                <a:latin typeface="Lucida Sans Unicode"/>
                <a:cs typeface="Lucida Sans Unicode"/>
              </a:rPr>
              <a:t>:</a:t>
            </a:r>
            <a:r>
              <a:rPr dirty="0" sz="1300" spc="-12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dirty="0" sz="1300" spc="-175">
                <a:solidFill>
                  <a:srgbClr val="FFFFFF"/>
                </a:solidFill>
                <a:latin typeface="Lucida Sans Unicode"/>
                <a:cs typeface="Lucida Sans Unicode"/>
              </a:rPr>
              <a:t>U</a:t>
            </a:r>
            <a:r>
              <a:rPr dirty="0" sz="1300" spc="-160">
                <a:solidFill>
                  <a:srgbClr val="FFFFFF"/>
                </a:solidFill>
                <a:latin typeface="Lucida Sans Unicode"/>
                <a:cs typeface="Lucida Sans Unicode"/>
              </a:rPr>
              <a:t>.</a:t>
            </a:r>
            <a:r>
              <a:rPr dirty="0" sz="1300" spc="-30">
                <a:solidFill>
                  <a:srgbClr val="FFFFFF"/>
                </a:solidFill>
                <a:latin typeface="Lucida Sans Unicode"/>
                <a:cs typeface="Lucida Sans Unicode"/>
              </a:rPr>
              <a:t>S</a:t>
            </a:r>
            <a:r>
              <a:rPr dirty="0" sz="1300" spc="-160">
                <a:solidFill>
                  <a:srgbClr val="FFFFFF"/>
                </a:solidFill>
                <a:latin typeface="Lucida Sans Unicode"/>
                <a:cs typeface="Lucida Sans Unicode"/>
              </a:rPr>
              <a:t>.</a:t>
            </a:r>
            <a:r>
              <a:rPr dirty="0" sz="1300" spc="-12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dirty="0" sz="1300" spc="-290">
                <a:solidFill>
                  <a:srgbClr val="FFFFFF"/>
                </a:solidFill>
                <a:latin typeface="Lucida Sans Unicode"/>
                <a:cs typeface="Lucida Sans Unicode"/>
              </a:rPr>
              <a:t>H</a:t>
            </a:r>
            <a:r>
              <a:rPr dirty="0" sz="1300" spc="-125">
                <a:solidFill>
                  <a:srgbClr val="FFFFFF"/>
                </a:solidFill>
                <a:latin typeface="Lucida Sans Unicode"/>
                <a:cs typeface="Lucida Sans Unicode"/>
              </a:rPr>
              <a:t>i</a:t>
            </a:r>
            <a:r>
              <a:rPr dirty="0" sz="1300" spc="-95">
                <a:solidFill>
                  <a:srgbClr val="FFFFFF"/>
                </a:solidFill>
                <a:latin typeface="Lucida Sans Unicode"/>
                <a:cs typeface="Lucida Sans Unicode"/>
              </a:rPr>
              <a:t>s</a:t>
            </a:r>
            <a:r>
              <a:rPr dirty="0" sz="1300" spc="80">
                <a:solidFill>
                  <a:srgbClr val="FFFFFF"/>
                </a:solidFill>
                <a:latin typeface="Lucida Sans Unicode"/>
                <a:cs typeface="Lucida Sans Unicode"/>
              </a:rPr>
              <a:t>t</a:t>
            </a:r>
            <a:r>
              <a:rPr dirty="0" sz="1300" spc="-170">
                <a:solidFill>
                  <a:srgbClr val="FFFFFF"/>
                </a:solidFill>
                <a:latin typeface="Lucida Sans Unicode"/>
                <a:cs typeface="Lucida Sans Unicode"/>
              </a:rPr>
              <a:t>o</a:t>
            </a:r>
            <a:r>
              <a:rPr dirty="0" sz="1300" spc="20">
                <a:solidFill>
                  <a:srgbClr val="FFFFFF"/>
                </a:solidFill>
                <a:latin typeface="Lucida Sans Unicode"/>
                <a:cs typeface="Lucida Sans Unicode"/>
              </a:rPr>
              <a:t>r</a:t>
            </a:r>
            <a:r>
              <a:rPr dirty="0" sz="1300" spc="-90">
                <a:solidFill>
                  <a:srgbClr val="FFFFFF"/>
                </a:solidFill>
                <a:latin typeface="Lucida Sans Unicode"/>
                <a:cs typeface="Lucida Sans Unicode"/>
              </a:rPr>
              <a:t>y</a:t>
            </a:r>
            <a:r>
              <a:rPr dirty="0" sz="1300" spc="-145">
                <a:solidFill>
                  <a:srgbClr val="FFFFFF"/>
                </a:solidFill>
                <a:latin typeface="Lucida Sans Unicode"/>
                <a:cs typeface="Lucida Sans Unicode"/>
              </a:rPr>
              <a:t>,</a:t>
            </a:r>
            <a:r>
              <a:rPr dirty="0" sz="1300" spc="-12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dirty="0" sz="1300" spc="-210">
                <a:solidFill>
                  <a:srgbClr val="FFFFFF"/>
                </a:solidFill>
                <a:latin typeface="Lucida Sans Unicode"/>
                <a:cs typeface="Lucida Sans Unicode"/>
              </a:rPr>
              <a:t>G</a:t>
            </a:r>
            <a:r>
              <a:rPr dirty="0" sz="1300" spc="-120">
                <a:solidFill>
                  <a:srgbClr val="FFFFFF"/>
                </a:solidFill>
                <a:latin typeface="Lucida Sans Unicode"/>
                <a:cs typeface="Lucida Sans Unicode"/>
              </a:rPr>
              <a:t>l</a:t>
            </a:r>
            <a:r>
              <a:rPr dirty="0" sz="1300" spc="-170">
                <a:solidFill>
                  <a:srgbClr val="FFFFFF"/>
                </a:solidFill>
                <a:latin typeface="Lucida Sans Unicode"/>
                <a:cs typeface="Lucida Sans Unicode"/>
              </a:rPr>
              <a:t>o</a:t>
            </a:r>
            <a:r>
              <a:rPr dirty="0" sz="1300" spc="-160">
                <a:solidFill>
                  <a:srgbClr val="FFFFFF"/>
                </a:solidFill>
                <a:latin typeface="Lucida Sans Unicode"/>
                <a:cs typeface="Lucida Sans Unicode"/>
              </a:rPr>
              <a:t>b</a:t>
            </a:r>
            <a:r>
              <a:rPr dirty="0" sz="1300" spc="-75">
                <a:solidFill>
                  <a:srgbClr val="FFFFFF"/>
                </a:solidFill>
                <a:latin typeface="Lucida Sans Unicode"/>
                <a:cs typeface="Lucida Sans Unicode"/>
              </a:rPr>
              <a:t>a</a:t>
            </a:r>
            <a:r>
              <a:rPr dirty="0" sz="1300" spc="-120">
                <a:solidFill>
                  <a:srgbClr val="FFFFFF"/>
                </a:solidFill>
                <a:latin typeface="Lucida Sans Unicode"/>
                <a:cs typeface="Lucida Sans Unicode"/>
              </a:rPr>
              <a:t>l</a:t>
            </a:r>
            <a:r>
              <a:rPr dirty="0" sz="1300" spc="-12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dirty="0" sz="1300" spc="-290">
                <a:solidFill>
                  <a:srgbClr val="FFFFFF"/>
                </a:solidFill>
                <a:latin typeface="Lucida Sans Unicode"/>
                <a:cs typeface="Lucida Sans Unicode"/>
              </a:rPr>
              <a:t>H</a:t>
            </a:r>
            <a:r>
              <a:rPr dirty="0" sz="1300" spc="-125">
                <a:solidFill>
                  <a:srgbClr val="FFFFFF"/>
                </a:solidFill>
                <a:latin typeface="Lucida Sans Unicode"/>
                <a:cs typeface="Lucida Sans Unicode"/>
              </a:rPr>
              <a:t>i</a:t>
            </a:r>
            <a:r>
              <a:rPr dirty="0" sz="1300" spc="-95">
                <a:solidFill>
                  <a:srgbClr val="FFFFFF"/>
                </a:solidFill>
                <a:latin typeface="Lucida Sans Unicode"/>
                <a:cs typeface="Lucida Sans Unicode"/>
              </a:rPr>
              <a:t>s</a:t>
            </a:r>
            <a:r>
              <a:rPr dirty="0" sz="1300" spc="80">
                <a:solidFill>
                  <a:srgbClr val="FFFFFF"/>
                </a:solidFill>
                <a:latin typeface="Lucida Sans Unicode"/>
                <a:cs typeface="Lucida Sans Unicode"/>
              </a:rPr>
              <a:t>t</a:t>
            </a:r>
            <a:r>
              <a:rPr dirty="0" sz="1300" spc="-170">
                <a:solidFill>
                  <a:srgbClr val="FFFFFF"/>
                </a:solidFill>
                <a:latin typeface="Lucida Sans Unicode"/>
                <a:cs typeface="Lucida Sans Unicode"/>
              </a:rPr>
              <a:t>o</a:t>
            </a:r>
            <a:r>
              <a:rPr dirty="0" sz="1300" spc="20">
                <a:solidFill>
                  <a:srgbClr val="FFFFFF"/>
                </a:solidFill>
                <a:latin typeface="Lucida Sans Unicode"/>
                <a:cs typeface="Lucida Sans Unicode"/>
              </a:rPr>
              <a:t>r</a:t>
            </a:r>
            <a:r>
              <a:rPr dirty="0" sz="1300" spc="-90">
                <a:solidFill>
                  <a:srgbClr val="FFFFFF"/>
                </a:solidFill>
                <a:latin typeface="Lucida Sans Unicode"/>
                <a:cs typeface="Lucida Sans Unicode"/>
              </a:rPr>
              <a:t>y</a:t>
            </a:r>
            <a:r>
              <a:rPr dirty="0" sz="1300" spc="-145">
                <a:solidFill>
                  <a:srgbClr val="FFFFFF"/>
                </a:solidFill>
                <a:latin typeface="Lucida Sans Unicode"/>
                <a:cs typeface="Lucida Sans Unicode"/>
              </a:rPr>
              <a:t>,</a:t>
            </a:r>
            <a:r>
              <a:rPr dirty="0" sz="1300" spc="-12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dirty="0" sz="1300" spc="-40">
                <a:solidFill>
                  <a:srgbClr val="FFFFFF"/>
                </a:solidFill>
                <a:latin typeface="Lucida Sans Unicode"/>
                <a:cs typeface="Lucida Sans Unicode"/>
              </a:rPr>
              <a:t>E</a:t>
            </a:r>
            <a:r>
              <a:rPr dirty="0" sz="1300" spc="-75">
                <a:solidFill>
                  <a:srgbClr val="FFFFFF"/>
                </a:solidFill>
                <a:latin typeface="Lucida Sans Unicode"/>
                <a:cs typeface="Lucida Sans Unicode"/>
              </a:rPr>
              <a:t>c</a:t>
            </a:r>
            <a:r>
              <a:rPr dirty="0" sz="1300" spc="-170">
                <a:solidFill>
                  <a:srgbClr val="FFFFFF"/>
                </a:solidFill>
                <a:latin typeface="Lucida Sans Unicode"/>
                <a:cs typeface="Lucida Sans Unicode"/>
              </a:rPr>
              <a:t>o</a:t>
            </a:r>
            <a:r>
              <a:rPr dirty="0" sz="1300" spc="-254">
                <a:solidFill>
                  <a:srgbClr val="FFFFFF"/>
                </a:solidFill>
                <a:latin typeface="Lucida Sans Unicode"/>
                <a:cs typeface="Lucida Sans Unicode"/>
              </a:rPr>
              <a:t>n</a:t>
            </a:r>
            <a:r>
              <a:rPr dirty="0" sz="1300" spc="-170">
                <a:solidFill>
                  <a:srgbClr val="FFFFFF"/>
                </a:solidFill>
                <a:latin typeface="Lucida Sans Unicode"/>
                <a:cs typeface="Lucida Sans Unicode"/>
              </a:rPr>
              <a:t>o</a:t>
            </a:r>
            <a:r>
              <a:rPr dirty="0" sz="1300" spc="-365">
                <a:solidFill>
                  <a:srgbClr val="FFFFFF"/>
                </a:solidFill>
                <a:latin typeface="Lucida Sans Unicode"/>
                <a:cs typeface="Lucida Sans Unicode"/>
              </a:rPr>
              <a:t>m</a:t>
            </a:r>
            <a:r>
              <a:rPr dirty="0" sz="1300" spc="-125">
                <a:solidFill>
                  <a:srgbClr val="FFFFFF"/>
                </a:solidFill>
                <a:latin typeface="Lucida Sans Unicode"/>
                <a:cs typeface="Lucida Sans Unicode"/>
              </a:rPr>
              <a:t>i</a:t>
            </a:r>
            <a:r>
              <a:rPr dirty="0" sz="1300" spc="-75">
                <a:solidFill>
                  <a:srgbClr val="FFFFFF"/>
                </a:solidFill>
                <a:latin typeface="Lucida Sans Unicode"/>
                <a:cs typeface="Lucida Sans Unicode"/>
              </a:rPr>
              <a:t>c</a:t>
            </a:r>
            <a:r>
              <a:rPr dirty="0" sz="1300" spc="-95">
                <a:solidFill>
                  <a:srgbClr val="FFFFFF"/>
                </a:solidFill>
                <a:latin typeface="Lucida Sans Unicode"/>
                <a:cs typeface="Lucida Sans Unicode"/>
              </a:rPr>
              <a:t>s</a:t>
            </a:r>
            <a:r>
              <a:rPr dirty="0" sz="1300" spc="-145">
                <a:solidFill>
                  <a:srgbClr val="FFFFFF"/>
                </a:solidFill>
                <a:latin typeface="Lucida Sans Unicode"/>
                <a:cs typeface="Lucida Sans Unicode"/>
              </a:rPr>
              <a:t>,</a:t>
            </a:r>
            <a:r>
              <a:rPr dirty="0" sz="1300" spc="-12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dirty="0" sz="1300" spc="-210">
                <a:solidFill>
                  <a:srgbClr val="FFFFFF"/>
                </a:solidFill>
                <a:latin typeface="Lucida Sans Unicode"/>
                <a:cs typeface="Lucida Sans Unicode"/>
              </a:rPr>
              <a:t>C</a:t>
            </a:r>
            <a:r>
              <a:rPr dirty="0" sz="1300" spc="-125">
                <a:solidFill>
                  <a:srgbClr val="FFFFFF"/>
                </a:solidFill>
                <a:latin typeface="Lucida Sans Unicode"/>
                <a:cs typeface="Lucida Sans Unicode"/>
              </a:rPr>
              <a:t>i</a:t>
            </a:r>
            <a:r>
              <a:rPr dirty="0" sz="1300" spc="-150">
                <a:solidFill>
                  <a:srgbClr val="FFFFFF"/>
                </a:solidFill>
                <a:latin typeface="Lucida Sans Unicode"/>
                <a:cs typeface="Lucida Sans Unicode"/>
              </a:rPr>
              <a:t>v</a:t>
            </a:r>
            <a:r>
              <a:rPr dirty="0" sz="1300" spc="-125">
                <a:solidFill>
                  <a:srgbClr val="FFFFFF"/>
                </a:solidFill>
                <a:latin typeface="Lucida Sans Unicode"/>
                <a:cs typeface="Lucida Sans Unicode"/>
              </a:rPr>
              <a:t>i</a:t>
            </a:r>
            <a:r>
              <a:rPr dirty="0" sz="1300" spc="-75">
                <a:solidFill>
                  <a:srgbClr val="FFFFFF"/>
                </a:solidFill>
                <a:latin typeface="Lucida Sans Unicode"/>
                <a:cs typeface="Lucida Sans Unicode"/>
              </a:rPr>
              <a:t>c</a:t>
            </a:r>
            <a:r>
              <a:rPr dirty="0" sz="1300" spc="-95">
                <a:solidFill>
                  <a:srgbClr val="FFFFFF"/>
                </a:solidFill>
                <a:latin typeface="Lucida Sans Unicode"/>
                <a:cs typeface="Lucida Sans Unicode"/>
              </a:rPr>
              <a:t>s</a:t>
            </a:r>
            <a:r>
              <a:rPr dirty="0" sz="1300" spc="-160">
                <a:solidFill>
                  <a:srgbClr val="FFFFFF"/>
                </a:solidFill>
                <a:latin typeface="Lucida Sans Unicode"/>
                <a:cs typeface="Lucida Sans Unicode"/>
              </a:rPr>
              <a:t>.</a:t>
            </a:r>
            <a:r>
              <a:rPr dirty="0" sz="1300" spc="-16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dirty="0" sz="1300" spc="10">
                <a:solidFill>
                  <a:srgbClr val="FFFFFF"/>
                </a:solidFill>
                <a:latin typeface="Lucida Sans Unicode"/>
                <a:cs typeface="Lucida Sans Unicode"/>
              </a:rPr>
              <a:t>P</a:t>
            </a:r>
            <a:r>
              <a:rPr dirty="0" sz="1300" spc="-195">
                <a:solidFill>
                  <a:srgbClr val="FFFFFF"/>
                </a:solidFill>
                <a:latin typeface="Lucida Sans Unicode"/>
                <a:cs typeface="Lucida Sans Unicode"/>
              </a:rPr>
              <a:t>h</a:t>
            </a:r>
            <a:r>
              <a:rPr dirty="0" sz="1300" spc="-90">
                <a:solidFill>
                  <a:srgbClr val="FFFFFF"/>
                </a:solidFill>
                <a:latin typeface="Lucida Sans Unicode"/>
                <a:cs typeface="Lucida Sans Unicode"/>
              </a:rPr>
              <a:t>y</a:t>
            </a:r>
            <a:r>
              <a:rPr dirty="0" sz="1300" spc="-95">
                <a:solidFill>
                  <a:srgbClr val="FFFFFF"/>
                </a:solidFill>
                <a:latin typeface="Lucida Sans Unicode"/>
                <a:cs typeface="Lucida Sans Unicode"/>
              </a:rPr>
              <a:t>s</a:t>
            </a:r>
            <a:r>
              <a:rPr dirty="0" sz="1300" spc="-125">
                <a:solidFill>
                  <a:srgbClr val="FFFFFF"/>
                </a:solidFill>
                <a:latin typeface="Lucida Sans Unicode"/>
                <a:cs typeface="Lucida Sans Unicode"/>
              </a:rPr>
              <a:t>i</a:t>
            </a:r>
            <a:r>
              <a:rPr dirty="0" sz="1300" spc="-75">
                <a:solidFill>
                  <a:srgbClr val="FFFFFF"/>
                </a:solidFill>
                <a:latin typeface="Lucida Sans Unicode"/>
                <a:cs typeface="Lucida Sans Unicode"/>
              </a:rPr>
              <a:t>c</a:t>
            </a:r>
            <a:r>
              <a:rPr dirty="0" sz="1300" spc="-75">
                <a:solidFill>
                  <a:srgbClr val="FFFFFF"/>
                </a:solidFill>
                <a:latin typeface="Lucida Sans Unicode"/>
                <a:cs typeface="Lucida Sans Unicode"/>
              </a:rPr>
              <a:t>a</a:t>
            </a:r>
            <a:r>
              <a:rPr dirty="0" sz="1300" spc="-120">
                <a:solidFill>
                  <a:srgbClr val="FFFFFF"/>
                </a:solidFill>
                <a:latin typeface="Lucida Sans Unicode"/>
                <a:cs typeface="Lucida Sans Unicode"/>
              </a:rPr>
              <a:t>l</a:t>
            </a:r>
            <a:r>
              <a:rPr dirty="0" sz="1300" spc="-12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dirty="0" sz="1300" spc="-40">
                <a:solidFill>
                  <a:srgbClr val="FFFFFF"/>
                </a:solidFill>
                <a:latin typeface="Lucida Sans Unicode"/>
                <a:cs typeface="Lucida Sans Unicode"/>
              </a:rPr>
              <a:t>E</a:t>
            </a:r>
            <a:r>
              <a:rPr dirty="0" sz="1300" spc="-160">
                <a:solidFill>
                  <a:srgbClr val="FFFFFF"/>
                </a:solidFill>
                <a:latin typeface="Lucida Sans Unicode"/>
                <a:cs typeface="Lucida Sans Unicode"/>
              </a:rPr>
              <a:t>d</a:t>
            </a:r>
            <a:r>
              <a:rPr dirty="0" sz="1300" spc="-229">
                <a:solidFill>
                  <a:srgbClr val="FFFFFF"/>
                </a:solidFill>
                <a:latin typeface="Lucida Sans Unicode"/>
                <a:cs typeface="Lucida Sans Unicode"/>
              </a:rPr>
              <a:t>u</a:t>
            </a:r>
            <a:r>
              <a:rPr dirty="0" sz="1300" spc="-75">
                <a:solidFill>
                  <a:srgbClr val="FFFFFF"/>
                </a:solidFill>
                <a:latin typeface="Lucida Sans Unicode"/>
                <a:cs typeface="Lucida Sans Unicode"/>
              </a:rPr>
              <a:t>c</a:t>
            </a:r>
            <a:r>
              <a:rPr dirty="0" sz="1300" spc="-75">
                <a:solidFill>
                  <a:srgbClr val="FFFFFF"/>
                </a:solidFill>
                <a:latin typeface="Lucida Sans Unicode"/>
                <a:cs typeface="Lucida Sans Unicode"/>
              </a:rPr>
              <a:t>a</a:t>
            </a:r>
            <a:r>
              <a:rPr dirty="0" sz="1300" spc="80">
                <a:solidFill>
                  <a:srgbClr val="FFFFFF"/>
                </a:solidFill>
                <a:latin typeface="Lucida Sans Unicode"/>
                <a:cs typeface="Lucida Sans Unicode"/>
              </a:rPr>
              <a:t>t</a:t>
            </a:r>
            <a:r>
              <a:rPr dirty="0" sz="1300" spc="-125">
                <a:solidFill>
                  <a:srgbClr val="FFFFFF"/>
                </a:solidFill>
                <a:latin typeface="Lucida Sans Unicode"/>
                <a:cs typeface="Lucida Sans Unicode"/>
              </a:rPr>
              <a:t>i</a:t>
            </a:r>
            <a:r>
              <a:rPr dirty="0" sz="1300" spc="-170">
                <a:solidFill>
                  <a:srgbClr val="FFFFFF"/>
                </a:solidFill>
                <a:latin typeface="Lucida Sans Unicode"/>
                <a:cs typeface="Lucida Sans Unicode"/>
              </a:rPr>
              <a:t>o</a:t>
            </a:r>
            <a:r>
              <a:rPr dirty="0" sz="1300" spc="-254">
                <a:solidFill>
                  <a:srgbClr val="FFFFFF"/>
                </a:solidFill>
                <a:latin typeface="Lucida Sans Unicode"/>
                <a:cs typeface="Lucida Sans Unicode"/>
              </a:rPr>
              <a:t>n</a:t>
            </a:r>
            <a:endParaRPr sz="1300">
              <a:latin typeface="Lucida Sans Unicode"/>
              <a:cs typeface="Lucida Sans Unicode"/>
            </a:endParaRPr>
          </a:p>
          <a:p>
            <a:pPr marL="12700">
              <a:lnSpc>
                <a:spcPct val="100000"/>
              </a:lnSpc>
              <a:spcBef>
                <a:spcPts val="85"/>
              </a:spcBef>
            </a:pPr>
            <a:r>
              <a:rPr dirty="0" sz="1300" spc="-60">
                <a:solidFill>
                  <a:srgbClr val="FFFFFF"/>
                </a:solidFill>
                <a:latin typeface="Lucida Sans Unicode"/>
                <a:cs typeface="Lucida Sans Unicode"/>
              </a:rPr>
              <a:t>T</a:t>
            </a:r>
            <a:r>
              <a:rPr dirty="0" sz="1300" spc="-95">
                <a:solidFill>
                  <a:srgbClr val="FFFFFF"/>
                </a:solidFill>
                <a:latin typeface="Lucida Sans Unicode"/>
                <a:cs typeface="Lucida Sans Unicode"/>
              </a:rPr>
              <a:t>e</a:t>
            </a:r>
            <a:r>
              <a:rPr dirty="0" sz="1300" spc="-75">
                <a:solidFill>
                  <a:srgbClr val="FFFFFF"/>
                </a:solidFill>
                <a:latin typeface="Lucida Sans Unicode"/>
                <a:cs typeface="Lucida Sans Unicode"/>
              </a:rPr>
              <a:t>c</a:t>
            </a:r>
            <a:r>
              <a:rPr dirty="0" sz="1300" spc="-195">
                <a:solidFill>
                  <a:srgbClr val="FFFFFF"/>
                </a:solidFill>
                <a:latin typeface="Lucida Sans Unicode"/>
                <a:cs typeface="Lucida Sans Unicode"/>
              </a:rPr>
              <a:t>h</a:t>
            </a:r>
            <a:r>
              <a:rPr dirty="0" sz="1300" spc="-254">
                <a:solidFill>
                  <a:srgbClr val="FFFFFF"/>
                </a:solidFill>
                <a:latin typeface="Lucida Sans Unicode"/>
                <a:cs typeface="Lucida Sans Unicode"/>
              </a:rPr>
              <a:t>n</a:t>
            </a:r>
            <a:r>
              <a:rPr dirty="0" sz="1300" spc="-170">
                <a:solidFill>
                  <a:srgbClr val="FFFFFF"/>
                </a:solidFill>
                <a:latin typeface="Lucida Sans Unicode"/>
                <a:cs typeface="Lucida Sans Unicode"/>
              </a:rPr>
              <a:t>o</a:t>
            </a:r>
            <a:r>
              <a:rPr dirty="0" sz="1300" spc="-120">
                <a:solidFill>
                  <a:srgbClr val="FFFFFF"/>
                </a:solidFill>
                <a:latin typeface="Lucida Sans Unicode"/>
                <a:cs typeface="Lucida Sans Unicode"/>
              </a:rPr>
              <a:t>l</a:t>
            </a:r>
            <a:r>
              <a:rPr dirty="0" sz="1300" spc="-170">
                <a:solidFill>
                  <a:srgbClr val="FFFFFF"/>
                </a:solidFill>
                <a:latin typeface="Lucida Sans Unicode"/>
                <a:cs typeface="Lucida Sans Unicode"/>
              </a:rPr>
              <a:t>og</a:t>
            </a:r>
            <a:r>
              <a:rPr dirty="0" sz="1300" spc="-90">
                <a:solidFill>
                  <a:srgbClr val="FFFFFF"/>
                </a:solidFill>
                <a:latin typeface="Lucida Sans Unicode"/>
                <a:cs typeface="Lucida Sans Unicode"/>
              </a:rPr>
              <a:t>y</a:t>
            </a:r>
            <a:r>
              <a:rPr dirty="0" sz="1300" spc="-12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dirty="0" sz="1300" spc="-155">
                <a:solidFill>
                  <a:srgbClr val="FFFFFF"/>
                </a:solidFill>
                <a:latin typeface="Lucida Sans Unicode"/>
                <a:cs typeface="Lucida Sans Unicode"/>
              </a:rPr>
              <a:t>A</a:t>
            </a:r>
            <a:r>
              <a:rPr dirty="0" sz="1300" spc="-160">
                <a:solidFill>
                  <a:srgbClr val="FFFFFF"/>
                </a:solidFill>
                <a:latin typeface="Lucida Sans Unicode"/>
                <a:cs typeface="Lucida Sans Unicode"/>
              </a:rPr>
              <a:t>pp</a:t>
            </a:r>
            <a:r>
              <a:rPr dirty="0" sz="1300" spc="-120">
                <a:solidFill>
                  <a:srgbClr val="FFFFFF"/>
                </a:solidFill>
                <a:latin typeface="Lucida Sans Unicode"/>
                <a:cs typeface="Lucida Sans Unicode"/>
              </a:rPr>
              <a:t>l</a:t>
            </a:r>
            <a:r>
              <a:rPr dirty="0" sz="1300" spc="-125">
                <a:solidFill>
                  <a:srgbClr val="FFFFFF"/>
                </a:solidFill>
                <a:latin typeface="Lucida Sans Unicode"/>
                <a:cs typeface="Lucida Sans Unicode"/>
              </a:rPr>
              <a:t>i</a:t>
            </a:r>
            <a:r>
              <a:rPr dirty="0" sz="1300" spc="-75">
                <a:solidFill>
                  <a:srgbClr val="FFFFFF"/>
                </a:solidFill>
                <a:latin typeface="Lucida Sans Unicode"/>
                <a:cs typeface="Lucida Sans Unicode"/>
              </a:rPr>
              <a:t>c</a:t>
            </a:r>
            <a:r>
              <a:rPr dirty="0" sz="1300" spc="-75">
                <a:solidFill>
                  <a:srgbClr val="FFFFFF"/>
                </a:solidFill>
                <a:latin typeface="Lucida Sans Unicode"/>
                <a:cs typeface="Lucida Sans Unicode"/>
              </a:rPr>
              <a:t>a</a:t>
            </a:r>
            <a:r>
              <a:rPr dirty="0" sz="1300" spc="80">
                <a:solidFill>
                  <a:srgbClr val="FFFFFF"/>
                </a:solidFill>
                <a:latin typeface="Lucida Sans Unicode"/>
                <a:cs typeface="Lucida Sans Unicode"/>
              </a:rPr>
              <a:t>t</a:t>
            </a:r>
            <a:r>
              <a:rPr dirty="0" sz="1300" spc="-125">
                <a:solidFill>
                  <a:srgbClr val="FFFFFF"/>
                </a:solidFill>
                <a:latin typeface="Lucida Sans Unicode"/>
                <a:cs typeface="Lucida Sans Unicode"/>
              </a:rPr>
              <a:t>i</a:t>
            </a:r>
            <a:r>
              <a:rPr dirty="0" sz="1300" spc="-170">
                <a:solidFill>
                  <a:srgbClr val="FFFFFF"/>
                </a:solidFill>
                <a:latin typeface="Lucida Sans Unicode"/>
                <a:cs typeface="Lucida Sans Unicode"/>
              </a:rPr>
              <a:t>o</a:t>
            </a:r>
            <a:r>
              <a:rPr dirty="0" sz="1300" spc="-254">
                <a:solidFill>
                  <a:srgbClr val="FFFFFF"/>
                </a:solidFill>
                <a:latin typeface="Lucida Sans Unicode"/>
                <a:cs typeface="Lucida Sans Unicode"/>
              </a:rPr>
              <a:t>n</a:t>
            </a:r>
            <a:r>
              <a:rPr dirty="0" sz="1300" spc="-95">
                <a:solidFill>
                  <a:srgbClr val="FFFFFF"/>
                </a:solidFill>
                <a:latin typeface="Lucida Sans Unicode"/>
                <a:cs typeface="Lucida Sans Unicode"/>
              </a:rPr>
              <a:t>s</a:t>
            </a:r>
            <a:endParaRPr sz="1300">
              <a:latin typeface="Lucida Sans Unicode"/>
              <a:cs typeface="Lucida Sans Unicode"/>
            </a:endParaRPr>
          </a:p>
          <a:p>
            <a:pPr marL="12700" marR="1610995">
              <a:lnSpc>
                <a:spcPct val="105700"/>
              </a:lnSpc>
            </a:pPr>
            <a:r>
              <a:rPr dirty="0" sz="1300" spc="-45">
                <a:solidFill>
                  <a:srgbClr val="FFFFFF"/>
                </a:solidFill>
                <a:latin typeface="Lucida Sans Unicode"/>
                <a:cs typeface="Lucida Sans Unicode"/>
              </a:rPr>
              <a:t>L</a:t>
            </a:r>
            <a:r>
              <a:rPr dirty="0" sz="1300" spc="-75">
                <a:solidFill>
                  <a:srgbClr val="FFFFFF"/>
                </a:solidFill>
                <a:latin typeface="Lucida Sans Unicode"/>
                <a:cs typeface="Lucida Sans Unicode"/>
              </a:rPr>
              <a:t>a</a:t>
            </a:r>
            <a:r>
              <a:rPr dirty="0" sz="1300" spc="-254">
                <a:solidFill>
                  <a:srgbClr val="FFFFFF"/>
                </a:solidFill>
                <a:latin typeface="Lucida Sans Unicode"/>
                <a:cs typeface="Lucida Sans Unicode"/>
              </a:rPr>
              <a:t>n</a:t>
            </a:r>
            <a:r>
              <a:rPr dirty="0" sz="1300" spc="-175">
                <a:solidFill>
                  <a:srgbClr val="FFFFFF"/>
                </a:solidFill>
                <a:latin typeface="Lucida Sans Unicode"/>
                <a:cs typeface="Lucida Sans Unicode"/>
              </a:rPr>
              <a:t>g</a:t>
            </a:r>
            <a:r>
              <a:rPr dirty="0" sz="1300" spc="-229">
                <a:solidFill>
                  <a:srgbClr val="FFFFFF"/>
                </a:solidFill>
                <a:latin typeface="Lucida Sans Unicode"/>
                <a:cs typeface="Lucida Sans Unicode"/>
              </a:rPr>
              <a:t>u</a:t>
            </a:r>
            <a:r>
              <a:rPr dirty="0" sz="1300" spc="-75">
                <a:solidFill>
                  <a:srgbClr val="FFFFFF"/>
                </a:solidFill>
                <a:latin typeface="Lucida Sans Unicode"/>
                <a:cs typeface="Lucida Sans Unicode"/>
              </a:rPr>
              <a:t>a</a:t>
            </a:r>
            <a:r>
              <a:rPr dirty="0" sz="1300" spc="-175">
                <a:solidFill>
                  <a:srgbClr val="FFFFFF"/>
                </a:solidFill>
                <a:latin typeface="Lucida Sans Unicode"/>
                <a:cs typeface="Lucida Sans Unicode"/>
              </a:rPr>
              <a:t>g</a:t>
            </a:r>
            <a:r>
              <a:rPr dirty="0" sz="1300" spc="-95">
                <a:solidFill>
                  <a:srgbClr val="FFFFFF"/>
                </a:solidFill>
                <a:latin typeface="Lucida Sans Unicode"/>
                <a:cs typeface="Lucida Sans Unicode"/>
              </a:rPr>
              <a:t>e</a:t>
            </a:r>
            <a:r>
              <a:rPr dirty="0" sz="1300" spc="-12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dirty="0" sz="1300" spc="-155">
                <a:solidFill>
                  <a:srgbClr val="FFFFFF"/>
                </a:solidFill>
                <a:latin typeface="Lucida Sans Unicode"/>
                <a:cs typeface="Lucida Sans Unicode"/>
              </a:rPr>
              <a:t>A</a:t>
            </a:r>
            <a:r>
              <a:rPr dirty="0" sz="1300" spc="20">
                <a:solidFill>
                  <a:srgbClr val="FFFFFF"/>
                </a:solidFill>
                <a:latin typeface="Lucida Sans Unicode"/>
                <a:cs typeface="Lucida Sans Unicode"/>
              </a:rPr>
              <a:t>r</a:t>
            </a:r>
            <a:r>
              <a:rPr dirty="0" sz="1300" spc="-75">
                <a:solidFill>
                  <a:srgbClr val="FFFFFF"/>
                </a:solidFill>
                <a:latin typeface="Lucida Sans Unicode"/>
                <a:cs typeface="Lucida Sans Unicode"/>
              </a:rPr>
              <a:t>a</a:t>
            </a:r>
            <a:r>
              <a:rPr dirty="0" sz="1300" spc="-160">
                <a:solidFill>
                  <a:srgbClr val="FFFFFF"/>
                </a:solidFill>
                <a:latin typeface="Lucida Sans Unicode"/>
                <a:cs typeface="Lucida Sans Unicode"/>
              </a:rPr>
              <a:t>b</a:t>
            </a:r>
            <a:r>
              <a:rPr dirty="0" sz="1300" spc="-125">
                <a:solidFill>
                  <a:srgbClr val="FFFFFF"/>
                </a:solidFill>
                <a:latin typeface="Lucida Sans Unicode"/>
                <a:cs typeface="Lucida Sans Unicode"/>
              </a:rPr>
              <a:t>i</a:t>
            </a:r>
            <a:r>
              <a:rPr dirty="0" sz="1300" spc="-75">
                <a:solidFill>
                  <a:srgbClr val="FFFFFF"/>
                </a:solidFill>
                <a:latin typeface="Lucida Sans Unicode"/>
                <a:cs typeface="Lucida Sans Unicode"/>
              </a:rPr>
              <a:t>c</a:t>
            </a:r>
            <a:r>
              <a:rPr dirty="0" sz="1300" spc="-204">
                <a:solidFill>
                  <a:srgbClr val="FFFFFF"/>
                </a:solidFill>
                <a:latin typeface="Lucida Sans Unicode"/>
                <a:cs typeface="Lucida Sans Unicode"/>
              </a:rPr>
              <a:t>/</a:t>
            </a:r>
            <a:r>
              <a:rPr dirty="0" sz="1300" spc="-30">
                <a:solidFill>
                  <a:srgbClr val="FFFFFF"/>
                </a:solidFill>
                <a:latin typeface="Lucida Sans Unicode"/>
                <a:cs typeface="Lucida Sans Unicode"/>
              </a:rPr>
              <a:t>S</a:t>
            </a:r>
            <a:r>
              <a:rPr dirty="0" sz="1300" spc="-160">
                <a:solidFill>
                  <a:srgbClr val="FFFFFF"/>
                </a:solidFill>
                <a:latin typeface="Lucida Sans Unicode"/>
                <a:cs typeface="Lucida Sans Unicode"/>
              </a:rPr>
              <a:t>p</a:t>
            </a:r>
            <a:r>
              <a:rPr dirty="0" sz="1300" spc="-75">
                <a:solidFill>
                  <a:srgbClr val="FFFFFF"/>
                </a:solidFill>
                <a:latin typeface="Lucida Sans Unicode"/>
                <a:cs typeface="Lucida Sans Unicode"/>
              </a:rPr>
              <a:t>a</a:t>
            </a:r>
            <a:r>
              <a:rPr dirty="0" sz="1300" spc="-254">
                <a:solidFill>
                  <a:srgbClr val="FFFFFF"/>
                </a:solidFill>
                <a:latin typeface="Lucida Sans Unicode"/>
                <a:cs typeface="Lucida Sans Unicode"/>
              </a:rPr>
              <a:t>n</a:t>
            </a:r>
            <a:r>
              <a:rPr dirty="0" sz="1300" spc="-125">
                <a:solidFill>
                  <a:srgbClr val="FFFFFF"/>
                </a:solidFill>
                <a:latin typeface="Lucida Sans Unicode"/>
                <a:cs typeface="Lucida Sans Unicode"/>
              </a:rPr>
              <a:t>i</a:t>
            </a:r>
            <a:r>
              <a:rPr dirty="0" sz="1300" spc="-95">
                <a:solidFill>
                  <a:srgbClr val="FFFFFF"/>
                </a:solidFill>
                <a:latin typeface="Lucida Sans Unicode"/>
                <a:cs typeface="Lucida Sans Unicode"/>
              </a:rPr>
              <a:t>s</a:t>
            </a:r>
            <a:r>
              <a:rPr dirty="0" sz="1300" spc="-195">
                <a:solidFill>
                  <a:srgbClr val="FFFFFF"/>
                </a:solidFill>
                <a:latin typeface="Lucida Sans Unicode"/>
                <a:cs typeface="Lucida Sans Unicode"/>
              </a:rPr>
              <a:t>h</a:t>
            </a:r>
            <a:r>
              <a:rPr dirty="0" sz="1300" spc="-90">
                <a:solidFill>
                  <a:srgbClr val="FFFFFF"/>
                </a:solidFill>
                <a:latin typeface="Lucida Sans Unicode"/>
                <a:cs typeface="Lucida Sans Unicode"/>
              </a:rPr>
              <a:t>:</a:t>
            </a:r>
            <a:r>
              <a:rPr dirty="0" sz="1300" spc="-12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dirty="0" sz="1300" spc="-155">
                <a:solidFill>
                  <a:srgbClr val="FFFFFF"/>
                </a:solidFill>
                <a:latin typeface="Lucida Sans Unicode"/>
                <a:cs typeface="Lucida Sans Unicode"/>
              </a:rPr>
              <a:t>A</a:t>
            </a:r>
            <a:r>
              <a:rPr dirty="0" sz="1300" spc="-160">
                <a:solidFill>
                  <a:srgbClr val="FFFFFF"/>
                </a:solidFill>
                <a:latin typeface="Lucida Sans Unicode"/>
                <a:cs typeface="Lucida Sans Unicode"/>
              </a:rPr>
              <a:t>d</a:t>
            </a:r>
            <a:r>
              <a:rPr dirty="0" sz="1300" spc="-150">
                <a:solidFill>
                  <a:srgbClr val="FFFFFF"/>
                </a:solidFill>
                <a:latin typeface="Lucida Sans Unicode"/>
                <a:cs typeface="Lucida Sans Unicode"/>
              </a:rPr>
              <a:t>v</a:t>
            </a:r>
            <a:r>
              <a:rPr dirty="0" sz="1300" spc="-75">
                <a:solidFill>
                  <a:srgbClr val="FFFFFF"/>
                </a:solidFill>
                <a:latin typeface="Lucida Sans Unicode"/>
                <a:cs typeface="Lucida Sans Unicode"/>
              </a:rPr>
              <a:t>a</a:t>
            </a:r>
            <a:r>
              <a:rPr dirty="0" sz="1300" spc="-254">
                <a:solidFill>
                  <a:srgbClr val="FFFFFF"/>
                </a:solidFill>
                <a:latin typeface="Lucida Sans Unicode"/>
                <a:cs typeface="Lucida Sans Unicode"/>
              </a:rPr>
              <a:t>n</a:t>
            </a:r>
            <a:r>
              <a:rPr dirty="0" sz="1300" spc="-75">
                <a:solidFill>
                  <a:srgbClr val="FFFFFF"/>
                </a:solidFill>
                <a:latin typeface="Lucida Sans Unicode"/>
                <a:cs typeface="Lucida Sans Unicode"/>
              </a:rPr>
              <a:t>c</a:t>
            </a:r>
            <a:r>
              <a:rPr dirty="0" sz="1300" spc="-95">
                <a:solidFill>
                  <a:srgbClr val="FFFFFF"/>
                </a:solidFill>
                <a:latin typeface="Lucida Sans Unicode"/>
                <a:cs typeface="Lucida Sans Unicode"/>
              </a:rPr>
              <a:t>e</a:t>
            </a:r>
            <a:r>
              <a:rPr dirty="0" sz="1300" spc="-160">
                <a:solidFill>
                  <a:srgbClr val="FFFFFF"/>
                </a:solidFill>
                <a:latin typeface="Lucida Sans Unicode"/>
                <a:cs typeface="Lucida Sans Unicode"/>
              </a:rPr>
              <a:t>d</a:t>
            </a:r>
            <a:r>
              <a:rPr dirty="0" sz="1300" spc="-12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dirty="0" sz="1300" spc="-120">
                <a:solidFill>
                  <a:srgbClr val="FFFFFF"/>
                </a:solidFill>
                <a:latin typeface="Lucida Sans Unicode"/>
                <a:cs typeface="Lucida Sans Unicode"/>
              </a:rPr>
              <a:t>l</a:t>
            </a:r>
            <a:r>
              <a:rPr dirty="0" sz="1300" spc="-125">
                <a:solidFill>
                  <a:srgbClr val="FFFFFF"/>
                </a:solidFill>
                <a:latin typeface="Lucida Sans Unicode"/>
                <a:cs typeface="Lucida Sans Unicode"/>
              </a:rPr>
              <a:t>i</a:t>
            </a:r>
            <a:r>
              <a:rPr dirty="0" sz="1300" spc="80">
                <a:solidFill>
                  <a:srgbClr val="FFFFFF"/>
                </a:solidFill>
                <a:latin typeface="Lucida Sans Unicode"/>
                <a:cs typeface="Lucida Sans Unicode"/>
              </a:rPr>
              <a:t>t</a:t>
            </a:r>
            <a:r>
              <a:rPr dirty="0" sz="1300" spc="-95">
                <a:solidFill>
                  <a:srgbClr val="FFFFFF"/>
                </a:solidFill>
                <a:latin typeface="Lucida Sans Unicode"/>
                <a:cs typeface="Lucida Sans Unicode"/>
              </a:rPr>
              <a:t>e</a:t>
            </a:r>
            <a:r>
              <a:rPr dirty="0" sz="1300" spc="20">
                <a:solidFill>
                  <a:srgbClr val="FFFFFF"/>
                </a:solidFill>
                <a:latin typeface="Lucida Sans Unicode"/>
                <a:cs typeface="Lucida Sans Unicode"/>
              </a:rPr>
              <a:t>r</a:t>
            </a:r>
            <a:r>
              <a:rPr dirty="0" sz="1300" spc="-75">
                <a:solidFill>
                  <a:srgbClr val="FFFFFF"/>
                </a:solidFill>
                <a:latin typeface="Lucida Sans Unicode"/>
                <a:cs typeface="Lucida Sans Unicode"/>
              </a:rPr>
              <a:t>a</a:t>
            </a:r>
            <a:r>
              <a:rPr dirty="0" sz="1300" spc="80">
                <a:solidFill>
                  <a:srgbClr val="FFFFFF"/>
                </a:solidFill>
                <a:latin typeface="Lucida Sans Unicode"/>
                <a:cs typeface="Lucida Sans Unicode"/>
              </a:rPr>
              <a:t>t</a:t>
            </a:r>
            <a:r>
              <a:rPr dirty="0" sz="1300" spc="-229">
                <a:solidFill>
                  <a:srgbClr val="FFFFFF"/>
                </a:solidFill>
                <a:latin typeface="Lucida Sans Unicode"/>
                <a:cs typeface="Lucida Sans Unicode"/>
              </a:rPr>
              <a:t>u</a:t>
            </a:r>
            <a:r>
              <a:rPr dirty="0" sz="1300" spc="20">
                <a:solidFill>
                  <a:srgbClr val="FFFFFF"/>
                </a:solidFill>
                <a:latin typeface="Lucida Sans Unicode"/>
                <a:cs typeface="Lucida Sans Unicode"/>
              </a:rPr>
              <a:t>r</a:t>
            </a:r>
            <a:r>
              <a:rPr dirty="0" sz="1300" spc="-95">
                <a:solidFill>
                  <a:srgbClr val="FFFFFF"/>
                </a:solidFill>
                <a:latin typeface="Lucida Sans Unicode"/>
                <a:cs typeface="Lucida Sans Unicode"/>
              </a:rPr>
              <a:t>e</a:t>
            </a:r>
            <a:r>
              <a:rPr dirty="0" sz="1300" spc="-12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dirty="0" sz="1300" spc="-95">
                <a:solidFill>
                  <a:srgbClr val="FFFFFF"/>
                </a:solidFill>
                <a:latin typeface="Lucida Sans Unicode"/>
                <a:cs typeface="Lucida Sans Unicode"/>
              </a:rPr>
              <a:t>s</a:t>
            </a:r>
            <a:r>
              <a:rPr dirty="0" sz="1300" spc="80">
                <a:solidFill>
                  <a:srgbClr val="FFFFFF"/>
                </a:solidFill>
                <a:latin typeface="Lucida Sans Unicode"/>
                <a:cs typeface="Lucida Sans Unicode"/>
              </a:rPr>
              <a:t>t</a:t>
            </a:r>
            <a:r>
              <a:rPr dirty="0" sz="1300" spc="-229">
                <a:solidFill>
                  <a:srgbClr val="FFFFFF"/>
                </a:solidFill>
                <a:latin typeface="Lucida Sans Unicode"/>
                <a:cs typeface="Lucida Sans Unicode"/>
              </a:rPr>
              <a:t>u</a:t>
            </a:r>
            <a:r>
              <a:rPr dirty="0" sz="1300" spc="-160">
                <a:solidFill>
                  <a:srgbClr val="FFFFFF"/>
                </a:solidFill>
                <a:latin typeface="Lucida Sans Unicode"/>
                <a:cs typeface="Lucida Sans Unicode"/>
              </a:rPr>
              <a:t>d</a:t>
            </a:r>
            <a:r>
              <a:rPr dirty="0" sz="1300" spc="-125">
                <a:solidFill>
                  <a:srgbClr val="FFFFFF"/>
                </a:solidFill>
                <a:latin typeface="Lucida Sans Unicode"/>
                <a:cs typeface="Lucida Sans Unicode"/>
              </a:rPr>
              <a:t>i</a:t>
            </a:r>
            <a:r>
              <a:rPr dirty="0" sz="1300" spc="-95">
                <a:solidFill>
                  <a:srgbClr val="FFFFFF"/>
                </a:solidFill>
                <a:latin typeface="Lucida Sans Unicode"/>
                <a:cs typeface="Lucida Sans Unicode"/>
              </a:rPr>
              <a:t>e</a:t>
            </a:r>
            <a:r>
              <a:rPr dirty="0" sz="1300" spc="-95">
                <a:solidFill>
                  <a:srgbClr val="FFFFFF"/>
                </a:solidFill>
                <a:latin typeface="Lucida Sans Unicode"/>
                <a:cs typeface="Lucida Sans Unicode"/>
              </a:rPr>
              <a:t>s</a:t>
            </a:r>
            <a:r>
              <a:rPr dirty="0" sz="1300" spc="-12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dirty="0" sz="1300" spc="-75">
                <a:solidFill>
                  <a:srgbClr val="FFFFFF"/>
                </a:solidFill>
                <a:latin typeface="Lucida Sans Unicode"/>
                <a:cs typeface="Lucida Sans Unicode"/>
              </a:rPr>
              <a:t>a</a:t>
            </a:r>
            <a:r>
              <a:rPr dirty="0" sz="1300" spc="-254">
                <a:solidFill>
                  <a:srgbClr val="FFFFFF"/>
                </a:solidFill>
                <a:latin typeface="Lucida Sans Unicode"/>
                <a:cs typeface="Lucida Sans Unicode"/>
              </a:rPr>
              <a:t>n</a:t>
            </a:r>
            <a:r>
              <a:rPr dirty="0" sz="1300" spc="-160">
                <a:solidFill>
                  <a:srgbClr val="FFFFFF"/>
                </a:solidFill>
                <a:latin typeface="Lucida Sans Unicode"/>
                <a:cs typeface="Lucida Sans Unicode"/>
              </a:rPr>
              <a:t>d</a:t>
            </a:r>
            <a:r>
              <a:rPr dirty="0" sz="1300" spc="-12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dirty="0" sz="1300" spc="-120">
                <a:solidFill>
                  <a:srgbClr val="FFFFFF"/>
                </a:solidFill>
                <a:latin typeface="Lucida Sans Unicode"/>
                <a:cs typeface="Lucida Sans Unicode"/>
              </a:rPr>
              <a:t>l</a:t>
            </a:r>
            <a:r>
              <a:rPr dirty="0" sz="1300" spc="-125">
                <a:solidFill>
                  <a:srgbClr val="FFFFFF"/>
                </a:solidFill>
                <a:latin typeface="Lucida Sans Unicode"/>
                <a:cs typeface="Lucida Sans Unicode"/>
              </a:rPr>
              <a:t>i</a:t>
            </a:r>
            <a:r>
              <a:rPr dirty="0" sz="1300" spc="-254">
                <a:solidFill>
                  <a:srgbClr val="FFFFFF"/>
                </a:solidFill>
                <a:latin typeface="Lucida Sans Unicode"/>
                <a:cs typeface="Lucida Sans Unicode"/>
              </a:rPr>
              <a:t>n</a:t>
            </a:r>
            <a:r>
              <a:rPr dirty="0" sz="1300" spc="-175">
                <a:solidFill>
                  <a:srgbClr val="FFFFFF"/>
                </a:solidFill>
                <a:latin typeface="Lucida Sans Unicode"/>
                <a:cs typeface="Lucida Sans Unicode"/>
              </a:rPr>
              <a:t>g</a:t>
            </a:r>
            <a:r>
              <a:rPr dirty="0" sz="1300" spc="-229">
                <a:solidFill>
                  <a:srgbClr val="FFFFFF"/>
                </a:solidFill>
                <a:latin typeface="Lucida Sans Unicode"/>
                <a:cs typeface="Lucida Sans Unicode"/>
              </a:rPr>
              <a:t>u</a:t>
            </a:r>
            <a:r>
              <a:rPr dirty="0" sz="1300" spc="-125">
                <a:solidFill>
                  <a:srgbClr val="FFFFFF"/>
                </a:solidFill>
                <a:latin typeface="Lucida Sans Unicode"/>
                <a:cs typeface="Lucida Sans Unicode"/>
              </a:rPr>
              <a:t>i</a:t>
            </a:r>
            <a:r>
              <a:rPr dirty="0" sz="1300" spc="-95">
                <a:solidFill>
                  <a:srgbClr val="FFFFFF"/>
                </a:solidFill>
                <a:latin typeface="Lucida Sans Unicode"/>
                <a:cs typeface="Lucida Sans Unicode"/>
              </a:rPr>
              <a:t>s</a:t>
            </a:r>
            <a:r>
              <a:rPr dirty="0" sz="1300" spc="80">
                <a:solidFill>
                  <a:srgbClr val="FFFFFF"/>
                </a:solidFill>
                <a:latin typeface="Lucida Sans Unicode"/>
                <a:cs typeface="Lucida Sans Unicode"/>
              </a:rPr>
              <a:t>t</a:t>
            </a:r>
            <a:r>
              <a:rPr dirty="0" sz="1300" spc="-125">
                <a:solidFill>
                  <a:srgbClr val="FFFFFF"/>
                </a:solidFill>
                <a:latin typeface="Lucida Sans Unicode"/>
                <a:cs typeface="Lucida Sans Unicode"/>
              </a:rPr>
              <a:t>i</a:t>
            </a:r>
            <a:r>
              <a:rPr dirty="0" sz="1300" spc="-75">
                <a:solidFill>
                  <a:srgbClr val="FFFFFF"/>
                </a:solidFill>
                <a:latin typeface="Lucida Sans Unicode"/>
                <a:cs typeface="Lucida Sans Unicode"/>
              </a:rPr>
              <a:t>c</a:t>
            </a:r>
            <a:r>
              <a:rPr dirty="0" sz="1300" spc="-12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dirty="0" sz="1300" spc="-160">
                <a:solidFill>
                  <a:srgbClr val="FFFFFF"/>
                </a:solidFill>
                <a:latin typeface="Lucida Sans Unicode"/>
                <a:cs typeface="Lucida Sans Unicode"/>
              </a:rPr>
              <a:t>p</a:t>
            </a:r>
            <a:r>
              <a:rPr dirty="0" sz="1300" spc="20">
                <a:solidFill>
                  <a:srgbClr val="FFFFFF"/>
                </a:solidFill>
                <a:latin typeface="Lucida Sans Unicode"/>
                <a:cs typeface="Lucida Sans Unicode"/>
              </a:rPr>
              <a:t>r</a:t>
            </a:r>
            <a:r>
              <a:rPr dirty="0" sz="1300" spc="-170">
                <a:solidFill>
                  <a:srgbClr val="FFFFFF"/>
                </a:solidFill>
                <a:latin typeface="Lucida Sans Unicode"/>
                <a:cs typeface="Lucida Sans Unicode"/>
              </a:rPr>
              <a:t>o</a:t>
            </a:r>
            <a:r>
              <a:rPr dirty="0" sz="1300" spc="-5">
                <a:solidFill>
                  <a:srgbClr val="FFFFFF"/>
                </a:solidFill>
                <a:latin typeface="Lucida Sans Unicode"/>
                <a:cs typeface="Lucida Sans Unicode"/>
              </a:rPr>
              <a:t>j</a:t>
            </a:r>
            <a:r>
              <a:rPr dirty="0" sz="1300" spc="-95">
                <a:solidFill>
                  <a:srgbClr val="FFFFFF"/>
                </a:solidFill>
                <a:latin typeface="Lucida Sans Unicode"/>
                <a:cs typeface="Lucida Sans Unicode"/>
              </a:rPr>
              <a:t>e</a:t>
            </a:r>
            <a:r>
              <a:rPr dirty="0" sz="1300" spc="-75">
                <a:solidFill>
                  <a:srgbClr val="FFFFFF"/>
                </a:solidFill>
                <a:latin typeface="Lucida Sans Unicode"/>
                <a:cs typeface="Lucida Sans Unicode"/>
              </a:rPr>
              <a:t>c</a:t>
            </a:r>
            <a:r>
              <a:rPr dirty="0" sz="1300" spc="80">
                <a:solidFill>
                  <a:srgbClr val="FFFFFF"/>
                </a:solidFill>
                <a:latin typeface="Lucida Sans Unicode"/>
                <a:cs typeface="Lucida Sans Unicode"/>
              </a:rPr>
              <a:t>t</a:t>
            </a:r>
            <a:r>
              <a:rPr dirty="0" sz="1300" spc="-95">
                <a:solidFill>
                  <a:srgbClr val="FFFFFF"/>
                </a:solidFill>
                <a:latin typeface="Lucida Sans Unicode"/>
                <a:cs typeface="Lucida Sans Unicode"/>
              </a:rPr>
              <a:t>s</a:t>
            </a:r>
            <a:r>
              <a:rPr dirty="0" sz="1300" spc="-160">
                <a:solidFill>
                  <a:srgbClr val="FFFFFF"/>
                </a:solidFill>
                <a:latin typeface="Lucida Sans Unicode"/>
                <a:cs typeface="Lucida Sans Unicode"/>
              </a:rPr>
              <a:t>.</a:t>
            </a:r>
            <a:r>
              <a:rPr dirty="0" sz="1300" spc="-16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dirty="0" sz="1300" spc="-245">
                <a:solidFill>
                  <a:srgbClr val="FFFFFF"/>
                </a:solidFill>
                <a:latin typeface="Lucida Sans Unicode"/>
                <a:cs typeface="Lucida Sans Unicode"/>
              </a:rPr>
              <a:t>Q</a:t>
            </a:r>
            <a:r>
              <a:rPr dirty="0" sz="1300" spc="-229">
                <a:solidFill>
                  <a:srgbClr val="FFFFFF"/>
                </a:solidFill>
                <a:latin typeface="Lucida Sans Unicode"/>
                <a:cs typeface="Lucida Sans Unicode"/>
              </a:rPr>
              <a:t>u</a:t>
            </a:r>
            <a:r>
              <a:rPr dirty="0" sz="1300" spc="20">
                <a:solidFill>
                  <a:srgbClr val="FFFFFF"/>
                </a:solidFill>
                <a:latin typeface="Lucida Sans Unicode"/>
                <a:cs typeface="Lucida Sans Unicode"/>
              </a:rPr>
              <a:t>r</a:t>
            </a:r>
            <a:r>
              <a:rPr dirty="0" sz="1300" spc="-75">
                <a:solidFill>
                  <a:srgbClr val="FFFFFF"/>
                </a:solidFill>
                <a:latin typeface="Lucida Sans Unicode"/>
                <a:cs typeface="Lucida Sans Unicode"/>
              </a:rPr>
              <a:t>a</a:t>
            </a:r>
            <a:r>
              <a:rPr dirty="0" sz="1300" spc="-254">
                <a:solidFill>
                  <a:srgbClr val="FFFFFF"/>
                </a:solidFill>
                <a:latin typeface="Lucida Sans Unicode"/>
                <a:cs typeface="Lucida Sans Unicode"/>
              </a:rPr>
              <a:t>n</a:t>
            </a:r>
            <a:r>
              <a:rPr dirty="0" sz="1300" spc="-12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dirty="0" sz="1300" spc="-75">
                <a:solidFill>
                  <a:srgbClr val="FFFFFF"/>
                </a:solidFill>
                <a:latin typeface="Lucida Sans Unicode"/>
                <a:cs typeface="Lucida Sans Unicode"/>
              </a:rPr>
              <a:t>a</a:t>
            </a:r>
            <a:r>
              <a:rPr dirty="0" sz="1300" spc="-254">
                <a:solidFill>
                  <a:srgbClr val="FFFFFF"/>
                </a:solidFill>
                <a:latin typeface="Lucida Sans Unicode"/>
                <a:cs typeface="Lucida Sans Unicode"/>
              </a:rPr>
              <a:t>n</a:t>
            </a:r>
            <a:r>
              <a:rPr dirty="0" sz="1300" spc="-160">
                <a:solidFill>
                  <a:srgbClr val="FFFFFF"/>
                </a:solidFill>
                <a:latin typeface="Lucida Sans Unicode"/>
                <a:cs typeface="Lucida Sans Unicode"/>
              </a:rPr>
              <a:t>d</a:t>
            </a:r>
            <a:r>
              <a:rPr dirty="0" sz="1300" spc="-12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dirty="0" sz="1300" spc="-60">
                <a:solidFill>
                  <a:srgbClr val="FFFFFF"/>
                </a:solidFill>
                <a:latin typeface="Lucida Sans Unicode"/>
                <a:cs typeface="Lucida Sans Unicode"/>
              </a:rPr>
              <a:t>T</a:t>
            </a:r>
            <a:r>
              <a:rPr dirty="0" sz="1300" spc="-75">
                <a:solidFill>
                  <a:srgbClr val="FFFFFF"/>
                </a:solidFill>
                <a:latin typeface="Lucida Sans Unicode"/>
                <a:cs typeface="Lucida Sans Unicode"/>
              </a:rPr>
              <a:t>a</a:t>
            </a:r>
            <a:r>
              <a:rPr dirty="0" sz="1300" spc="45">
                <a:solidFill>
                  <a:srgbClr val="FFFFFF"/>
                </a:solidFill>
                <a:latin typeface="Lucida Sans Unicode"/>
                <a:cs typeface="Lucida Sans Unicode"/>
              </a:rPr>
              <a:t>f</a:t>
            </a:r>
            <a:r>
              <a:rPr dirty="0" sz="1300" spc="-95">
                <a:solidFill>
                  <a:srgbClr val="FFFFFF"/>
                </a:solidFill>
                <a:latin typeface="Lucida Sans Unicode"/>
                <a:cs typeface="Lucida Sans Unicode"/>
              </a:rPr>
              <a:t>s</a:t>
            </a:r>
            <a:r>
              <a:rPr dirty="0" sz="1300" spc="-125">
                <a:solidFill>
                  <a:srgbClr val="FFFFFF"/>
                </a:solidFill>
                <a:latin typeface="Lucida Sans Unicode"/>
                <a:cs typeface="Lucida Sans Unicode"/>
              </a:rPr>
              <a:t>i</a:t>
            </a:r>
            <a:r>
              <a:rPr dirty="0" sz="1300" spc="20">
                <a:solidFill>
                  <a:srgbClr val="FFFFFF"/>
                </a:solidFill>
                <a:latin typeface="Lucida Sans Unicode"/>
                <a:cs typeface="Lucida Sans Unicode"/>
              </a:rPr>
              <a:t>r</a:t>
            </a:r>
            <a:r>
              <a:rPr dirty="0" sz="1300" spc="-90">
                <a:solidFill>
                  <a:srgbClr val="FFFFFF"/>
                </a:solidFill>
                <a:latin typeface="Lucida Sans Unicode"/>
                <a:cs typeface="Lucida Sans Unicode"/>
              </a:rPr>
              <a:t>:</a:t>
            </a:r>
            <a:r>
              <a:rPr dirty="0" sz="1300" spc="-12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dirty="0" sz="1300" spc="-155">
                <a:solidFill>
                  <a:srgbClr val="FFFFFF"/>
                </a:solidFill>
                <a:latin typeface="Lucida Sans Unicode"/>
                <a:cs typeface="Lucida Sans Unicode"/>
              </a:rPr>
              <a:t>A</a:t>
            </a:r>
            <a:r>
              <a:rPr dirty="0" sz="1300" spc="-160">
                <a:solidFill>
                  <a:srgbClr val="FFFFFF"/>
                </a:solidFill>
                <a:latin typeface="Lucida Sans Unicode"/>
                <a:cs typeface="Lucida Sans Unicode"/>
              </a:rPr>
              <a:t>d</a:t>
            </a:r>
            <a:r>
              <a:rPr dirty="0" sz="1300" spc="-150">
                <a:solidFill>
                  <a:srgbClr val="FFFFFF"/>
                </a:solidFill>
                <a:latin typeface="Lucida Sans Unicode"/>
                <a:cs typeface="Lucida Sans Unicode"/>
              </a:rPr>
              <a:t>v</a:t>
            </a:r>
            <a:r>
              <a:rPr dirty="0" sz="1300" spc="-75">
                <a:solidFill>
                  <a:srgbClr val="FFFFFF"/>
                </a:solidFill>
                <a:latin typeface="Lucida Sans Unicode"/>
                <a:cs typeface="Lucida Sans Unicode"/>
              </a:rPr>
              <a:t>a</a:t>
            </a:r>
            <a:r>
              <a:rPr dirty="0" sz="1300" spc="-254">
                <a:solidFill>
                  <a:srgbClr val="FFFFFF"/>
                </a:solidFill>
                <a:latin typeface="Lucida Sans Unicode"/>
                <a:cs typeface="Lucida Sans Unicode"/>
              </a:rPr>
              <a:t>n</a:t>
            </a:r>
            <a:r>
              <a:rPr dirty="0" sz="1300" spc="-75">
                <a:solidFill>
                  <a:srgbClr val="FFFFFF"/>
                </a:solidFill>
                <a:latin typeface="Lucida Sans Unicode"/>
                <a:cs typeface="Lucida Sans Unicode"/>
              </a:rPr>
              <a:t>c</a:t>
            </a:r>
            <a:r>
              <a:rPr dirty="0" sz="1300" spc="-95">
                <a:solidFill>
                  <a:srgbClr val="FFFFFF"/>
                </a:solidFill>
                <a:latin typeface="Lucida Sans Unicode"/>
                <a:cs typeface="Lucida Sans Unicode"/>
              </a:rPr>
              <a:t>e</a:t>
            </a:r>
            <a:r>
              <a:rPr dirty="0" sz="1300" spc="-160">
                <a:solidFill>
                  <a:srgbClr val="FFFFFF"/>
                </a:solidFill>
                <a:latin typeface="Lucida Sans Unicode"/>
                <a:cs typeface="Lucida Sans Unicode"/>
              </a:rPr>
              <a:t>d</a:t>
            </a:r>
            <a:r>
              <a:rPr dirty="0" sz="1300" spc="-12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dirty="0" sz="1300" spc="-245">
                <a:solidFill>
                  <a:srgbClr val="FFFFFF"/>
                </a:solidFill>
                <a:latin typeface="Lucida Sans Unicode"/>
                <a:cs typeface="Lucida Sans Unicode"/>
              </a:rPr>
              <a:t>Q</a:t>
            </a:r>
            <a:r>
              <a:rPr dirty="0" sz="1300" spc="-229">
                <a:solidFill>
                  <a:srgbClr val="FFFFFF"/>
                </a:solidFill>
                <a:latin typeface="Lucida Sans Unicode"/>
                <a:cs typeface="Lucida Sans Unicode"/>
              </a:rPr>
              <a:t>u</a:t>
            </a:r>
            <a:r>
              <a:rPr dirty="0" sz="1300" spc="20">
                <a:solidFill>
                  <a:srgbClr val="FFFFFF"/>
                </a:solidFill>
                <a:latin typeface="Lucida Sans Unicode"/>
                <a:cs typeface="Lucida Sans Unicode"/>
              </a:rPr>
              <a:t>r</a:t>
            </a:r>
            <a:r>
              <a:rPr dirty="0" sz="1300" spc="-75">
                <a:solidFill>
                  <a:srgbClr val="FFFFFF"/>
                </a:solidFill>
                <a:latin typeface="Lucida Sans Unicode"/>
                <a:cs typeface="Lucida Sans Unicode"/>
              </a:rPr>
              <a:t>a</a:t>
            </a:r>
            <a:r>
              <a:rPr dirty="0" sz="1300" spc="-254">
                <a:solidFill>
                  <a:srgbClr val="FFFFFF"/>
                </a:solidFill>
                <a:latin typeface="Lucida Sans Unicode"/>
                <a:cs typeface="Lucida Sans Unicode"/>
              </a:rPr>
              <a:t>n</a:t>
            </a:r>
            <a:r>
              <a:rPr dirty="0" sz="1300" spc="-125">
                <a:solidFill>
                  <a:srgbClr val="FFFFFF"/>
                </a:solidFill>
                <a:latin typeface="Lucida Sans Unicode"/>
                <a:cs typeface="Lucida Sans Unicode"/>
              </a:rPr>
              <a:t>i</a:t>
            </a:r>
            <a:r>
              <a:rPr dirty="0" sz="1300" spc="-75">
                <a:solidFill>
                  <a:srgbClr val="FFFFFF"/>
                </a:solidFill>
                <a:latin typeface="Lucida Sans Unicode"/>
                <a:cs typeface="Lucida Sans Unicode"/>
              </a:rPr>
              <a:t>c</a:t>
            </a:r>
            <a:r>
              <a:rPr dirty="0" sz="1300" spc="-12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dirty="0" sz="1300" spc="-95">
                <a:solidFill>
                  <a:srgbClr val="FFFFFF"/>
                </a:solidFill>
                <a:latin typeface="Lucida Sans Unicode"/>
                <a:cs typeface="Lucida Sans Unicode"/>
              </a:rPr>
              <a:t>s</a:t>
            </a:r>
            <a:r>
              <a:rPr dirty="0" sz="1300" spc="80">
                <a:solidFill>
                  <a:srgbClr val="FFFFFF"/>
                </a:solidFill>
                <a:latin typeface="Lucida Sans Unicode"/>
                <a:cs typeface="Lucida Sans Unicode"/>
              </a:rPr>
              <a:t>t</a:t>
            </a:r>
            <a:r>
              <a:rPr dirty="0" sz="1300" spc="-229">
                <a:solidFill>
                  <a:srgbClr val="FFFFFF"/>
                </a:solidFill>
                <a:latin typeface="Lucida Sans Unicode"/>
                <a:cs typeface="Lucida Sans Unicode"/>
              </a:rPr>
              <a:t>u</a:t>
            </a:r>
            <a:r>
              <a:rPr dirty="0" sz="1300" spc="-160">
                <a:solidFill>
                  <a:srgbClr val="FFFFFF"/>
                </a:solidFill>
                <a:latin typeface="Lucida Sans Unicode"/>
                <a:cs typeface="Lucida Sans Unicode"/>
              </a:rPr>
              <a:t>d</a:t>
            </a:r>
            <a:r>
              <a:rPr dirty="0" sz="1300" spc="-125">
                <a:solidFill>
                  <a:srgbClr val="FFFFFF"/>
                </a:solidFill>
                <a:latin typeface="Lucida Sans Unicode"/>
                <a:cs typeface="Lucida Sans Unicode"/>
              </a:rPr>
              <a:t>i</a:t>
            </a:r>
            <a:r>
              <a:rPr dirty="0" sz="1300" spc="-95">
                <a:solidFill>
                  <a:srgbClr val="FFFFFF"/>
                </a:solidFill>
                <a:latin typeface="Lucida Sans Unicode"/>
                <a:cs typeface="Lucida Sans Unicode"/>
              </a:rPr>
              <a:t>e</a:t>
            </a:r>
            <a:r>
              <a:rPr dirty="0" sz="1300" spc="-95">
                <a:solidFill>
                  <a:srgbClr val="FFFFFF"/>
                </a:solidFill>
                <a:latin typeface="Lucida Sans Unicode"/>
                <a:cs typeface="Lucida Sans Unicode"/>
              </a:rPr>
              <a:t>s</a:t>
            </a:r>
            <a:r>
              <a:rPr dirty="0" sz="1300" spc="-145">
                <a:solidFill>
                  <a:srgbClr val="FFFFFF"/>
                </a:solidFill>
                <a:latin typeface="Lucida Sans Unicode"/>
                <a:cs typeface="Lucida Sans Unicode"/>
              </a:rPr>
              <a:t>,</a:t>
            </a:r>
            <a:r>
              <a:rPr dirty="0" sz="1300" spc="-12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dirty="0" sz="1300" spc="-125">
                <a:solidFill>
                  <a:srgbClr val="FFFFFF"/>
                </a:solidFill>
                <a:latin typeface="Lucida Sans Unicode"/>
                <a:cs typeface="Lucida Sans Unicode"/>
              </a:rPr>
              <a:t>i</a:t>
            </a:r>
            <a:r>
              <a:rPr dirty="0" sz="1300" spc="-254">
                <a:solidFill>
                  <a:srgbClr val="FFFFFF"/>
                </a:solidFill>
                <a:latin typeface="Lucida Sans Unicode"/>
                <a:cs typeface="Lucida Sans Unicode"/>
              </a:rPr>
              <a:t>n</a:t>
            </a:r>
            <a:r>
              <a:rPr dirty="0" sz="1300" spc="80">
                <a:solidFill>
                  <a:srgbClr val="FFFFFF"/>
                </a:solidFill>
                <a:latin typeface="Lucida Sans Unicode"/>
                <a:cs typeface="Lucida Sans Unicode"/>
              </a:rPr>
              <a:t>t</a:t>
            </a:r>
            <a:r>
              <a:rPr dirty="0" sz="1300" spc="-95">
                <a:solidFill>
                  <a:srgbClr val="FFFFFF"/>
                </a:solidFill>
                <a:latin typeface="Lucida Sans Unicode"/>
                <a:cs typeface="Lucida Sans Unicode"/>
              </a:rPr>
              <a:t>e</a:t>
            </a:r>
            <a:r>
              <a:rPr dirty="0" sz="1300" spc="20">
                <a:solidFill>
                  <a:srgbClr val="FFFFFF"/>
                </a:solidFill>
                <a:latin typeface="Lucida Sans Unicode"/>
                <a:cs typeface="Lucida Sans Unicode"/>
              </a:rPr>
              <a:t>r</a:t>
            </a:r>
            <a:r>
              <a:rPr dirty="0" sz="1300" spc="-160">
                <a:solidFill>
                  <a:srgbClr val="FFFFFF"/>
                </a:solidFill>
                <a:latin typeface="Lucida Sans Unicode"/>
                <a:cs typeface="Lucida Sans Unicode"/>
              </a:rPr>
              <a:t>p</a:t>
            </a:r>
            <a:r>
              <a:rPr dirty="0" sz="1300" spc="20">
                <a:solidFill>
                  <a:srgbClr val="FFFFFF"/>
                </a:solidFill>
                <a:latin typeface="Lucida Sans Unicode"/>
                <a:cs typeface="Lucida Sans Unicode"/>
              </a:rPr>
              <a:t>r</a:t>
            </a:r>
            <a:r>
              <a:rPr dirty="0" sz="1300" spc="-95">
                <a:solidFill>
                  <a:srgbClr val="FFFFFF"/>
                </a:solidFill>
                <a:latin typeface="Lucida Sans Unicode"/>
                <a:cs typeface="Lucida Sans Unicode"/>
              </a:rPr>
              <a:t>e</a:t>
            </a:r>
            <a:r>
              <a:rPr dirty="0" sz="1300" spc="80">
                <a:solidFill>
                  <a:srgbClr val="FFFFFF"/>
                </a:solidFill>
                <a:latin typeface="Lucida Sans Unicode"/>
                <a:cs typeface="Lucida Sans Unicode"/>
              </a:rPr>
              <a:t>t</a:t>
            </a:r>
            <a:r>
              <a:rPr dirty="0" sz="1300" spc="-75">
                <a:solidFill>
                  <a:srgbClr val="FFFFFF"/>
                </a:solidFill>
                <a:latin typeface="Lucida Sans Unicode"/>
                <a:cs typeface="Lucida Sans Unicode"/>
              </a:rPr>
              <a:t>a</a:t>
            </a:r>
            <a:r>
              <a:rPr dirty="0" sz="1300" spc="80">
                <a:solidFill>
                  <a:srgbClr val="FFFFFF"/>
                </a:solidFill>
                <a:latin typeface="Lucida Sans Unicode"/>
                <a:cs typeface="Lucida Sans Unicode"/>
              </a:rPr>
              <a:t>t</a:t>
            </a:r>
            <a:r>
              <a:rPr dirty="0" sz="1300" spc="-125">
                <a:solidFill>
                  <a:srgbClr val="FFFFFF"/>
                </a:solidFill>
                <a:latin typeface="Lucida Sans Unicode"/>
                <a:cs typeface="Lucida Sans Unicode"/>
              </a:rPr>
              <a:t>i</a:t>
            </a:r>
            <a:r>
              <a:rPr dirty="0" sz="1300" spc="-170">
                <a:solidFill>
                  <a:srgbClr val="FFFFFF"/>
                </a:solidFill>
                <a:latin typeface="Lucida Sans Unicode"/>
                <a:cs typeface="Lucida Sans Unicode"/>
              </a:rPr>
              <a:t>o</a:t>
            </a:r>
            <a:r>
              <a:rPr dirty="0" sz="1300" spc="-254">
                <a:solidFill>
                  <a:srgbClr val="FFFFFF"/>
                </a:solidFill>
                <a:latin typeface="Lucida Sans Unicode"/>
                <a:cs typeface="Lucida Sans Unicode"/>
              </a:rPr>
              <a:t>n</a:t>
            </a:r>
            <a:r>
              <a:rPr dirty="0" sz="1300" spc="-145">
                <a:solidFill>
                  <a:srgbClr val="FFFFFF"/>
                </a:solidFill>
                <a:latin typeface="Lucida Sans Unicode"/>
                <a:cs typeface="Lucida Sans Unicode"/>
              </a:rPr>
              <a:t>,</a:t>
            </a:r>
            <a:r>
              <a:rPr dirty="0" sz="1300" spc="-12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dirty="0" sz="1300" spc="-75">
                <a:solidFill>
                  <a:srgbClr val="FFFFFF"/>
                </a:solidFill>
                <a:latin typeface="Lucida Sans Unicode"/>
                <a:cs typeface="Lucida Sans Unicode"/>
              </a:rPr>
              <a:t>a</a:t>
            </a:r>
            <a:r>
              <a:rPr dirty="0" sz="1300" spc="-254">
                <a:solidFill>
                  <a:srgbClr val="FFFFFF"/>
                </a:solidFill>
                <a:latin typeface="Lucida Sans Unicode"/>
                <a:cs typeface="Lucida Sans Unicode"/>
              </a:rPr>
              <a:t>n</a:t>
            </a:r>
            <a:r>
              <a:rPr dirty="0" sz="1300" spc="-160">
                <a:solidFill>
                  <a:srgbClr val="FFFFFF"/>
                </a:solidFill>
                <a:latin typeface="Lucida Sans Unicode"/>
                <a:cs typeface="Lucida Sans Unicode"/>
              </a:rPr>
              <a:t>d</a:t>
            </a:r>
            <a:r>
              <a:rPr dirty="0" sz="1300" spc="-12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dirty="0" sz="1300" spc="-95">
                <a:solidFill>
                  <a:srgbClr val="FFFFFF"/>
                </a:solidFill>
                <a:latin typeface="Lucida Sans Unicode"/>
                <a:cs typeface="Lucida Sans Unicode"/>
              </a:rPr>
              <a:t>e</a:t>
            </a:r>
            <a:r>
              <a:rPr dirty="0" sz="1300" spc="-120">
                <a:solidFill>
                  <a:srgbClr val="FFFFFF"/>
                </a:solidFill>
                <a:latin typeface="Lucida Sans Unicode"/>
                <a:cs typeface="Lucida Sans Unicode"/>
              </a:rPr>
              <a:t>x</a:t>
            </a:r>
            <a:r>
              <a:rPr dirty="0" sz="1300" spc="-95">
                <a:solidFill>
                  <a:srgbClr val="FFFFFF"/>
                </a:solidFill>
                <a:latin typeface="Lucida Sans Unicode"/>
                <a:cs typeface="Lucida Sans Unicode"/>
              </a:rPr>
              <a:t>e</a:t>
            </a:r>
            <a:r>
              <a:rPr dirty="0" sz="1300" spc="-175">
                <a:solidFill>
                  <a:srgbClr val="FFFFFF"/>
                </a:solidFill>
                <a:latin typeface="Lucida Sans Unicode"/>
                <a:cs typeface="Lucida Sans Unicode"/>
              </a:rPr>
              <a:t>g</a:t>
            </a:r>
            <a:r>
              <a:rPr dirty="0" sz="1300" spc="-95">
                <a:solidFill>
                  <a:srgbClr val="FFFFFF"/>
                </a:solidFill>
                <a:latin typeface="Lucida Sans Unicode"/>
                <a:cs typeface="Lucida Sans Unicode"/>
              </a:rPr>
              <a:t>e</a:t>
            </a:r>
            <a:r>
              <a:rPr dirty="0" sz="1300" spc="-95">
                <a:solidFill>
                  <a:srgbClr val="FFFFFF"/>
                </a:solidFill>
                <a:latin typeface="Lucida Sans Unicode"/>
                <a:cs typeface="Lucida Sans Unicode"/>
              </a:rPr>
              <a:t>s</a:t>
            </a:r>
            <a:r>
              <a:rPr dirty="0" sz="1300" spc="-125">
                <a:solidFill>
                  <a:srgbClr val="FFFFFF"/>
                </a:solidFill>
                <a:latin typeface="Lucida Sans Unicode"/>
                <a:cs typeface="Lucida Sans Unicode"/>
              </a:rPr>
              <a:t>i</a:t>
            </a:r>
            <a:r>
              <a:rPr dirty="0" sz="1300" spc="-95">
                <a:solidFill>
                  <a:srgbClr val="FFFFFF"/>
                </a:solidFill>
                <a:latin typeface="Lucida Sans Unicode"/>
                <a:cs typeface="Lucida Sans Unicode"/>
              </a:rPr>
              <a:t>s</a:t>
            </a:r>
            <a:r>
              <a:rPr dirty="0" sz="1300" spc="-160">
                <a:solidFill>
                  <a:srgbClr val="FFFFFF"/>
                </a:solidFill>
                <a:latin typeface="Lucida Sans Unicode"/>
                <a:cs typeface="Lucida Sans Unicode"/>
              </a:rPr>
              <a:t>.</a:t>
            </a:r>
            <a:endParaRPr sz="1300">
              <a:latin typeface="Lucida Sans Unicode"/>
              <a:cs typeface="Lucida Sans Unicode"/>
            </a:endParaRPr>
          </a:p>
          <a:p>
            <a:pPr marL="12700" marR="60325">
              <a:lnSpc>
                <a:spcPct val="105700"/>
              </a:lnSpc>
            </a:pPr>
            <a:r>
              <a:rPr dirty="0" sz="1300" spc="120">
                <a:solidFill>
                  <a:srgbClr val="FFFFFF"/>
                </a:solidFill>
                <a:latin typeface="Lucida Sans Unicode"/>
                <a:cs typeface="Lucida Sans Unicode"/>
              </a:rPr>
              <a:t>I</a:t>
            </a:r>
            <a:r>
              <a:rPr dirty="0" sz="1300" spc="-95">
                <a:solidFill>
                  <a:srgbClr val="FFFFFF"/>
                </a:solidFill>
                <a:latin typeface="Lucida Sans Unicode"/>
                <a:cs typeface="Lucida Sans Unicode"/>
              </a:rPr>
              <a:t>s</a:t>
            </a:r>
            <a:r>
              <a:rPr dirty="0" sz="1300" spc="-120">
                <a:solidFill>
                  <a:srgbClr val="FFFFFF"/>
                </a:solidFill>
                <a:latin typeface="Lucida Sans Unicode"/>
                <a:cs typeface="Lucida Sans Unicode"/>
              </a:rPr>
              <a:t>l</a:t>
            </a:r>
            <a:r>
              <a:rPr dirty="0" sz="1300" spc="-75">
                <a:solidFill>
                  <a:srgbClr val="FFFFFF"/>
                </a:solidFill>
                <a:latin typeface="Lucida Sans Unicode"/>
                <a:cs typeface="Lucida Sans Unicode"/>
              </a:rPr>
              <a:t>a</a:t>
            </a:r>
            <a:r>
              <a:rPr dirty="0" sz="1300" spc="-365">
                <a:solidFill>
                  <a:srgbClr val="FFFFFF"/>
                </a:solidFill>
                <a:latin typeface="Lucida Sans Unicode"/>
                <a:cs typeface="Lucida Sans Unicode"/>
              </a:rPr>
              <a:t>m</a:t>
            </a:r>
            <a:r>
              <a:rPr dirty="0" sz="1300" spc="-125">
                <a:solidFill>
                  <a:srgbClr val="FFFFFF"/>
                </a:solidFill>
                <a:latin typeface="Lucida Sans Unicode"/>
                <a:cs typeface="Lucida Sans Unicode"/>
              </a:rPr>
              <a:t>i</a:t>
            </a:r>
            <a:r>
              <a:rPr dirty="0" sz="1300" spc="-75">
                <a:solidFill>
                  <a:srgbClr val="FFFFFF"/>
                </a:solidFill>
                <a:latin typeface="Lucida Sans Unicode"/>
                <a:cs typeface="Lucida Sans Unicode"/>
              </a:rPr>
              <a:t>c</a:t>
            </a:r>
            <a:r>
              <a:rPr dirty="0" sz="1300" spc="-12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dirty="0" sz="1300" spc="165">
                <a:solidFill>
                  <a:srgbClr val="FFFFFF"/>
                </a:solidFill>
                <a:latin typeface="Lucida Sans Unicode"/>
                <a:cs typeface="Lucida Sans Unicode"/>
              </a:rPr>
              <a:t>J</a:t>
            </a:r>
            <a:r>
              <a:rPr dirty="0" sz="1300" spc="-229">
                <a:solidFill>
                  <a:srgbClr val="FFFFFF"/>
                </a:solidFill>
                <a:latin typeface="Lucida Sans Unicode"/>
                <a:cs typeface="Lucida Sans Unicode"/>
              </a:rPr>
              <a:t>u</a:t>
            </a:r>
            <a:r>
              <a:rPr dirty="0" sz="1300" spc="20">
                <a:solidFill>
                  <a:srgbClr val="FFFFFF"/>
                </a:solidFill>
                <a:latin typeface="Lucida Sans Unicode"/>
                <a:cs typeface="Lucida Sans Unicode"/>
              </a:rPr>
              <a:t>r</a:t>
            </a:r>
            <a:r>
              <a:rPr dirty="0" sz="1300" spc="-125">
                <a:solidFill>
                  <a:srgbClr val="FFFFFF"/>
                </a:solidFill>
                <a:latin typeface="Lucida Sans Unicode"/>
                <a:cs typeface="Lucida Sans Unicode"/>
              </a:rPr>
              <a:t>i</a:t>
            </a:r>
            <a:r>
              <a:rPr dirty="0" sz="1300" spc="-95">
                <a:solidFill>
                  <a:srgbClr val="FFFFFF"/>
                </a:solidFill>
                <a:latin typeface="Lucida Sans Unicode"/>
                <a:cs typeface="Lucida Sans Unicode"/>
              </a:rPr>
              <a:t>s</a:t>
            </a:r>
            <a:r>
              <a:rPr dirty="0" sz="1300" spc="-160">
                <a:solidFill>
                  <a:srgbClr val="FFFFFF"/>
                </a:solidFill>
                <a:latin typeface="Lucida Sans Unicode"/>
                <a:cs typeface="Lucida Sans Unicode"/>
              </a:rPr>
              <a:t>p</a:t>
            </a:r>
            <a:r>
              <a:rPr dirty="0" sz="1300" spc="20">
                <a:solidFill>
                  <a:srgbClr val="FFFFFF"/>
                </a:solidFill>
                <a:latin typeface="Lucida Sans Unicode"/>
                <a:cs typeface="Lucida Sans Unicode"/>
              </a:rPr>
              <a:t>r</a:t>
            </a:r>
            <a:r>
              <a:rPr dirty="0" sz="1300" spc="-229">
                <a:solidFill>
                  <a:srgbClr val="FFFFFF"/>
                </a:solidFill>
                <a:latin typeface="Lucida Sans Unicode"/>
                <a:cs typeface="Lucida Sans Unicode"/>
              </a:rPr>
              <a:t>u</a:t>
            </a:r>
            <a:r>
              <a:rPr dirty="0" sz="1300" spc="-160">
                <a:solidFill>
                  <a:srgbClr val="FFFFFF"/>
                </a:solidFill>
                <a:latin typeface="Lucida Sans Unicode"/>
                <a:cs typeface="Lucida Sans Unicode"/>
              </a:rPr>
              <a:t>d</a:t>
            </a:r>
            <a:r>
              <a:rPr dirty="0" sz="1300" spc="-95">
                <a:solidFill>
                  <a:srgbClr val="FFFFFF"/>
                </a:solidFill>
                <a:latin typeface="Lucida Sans Unicode"/>
                <a:cs typeface="Lucida Sans Unicode"/>
              </a:rPr>
              <a:t>e</a:t>
            </a:r>
            <a:r>
              <a:rPr dirty="0" sz="1300" spc="-254">
                <a:solidFill>
                  <a:srgbClr val="FFFFFF"/>
                </a:solidFill>
                <a:latin typeface="Lucida Sans Unicode"/>
                <a:cs typeface="Lucida Sans Unicode"/>
              </a:rPr>
              <a:t>n</a:t>
            </a:r>
            <a:r>
              <a:rPr dirty="0" sz="1300" spc="-75">
                <a:solidFill>
                  <a:srgbClr val="FFFFFF"/>
                </a:solidFill>
                <a:latin typeface="Lucida Sans Unicode"/>
                <a:cs typeface="Lucida Sans Unicode"/>
              </a:rPr>
              <a:t>c</a:t>
            </a:r>
            <a:r>
              <a:rPr dirty="0" sz="1300" spc="-95">
                <a:solidFill>
                  <a:srgbClr val="FFFFFF"/>
                </a:solidFill>
                <a:latin typeface="Lucida Sans Unicode"/>
                <a:cs typeface="Lucida Sans Unicode"/>
              </a:rPr>
              <a:t>e</a:t>
            </a:r>
            <a:r>
              <a:rPr dirty="0" sz="1300" spc="-12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dirty="0" sz="1300" spc="-120">
                <a:solidFill>
                  <a:srgbClr val="FFFFFF"/>
                </a:solidFill>
                <a:latin typeface="Lucida Sans Unicode"/>
                <a:cs typeface="Lucida Sans Unicode"/>
              </a:rPr>
              <a:t>&amp;</a:t>
            </a:r>
            <a:r>
              <a:rPr dirty="0" sz="1300" spc="-12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dirty="0" sz="1300" spc="-40">
                <a:solidFill>
                  <a:srgbClr val="FFFFFF"/>
                </a:solidFill>
                <a:latin typeface="Lucida Sans Unicode"/>
                <a:cs typeface="Lucida Sans Unicode"/>
              </a:rPr>
              <a:t>E</a:t>
            </a:r>
            <a:r>
              <a:rPr dirty="0" sz="1300" spc="80">
                <a:solidFill>
                  <a:srgbClr val="FFFFFF"/>
                </a:solidFill>
                <a:latin typeface="Lucida Sans Unicode"/>
                <a:cs typeface="Lucida Sans Unicode"/>
              </a:rPr>
              <a:t>t</a:t>
            </a:r>
            <a:r>
              <a:rPr dirty="0" sz="1300" spc="-195">
                <a:solidFill>
                  <a:srgbClr val="FFFFFF"/>
                </a:solidFill>
                <a:latin typeface="Lucida Sans Unicode"/>
                <a:cs typeface="Lucida Sans Unicode"/>
              </a:rPr>
              <a:t>h</a:t>
            </a:r>
            <a:r>
              <a:rPr dirty="0" sz="1300" spc="-125">
                <a:solidFill>
                  <a:srgbClr val="FFFFFF"/>
                </a:solidFill>
                <a:latin typeface="Lucida Sans Unicode"/>
                <a:cs typeface="Lucida Sans Unicode"/>
              </a:rPr>
              <a:t>i</a:t>
            </a:r>
            <a:r>
              <a:rPr dirty="0" sz="1300" spc="-75">
                <a:solidFill>
                  <a:srgbClr val="FFFFFF"/>
                </a:solidFill>
                <a:latin typeface="Lucida Sans Unicode"/>
                <a:cs typeface="Lucida Sans Unicode"/>
              </a:rPr>
              <a:t>c</a:t>
            </a:r>
            <a:r>
              <a:rPr dirty="0" sz="1300" spc="-95">
                <a:solidFill>
                  <a:srgbClr val="FFFFFF"/>
                </a:solidFill>
                <a:latin typeface="Lucida Sans Unicode"/>
                <a:cs typeface="Lucida Sans Unicode"/>
              </a:rPr>
              <a:t>s</a:t>
            </a:r>
            <a:r>
              <a:rPr dirty="0" sz="1300" spc="40">
                <a:solidFill>
                  <a:srgbClr val="FFFFFF"/>
                </a:solidFill>
                <a:latin typeface="Lucida Sans Unicode"/>
                <a:cs typeface="Lucida Sans Unicode"/>
              </a:rPr>
              <a:t>**</a:t>
            </a:r>
            <a:r>
              <a:rPr dirty="0" sz="1300" spc="-90">
                <a:solidFill>
                  <a:srgbClr val="FFFFFF"/>
                </a:solidFill>
                <a:latin typeface="Lucida Sans Unicode"/>
                <a:cs typeface="Lucida Sans Unicode"/>
              </a:rPr>
              <a:t>:</a:t>
            </a:r>
            <a:r>
              <a:rPr dirty="0" sz="1300" spc="-12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dirty="0" sz="1300" spc="-210">
                <a:solidFill>
                  <a:srgbClr val="FFFFFF"/>
                </a:solidFill>
                <a:latin typeface="Lucida Sans Unicode"/>
                <a:cs typeface="Lucida Sans Unicode"/>
              </a:rPr>
              <a:t>C</a:t>
            </a:r>
            <a:r>
              <a:rPr dirty="0" sz="1300" spc="-170">
                <a:solidFill>
                  <a:srgbClr val="FFFFFF"/>
                </a:solidFill>
                <a:latin typeface="Lucida Sans Unicode"/>
                <a:cs typeface="Lucida Sans Unicode"/>
              </a:rPr>
              <a:t>o</a:t>
            </a:r>
            <a:r>
              <a:rPr dirty="0" sz="1300" spc="-254">
                <a:solidFill>
                  <a:srgbClr val="FFFFFF"/>
                </a:solidFill>
                <a:latin typeface="Lucida Sans Unicode"/>
                <a:cs typeface="Lucida Sans Unicode"/>
              </a:rPr>
              <a:t>n</a:t>
            </a:r>
            <a:r>
              <a:rPr dirty="0" sz="1300" spc="80">
                <a:solidFill>
                  <a:srgbClr val="FFFFFF"/>
                </a:solidFill>
                <a:latin typeface="Lucida Sans Unicode"/>
                <a:cs typeface="Lucida Sans Unicode"/>
              </a:rPr>
              <a:t>t</a:t>
            </a:r>
            <a:r>
              <a:rPr dirty="0" sz="1300" spc="-95">
                <a:solidFill>
                  <a:srgbClr val="FFFFFF"/>
                </a:solidFill>
                <a:latin typeface="Lucida Sans Unicode"/>
                <a:cs typeface="Lucida Sans Unicode"/>
              </a:rPr>
              <a:t>e</a:t>
            </a:r>
            <a:r>
              <a:rPr dirty="0" sz="1300" spc="-365">
                <a:solidFill>
                  <a:srgbClr val="FFFFFF"/>
                </a:solidFill>
                <a:latin typeface="Lucida Sans Unicode"/>
                <a:cs typeface="Lucida Sans Unicode"/>
              </a:rPr>
              <a:t>m</a:t>
            </a:r>
            <a:r>
              <a:rPr dirty="0" sz="1300" spc="-160">
                <a:solidFill>
                  <a:srgbClr val="FFFFFF"/>
                </a:solidFill>
                <a:latin typeface="Lucida Sans Unicode"/>
                <a:cs typeface="Lucida Sans Unicode"/>
              </a:rPr>
              <a:t>p</a:t>
            </a:r>
            <a:r>
              <a:rPr dirty="0" sz="1300" spc="-170">
                <a:solidFill>
                  <a:srgbClr val="FFFFFF"/>
                </a:solidFill>
                <a:latin typeface="Lucida Sans Unicode"/>
                <a:cs typeface="Lucida Sans Unicode"/>
              </a:rPr>
              <a:t>o</a:t>
            </a:r>
            <a:r>
              <a:rPr dirty="0" sz="1300" spc="20">
                <a:solidFill>
                  <a:srgbClr val="FFFFFF"/>
                </a:solidFill>
                <a:latin typeface="Lucida Sans Unicode"/>
                <a:cs typeface="Lucida Sans Unicode"/>
              </a:rPr>
              <a:t>r</a:t>
            </a:r>
            <a:r>
              <a:rPr dirty="0" sz="1300" spc="-75">
                <a:solidFill>
                  <a:srgbClr val="FFFFFF"/>
                </a:solidFill>
                <a:latin typeface="Lucida Sans Unicode"/>
                <a:cs typeface="Lucida Sans Unicode"/>
              </a:rPr>
              <a:t>a</a:t>
            </a:r>
            <a:r>
              <a:rPr dirty="0" sz="1300" spc="20">
                <a:solidFill>
                  <a:srgbClr val="FFFFFF"/>
                </a:solidFill>
                <a:latin typeface="Lucida Sans Unicode"/>
                <a:cs typeface="Lucida Sans Unicode"/>
              </a:rPr>
              <a:t>r</a:t>
            </a:r>
            <a:r>
              <a:rPr dirty="0" sz="1300" spc="-90">
                <a:solidFill>
                  <a:srgbClr val="FFFFFF"/>
                </a:solidFill>
                <a:latin typeface="Lucida Sans Unicode"/>
                <a:cs typeface="Lucida Sans Unicode"/>
              </a:rPr>
              <a:t>y</a:t>
            </a:r>
            <a:r>
              <a:rPr dirty="0" sz="1300" spc="-12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dirty="0" sz="1300" spc="-125">
                <a:solidFill>
                  <a:srgbClr val="FFFFFF"/>
                </a:solidFill>
                <a:latin typeface="Lucida Sans Unicode"/>
                <a:cs typeface="Lucida Sans Unicode"/>
              </a:rPr>
              <a:t>i</a:t>
            </a:r>
            <a:r>
              <a:rPr dirty="0" sz="1300" spc="-95">
                <a:solidFill>
                  <a:srgbClr val="FFFFFF"/>
                </a:solidFill>
                <a:latin typeface="Lucida Sans Unicode"/>
                <a:cs typeface="Lucida Sans Unicode"/>
              </a:rPr>
              <a:t>ss</a:t>
            </a:r>
            <a:r>
              <a:rPr dirty="0" sz="1300" spc="-229">
                <a:solidFill>
                  <a:srgbClr val="FFFFFF"/>
                </a:solidFill>
                <a:latin typeface="Lucida Sans Unicode"/>
                <a:cs typeface="Lucida Sans Unicode"/>
              </a:rPr>
              <a:t>u</a:t>
            </a:r>
            <a:r>
              <a:rPr dirty="0" sz="1300" spc="-95">
                <a:solidFill>
                  <a:srgbClr val="FFFFFF"/>
                </a:solidFill>
                <a:latin typeface="Lucida Sans Unicode"/>
                <a:cs typeface="Lucida Sans Unicode"/>
              </a:rPr>
              <a:t>e</a:t>
            </a:r>
            <a:r>
              <a:rPr dirty="0" sz="1300" spc="-95">
                <a:solidFill>
                  <a:srgbClr val="FFFFFF"/>
                </a:solidFill>
                <a:latin typeface="Lucida Sans Unicode"/>
                <a:cs typeface="Lucida Sans Unicode"/>
              </a:rPr>
              <a:t>s</a:t>
            </a:r>
            <a:r>
              <a:rPr dirty="0" sz="1300" spc="-145">
                <a:solidFill>
                  <a:srgbClr val="FFFFFF"/>
                </a:solidFill>
                <a:latin typeface="Lucida Sans Unicode"/>
                <a:cs typeface="Lucida Sans Unicode"/>
              </a:rPr>
              <a:t>,</a:t>
            </a:r>
            <a:r>
              <a:rPr dirty="0" sz="1300" spc="-12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dirty="0" sz="1300" spc="-95">
                <a:solidFill>
                  <a:srgbClr val="FFFFFF"/>
                </a:solidFill>
                <a:latin typeface="Lucida Sans Unicode"/>
                <a:cs typeface="Lucida Sans Unicode"/>
              </a:rPr>
              <a:t>e</a:t>
            </a:r>
            <a:r>
              <a:rPr dirty="0" sz="1300" spc="80">
                <a:solidFill>
                  <a:srgbClr val="FFFFFF"/>
                </a:solidFill>
                <a:latin typeface="Lucida Sans Unicode"/>
                <a:cs typeface="Lucida Sans Unicode"/>
              </a:rPr>
              <a:t>t</a:t>
            </a:r>
            <a:r>
              <a:rPr dirty="0" sz="1300" spc="-195">
                <a:solidFill>
                  <a:srgbClr val="FFFFFF"/>
                </a:solidFill>
                <a:latin typeface="Lucida Sans Unicode"/>
                <a:cs typeface="Lucida Sans Unicode"/>
              </a:rPr>
              <a:t>h</a:t>
            </a:r>
            <a:r>
              <a:rPr dirty="0" sz="1300" spc="-125">
                <a:solidFill>
                  <a:srgbClr val="FFFFFF"/>
                </a:solidFill>
                <a:latin typeface="Lucida Sans Unicode"/>
                <a:cs typeface="Lucida Sans Unicode"/>
              </a:rPr>
              <a:t>i</a:t>
            </a:r>
            <a:r>
              <a:rPr dirty="0" sz="1300" spc="-75">
                <a:solidFill>
                  <a:srgbClr val="FFFFFF"/>
                </a:solidFill>
                <a:latin typeface="Lucida Sans Unicode"/>
                <a:cs typeface="Lucida Sans Unicode"/>
              </a:rPr>
              <a:t>c</a:t>
            </a:r>
            <a:r>
              <a:rPr dirty="0" sz="1300" spc="-75">
                <a:solidFill>
                  <a:srgbClr val="FFFFFF"/>
                </a:solidFill>
                <a:latin typeface="Lucida Sans Unicode"/>
                <a:cs typeface="Lucida Sans Unicode"/>
              </a:rPr>
              <a:t>a</a:t>
            </a:r>
            <a:r>
              <a:rPr dirty="0" sz="1300" spc="-120">
                <a:solidFill>
                  <a:srgbClr val="FFFFFF"/>
                </a:solidFill>
                <a:latin typeface="Lucida Sans Unicode"/>
                <a:cs typeface="Lucida Sans Unicode"/>
              </a:rPr>
              <a:t>l</a:t>
            </a:r>
            <a:r>
              <a:rPr dirty="0" sz="1300" spc="-12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dirty="0" sz="1300" spc="-160">
                <a:solidFill>
                  <a:srgbClr val="FFFFFF"/>
                </a:solidFill>
                <a:latin typeface="Lucida Sans Unicode"/>
                <a:cs typeface="Lucida Sans Unicode"/>
              </a:rPr>
              <a:t>d</a:t>
            </a:r>
            <a:r>
              <a:rPr dirty="0" sz="1300" spc="-125">
                <a:solidFill>
                  <a:srgbClr val="FFFFFF"/>
                </a:solidFill>
                <a:latin typeface="Lucida Sans Unicode"/>
                <a:cs typeface="Lucida Sans Unicode"/>
              </a:rPr>
              <a:t>i</a:t>
            </a:r>
            <a:r>
              <a:rPr dirty="0" sz="1300" spc="-120">
                <a:solidFill>
                  <a:srgbClr val="FFFFFF"/>
                </a:solidFill>
                <a:latin typeface="Lucida Sans Unicode"/>
                <a:cs typeface="Lucida Sans Unicode"/>
              </a:rPr>
              <a:t>l</a:t>
            </a:r>
            <a:r>
              <a:rPr dirty="0" sz="1300" spc="-95">
                <a:solidFill>
                  <a:srgbClr val="FFFFFF"/>
                </a:solidFill>
                <a:latin typeface="Lucida Sans Unicode"/>
                <a:cs typeface="Lucida Sans Unicode"/>
              </a:rPr>
              <a:t>e</a:t>
            </a:r>
            <a:r>
              <a:rPr dirty="0" sz="1300" spc="-365">
                <a:solidFill>
                  <a:srgbClr val="FFFFFF"/>
                </a:solidFill>
                <a:latin typeface="Lucida Sans Unicode"/>
                <a:cs typeface="Lucida Sans Unicode"/>
              </a:rPr>
              <a:t>mm</a:t>
            </a:r>
            <a:r>
              <a:rPr dirty="0" sz="1300" spc="-75">
                <a:solidFill>
                  <a:srgbClr val="FFFFFF"/>
                </a:solidFill>
                <a:latin typeface="Lucida Sans Unicode"/>
                <a:cs typeface="Lucida Sans Unicode"/>
              </a:rPr>
              <a:t>a</a:t>
            </a:r>
            <a:r>
              <a:rPr dirty="0" sz="1300" spc="-95">
                <a:solidFill>
                  <a:srgbClr val="FFFFFF"/>
                </a:solidFill>
                <a:latin typeface="Lucida Sans Unicode"/>
                <a:cs typeface="Lucida Sans Unicode"/>
              </a:rPr>
              <a:t>s</a:t>
            </a:r>
            <a:r>
              <a:rPr dirty="0" sz="1300" spc="-145">
                <a:solidFill>
                  <a:srgbClr val="FFFFFF"/>
                </a:solidFill>
                <a:latin typeface="Lucida Sans Unicode"/>
                <a:cs typeface="Lucida Sans Unicode"/>
              </a:rPr>
              <a:t>,</a:t>
            </a:r>
            <a:r>
              <a:rPr dirty="0" sz="1300" spc="-12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dirty="0" sz="1300" spc="-75">
                <a:solidFill>
                  <a:srgbClr val="FFFFFF"/>
                </a:solidFill>
                <a:latin typeface="Lucida Sans Unicode"/>
                <a:cs typeface="Lucida Sans Unicode"/>
              </a:rPr>
              <a:t>a</a:t>
            </a:r>
            <a:r>
              <a:rPr dirty="0" sz="1300" spc="-254">
                <a:solidFill>
                  <a:srgbClr val="FFFFFF"/>
                </a:solidFill>
                <a:latin typeface="Lucida Sans Unicode"/>
                <a:cs typeface="Lucida Sans Unicode"/>
              </a:rPr>
              <a:t>n</a:t>
            </a:r>
            <a:r>
              <a:rPr dirty="0" sz="1300" spc="-160">
                <a:solidFill>
                  <a:srgbClr val="FFFFFF"/>
                </a:solidFill>
                <a:latin typeface="Lucida Sans Unicode"/>
                <a:cs typeface="Lucida Sans Unicode"/>
              </a:rPr>
              <a:t>d</a:t>
            </a:r>
            <a:r>
              <a:rPr dirty="0" sz="1300" spc="-12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dirty="0" sz="1300" spc="80">
                <a:solidFill>
                  <a:srgbClr val="FFFFFF"/>
                </a:solidFill>
                <a:latin typeface="Lucida Sans Unicode"/>
                <a:cs typeface="Lucida Sans Unicode"/>
              </a:rPr>
              <a:t>t</a:t>
            </a:r>
            <a:r>
              <a:rPr dirty="0" sz="1300" spc="-195">
                <a:solidFill>
                  <a:srgbClr val="FFFFFF"/>
                </a:solidFill>
                <a:latin typeface="Lucida Sans Unicode"/>
                <a:cs typeface="Lucida Sans Unicode"/>
              </a:rPr>
              <a:t>h</a:t>
            </a:r>
            <a:r>
              <a:rPr dirty="0" sz="1300" spc="-95">
                <a:solidFill>
                  <a:srgbClr val="FFFFFF"/>
                </a:solidFill>
                <a:latin typeface="Lucida Sans Unicode"/>
                <a:cs typeface="Lucida Sans Unicode"/>
              </a:rPr>
              <a:t>e</a:t>
            </a:r>
            <a:r>
              <a:rPr dirty="0" sz="1300" spc="-125">
                <a:solidFill>
                  <a:srgbClr val="FFFFFF"/>
                </a:solidFill>
                <a:latin typeface="Lucida Sans Unicode"/>
                <a:cs typeface="Lucida Sans Unicode"/>
              </a:rPr>
              <a:t>i</a:t>
            </a:r>
            <a:r>
              <a:rPr dirty="0" sz="1300" spc="20">
                <a:solidFill>
                  <a:srgbClr val="FFFFFF"/>
                </a:solidFill>
                <a:latin typeface="Lucida Sans Unicode"/>
                <a:cs typeface="Lucida Sans Unicode"/>
              </a:rPr>
              <a:t>r</a:t>
            </a:r>
            <a:r>
              <a:rPr dirty="0" sz="1300" spc="-12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dirty="0" sz="1300" spc="-95">
                <a:solidFill>
                  <a:srgbClr val="FFFFFF"/>
                </a:solidFill>
                <a:latin typeface="Lucida Sans Unicode"/>
                <a:cs typeface="Lucida Sans Unicode"/>
              </a:rPr>
              <a:t>s</a:t>
            </a:r>
            <a:r>
              <a:rPr dirty="0" sz="1300" spc="-170">
                <a:solidFill>
                  <a:srgbClr val="FFFFFF"/>
                </a:solidFill>
                <a:latin typeface="Lucida Sans Unicode"/>
                <a:cs typeface="Lucida Sans Unicode"/>
              </a:rPr>
              <a:t>o</a:t>
            </a:r>
            <a:r>
              <a:rPr dirty="0" sz="1300" spc="-120">
                <a:solidFill>
                  <a:srgbClr val="FFFFFF"/>
                </a:solidFill>
                <a:latin typeface="Lucida Sans Unicode"/>
                <a:cs typeface="Lucida Sans Unicode"/>
              </a:rPr>
              <a:t>l</a:t>
            </a:r>
            <a:r>
              <a:rPr dirty="0" sz="1300" spc="-229">
                <a:solidFill>
                  <a:srgbClr val="FFFFFF"/>
                </a:solidFill>
                <a:latin typeface="Lucida Sans Unicode"/>
                <a:cs typeface="Lucida Sans Unicode"/>
              </a:rPr>
              <a:t>u</a:t>
            </a:r>
            <a:r>
              <a:rPr dirty="0" sz="1300" spc="80">
                <a:solidFill>
                  <a:srgbClr val="FFFFFF"/>
                </a:solidFill>
                <a:latin typeface="Lucida Sans Unicode"/>
                <a:cs typeface="Lucida Sans Unicode"/>
              </a:rPr>
              <a:t>t</a:t>
            </a:r>
            <a:r>
              <a:rPr dirty="0" sz="1300" spc="-125">
                <a:solidFill>
                  <a:srgbClr val="FFFFFF"/>
                </a:solidFill>
                <a:latin typeface="Lucida Sans Unicode"/>
                <a:cs typeface="Lucida Sans Unicode"/>
              </a:rPr>
              <a:t>i</a:t>
            </a:r>
            <a:r>
              <a:rPr dirty="0" sz="1300" spc="-170">
                <a:solidFill>
                  <a:srgbClr val="FFFFFF"/>
                </a:solidFill>
                <a:latin typeface="Lucida Sans Unicode"/>
                <a:cs typeface="Lucida Sans Unicode"/>
              </a:rPr>
              <a:t>o</a:t>
            </a:r>
            <a:r>
              <a:rPr dirty="0" sz="1300" spc="-254">
                <a:solidFill>
                  <a:srgbClr val="FFFFFF"/>
                </a:solidFill>
                <a:latin typeface="Lucida Sans Unicode"/>
                <a:cs typeface="Lucida Sans Unicode"/>
              </a:rPr>
              <a:t>n</a:t>
            </a:r>
            <a:r>
              <a:rPr dirty="0" sz="1300" spc="-95">
                <a:solidFill>
                  <a:srgbClr val="FFFFFF"/>
                </a:solidFill>
                <a:latin typeface="Lucida Sans Unicode"/>
                <a:cs typeface="Lucida Sans Unicode"/>
              </a:rPr>
              <a:t>s</a:t>
            </a:r>
            <a:r>
              <a:rPr dirty="0" sz="1300" spc="-12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dirty="0" sz="1300" spc="45">
                <a:solidFill>
                  <a:srgbClr val="FFFFFF"/>
                </a:solidFill>
                <a:latin typeface="Lucida Sans Unicode"/>
                <a:cs typeface="Lucida Sans Unicode"/>
              </a:rPr>
              <a:t>f</a:t>
            </a:r>
            <a:r>
              <a:rPr dirty="0" sz="1300" spc="20">
                <a:solidFill>
                  <a:srgbClr val="FFFFFF"/>
                </a:solidFill>
                <a:latin typeface="Lucida Sans Unicode"/>
                <a:cs typeface="Lucida Sans Unicode"/>
              </a:rPr>
              <a:t>r</a:t>
            </a:r>
            <a:r>
              <a:rPr dirty="0" sz="1300" spc="-170">
                <a:solidFill>
                  <a:srgbClr val="FFFFFF"/>
                </a:solidFill>
                <a:latin typeface="Lucida Sans Unicode"/>
                <a:cs typeface="Lucida Sans Unicode"/>
              </a:rPr>
              <a:t>o</a:t>
            </a:r>
            <a:r>
              <a:rPr dirty="0" sz="1300" spc="-365">
                <a:solidFill>
                  <a:srgbClr val="FFFFFF"/>
                </a:solidFill>
                <a:latin typeface="Lucida Sans Unicode"/>
                <a:cs typeface="Lucida Sans Unicode"/>
              </a:rPr>
              <a:t>m</a:t>
            </a:r>
            <a:r>
              <a:rPr dirty="0" sz="1300" spc="-12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dirty="0" sz="1300" spc="-75">
                <a:solidFill>
                  <a:srgbClr val="FFFFFF"/>
                </a:solidFill>
                <a:latin typeface="Lucida Sans Unicode"/>
                <a:cs typeface="Lucida Sans Unicode"/>
              </a:rPr>
              <a:t>a</a:t>
            </a:r>
            <a:r>
              <a:rPr dirty="0" sz="1300" spc="-254">
                <a:solidFill>
                  <a:srgbClr val="FFFFFF"/>
                </a:solidFill>
                <a:latin typeface="Lucida Sans Unicode"/>
                <a:cs typeface="Lucida Sans Unicode"/>
              </a:rPr>
              <a:t>n</a:t>
            </a:r>
            <a:r>
              <a:rPr dirty="0" sz="1300" spc="-13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dirty="0" sz="1300" spc="120">
                <a:solidFill>
                  <a:srgbClr val="FFFFFF"/>
                </a:solidFill>
                <a:latin typeface="Lucida Sans Unicode"/>
                <a:cs typeface="Lucida Sans Unicode"/>
              </a:rPr>
              <a:t>I</a:t>
            </a:r>
            <a:r>
              <a:rPr dirty="0" sz="1300" spc="-95">
                <a:solidFill>
                  <a:srgbClr val="FFFFFF"/>
                </a:solidFill>
                <a:latin typeface="Lucida Sans Unicode"/>
                <a:cs typeface="Lucida Sans Unicode"/>
              </a:rPr>
              <a:t>s</a:t>
            </a:r>
            <a:r>
              <a:rPr dirty="0" sz="1300" spc="-120">
                <a:solidFill>
                  <a:srgbClr val="FFFFFF"/>
                </a:solidFill>
                <a:latin typeface="Lucida Sans Unicode"/>
                <a:cs typeface="Lucida Sans Unicode"/>
              </a:rPr>
              <a:t>l</a:t>
            </a:r>
            <a:r>
              <a:rPr dirty="0" sz="1300" spc="-75">
                <a:solidFill>
                  <a:srgbClr val="FFFFFF"/>
                </a:solidFill>
                <a:latin typeface="Lucida Sans Unicode"/>
                <a:cs typeface="Lucida Sans Unicode"/>
              </a:rPr>
              <a:t>a</a:t>
            </a:r>
            <a:r>
              <a:rPr dirty="0" sz="1300" spc="-365">
                <a:solidFill>
                  <a:srgbClr val="FFFFFF"/>
                </a:solidFill>
                <a:latin typeface="Lucida Sans Unicode"/>
                <a:cs typeface="Lucida Sans Unicode"/>
              </a:rPr>
              <a:t>m</a:t>
            </a:r>
            <a:r>
              <a:rPr dirty="0" sz="1300" spc="-125">
                <a:solidFill>
                  <a:srgbClr val="FFFFFF"/>
                </a:solidFill>
                <a:latin typeface="Lucida Sans Unicode"/>
                <a:cs typeface="Lucida Sans Unicode"/>
              </a:rPr>
              <a:t>i</a:t>
            </a:r>
            <a:r>
              <a:rPr dirty="0" sz="1300" spc="-75">
                <a:solidFill>
                  <a:srgbClr val="FFFFFF"/>
                </a:solidFill>
                <a:latin typeface="Lucida Sans Unicode"/>
                <a:cs typeface="Lucida Sans Unicode"/>
              </a:rPr>
              <a:t>c</a:t>
            </a:r>
            <a:r>
              <a:rPr dirty="0" sz="1300" spc="-12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dirty="0" sz="1300" spc="-150">
                <a:solidFill>
                  <a:srgbClr val="FFFFFF"/>
                </a:solidFill>
                <a:latin typeface="Lucida Sans Unicode"/>
                <a:cs typeface="Lucida Sans Unicode"/>
              </a:rPr>
              <a:t>v</a:t>
            </a:r>
            <a:r>
              <a:rPr dirty="0" sz="1300" spc="-125">
                <a:solidFill>
                  <a:srgbClr val="FFFFFF"/>
                </a:solidFill>
                <a:latin typeface="Lucida Sans Unicode"/>
                <a:cs typeface="Lucida Sans Unicode"/>
              </a:rPr>
              <a:t>i</a:t>
            </a:r>
            <a:r>
              <a:rPr dirty="0" sz="1300" spc="-95">
                <a:solidFill>
                  <a:srgbClr val="FFFFFF"/>
                </a:solidFill>
                <a:latin typeface="Lucida Sans Unicode"/>
                <a:cs typeface="Lucida Sans Unicode"/>
              </a:rPr>
              <a:t>e</a:t>
            </a:r>
            <a:r>
              <a:rPr dirty="0" sz="1300" spc="-95">
                <a:solidFill>
                  <a:srgbClr val="FFFFFF"/>
                </a:solidFill>
                <a:latin typeface="Lucida Sans Unicode"/>
                <a:cs typeface="Lucida Sans Unicode"/>
              </a:rPr>
              <a:t>w</a:t>
            </a:r>
            <a:r>
              <a:rPr dirty="0" sz="1300" spc="-160">
                <a:solidFill>
                  <a:srgbClr val="FFFFFF"/>
                </a:solidFill>
                <a:latin typeface="Lucida Sans Unicode"/>
                <a:cs typeface="Lucida Sans Unicode"/>
              </a:rPr>
              <a:t>p</a:t>
            </a:r>
            <a:r>
              <a:rPr dirty="0" sz="1300" spc="-170">
                <a:solidFill>
                  <a:srgbClr val="FFFFFF"/>
                </a:solidFill>
                <a:latin typeface="Lucida Sans Unicode"/>
                <a:cs typeface="Lucida Sans Unicode"/>
              </a:rPr>
              <a:t>o</a:t>
            </a:r>
            <a:r>
              <a:rPr dirty="0" sz="1300" spc="-125">
                <a:solidFill>
                  <a:srgbClr val="FFFFFF"/>
                </a:solidFill>
                <a:latin typeface="Lucida Sans Unicode"/>
                <a:cs typeface="Lucida Sans Unicode"/>
              </a:rPr>
              <a:t>i</a:t>
            </a:r>
            <a:r>
              <a:rPr dirty="0" sz="1300" spc="-254">
                <a:solidFill>
                  <a:srgbClr val="FFFFFF"/>
                </a:solidFill>
                <a:latin typeface="Lucida Sans Unicode"/>
                <a:cs typeface="Lucida Sans Unicode"/>
              </a:rPr>
              <a:t>n</a:t>
            </a:r>
            <a:r>
              <a:rPr dirty="0" sz="1300" spc="80">
                <a:solidFill>
                  <a:srgbClr val="FFFFFF"/>
                </a:solidFill>
                <a:latin typeface="Lucida Sans Unicode"/>
                <a:cs typeface="Lucida Sans Unicode"/>
              </a:rPr>
              <a:t>t</a:t>
            </a:r>
            <a:r>
              <a:rPr dirty="0" sz="1300" spc="-160">
                <a:solidFill>
                  <a:srgbClr val="FFFFFF"/>
                </a:solidFill>
                <a:latin typeface="Lucida Sans Unicode"/>
                <a:cs typeface="Lucida Sans Unicode"/>
              </a:rPr>
              <a:t>.</a:t>
            </a:r>
            <a:endParaRPr sz="1300">
              <a:latin typeface="Lucida Sans Unicode"/>
              <a:cs typeface="Lucida Sans Unicode"/>
            </a:endParaRPr>
          </a:p>
          <a:p>
            <a:pPr marL="12700" marR="970915">
              <a:lnSpc>
                <a:spcPct val="105700"/>
              </a:lnSpc>
            </a:pPr>
            <a:r>
              <a:rPr dirty="0" sz="1300" spc="-290">
                <a:solidFill>
                  <a:srgbClr val="FFFFFF"/>
                </a:solidFill>
                <a:latin typeface="Lucida Sans Unicode"/>
                <a:cs typeface="Lucida Sans Unicode"/>
              </a:rPr>
              <a:t>H</a:t>
            </a:r>
            <a:r>
              <a:rPr dirty="0" sz="1300" spc="-95">
                <a:solidFill>
                  <a:srgbClr val="FFFFFF"/>
                </a:solidFill>
                <a:latin typeface="Lucida Sans Unicode"/>
                <a:cs typeface="Lucida Sans Unicode"/>
              </a:rPr>
              <a:t>e</a:t>
            </a:r>
            <a:r>
              <a:rPr dirty="0" sz="1300" spc="-75">
                <a:solidFill>
                  <a:srgbClr val="FFFFFF"/>
                </a:solidFill>
                <a:latin typeface="Lucida Sans Unicode"/>
                <a:cs typeface="Lucida Sans Unicode"/>
              </a:rPr>
              <a:t>a</a:t>
            </a:r>
            <a:r>
              <a:rPr dirty="0" sz="1300" spc="-120">
                <a:solidFill>
                  <a:srgbClr val="FFFFFF"/>
                </a:solidFill>
                <a:latin typeface="Lucida Sans Unicode"/>
                <a:cs typeface="Lucida Sans Unicode"/>
              </a:rPr>
              <a:t>l</a:t>
            </a:r>
            <a:r>
              <a:rPr dirty="0" sz="1300" spc="80">
                <a:solidFill>
                  <a:srgbClr val="FFFFFF"/>
                </a:solidFill>
                <a:latin typeface="Lucida Sans Unicode"/>
                <a:cs typeface="Lucida Sans Unicode"/>
              </a:rPr>
              <a:t>t</a:t>
            </a:r>
            <a:r>
              <a:rPr dirty="0" sz="1300" spc="-195">
                <a:solidFill>
                  <a:srgbClr val="FFFFFF"/>
                </a:solidFill>
                <a:latin typeface="Lucida Sans Unicode"/>
                <a:cs typeface="Lucida Sans Unicode"/>
              </a:rPr>
              <a:t>h</a:t>
            </a:r>
            <a:r>
              <a:rPr dirty="0" sz="1300" spc="-12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dirty="0" sz="1300" spc="-40">
                <a:solidFill>
                  <a:srgbClr val="FFFFFF"/>
                </a:solidFill>
                <a:latin typeface="Lucida Sans Unicode"/>
                <a:cs typeface="Lucida Sans Unicode"/>
              </a:rPr>
              <a:t>E</a:t>
            </a:r>
            <a:r>
              <a:rPr dirty="0" sz="1300" spc="-160">
                <a:solidFill>
                  <a:srgbClr val="FFFFFF"/>
                </a:solidFill>
                <a:latin typeface="Lucida Sans Unicode"/>
                <a:cs typeface="Lucida Sans Unicode"/>
              </a:rPr>
              <a:t>d</a:t>
            </a:r>
            <a:r>
              <a:rPr dirty="0" sz="1300" spc="-229">
                <a:solidFill>
                  <a:srgbClr val="FFFFFF"/>
                </a:solidFill>
                <a:latin typeface="Lucida Sans Unicode"/>
                <a:cs typeface="Lucida Sans Unicode"/>
              </a:rPr>
              <a:t>u</a:t>
            </a:r>
            <a:r>
              <a:rPr dirty="0" sz="1300" spc="-75">
                <a:solidFill>
                  <a:srgbClr val="FFFFFF"/>
                </a:solidFill>
                <a:latin typeface="Lucida Sans Unicode"/>
                <a:cs typeface="Lucida Sans Unicode"/>
              </a:rPr>
              <a:t>c</a:t>
            </a:r>
            <a:r>
              <a:rPr dirty="0" sz="1300" spc="-75">
                <a:solidFill>
                  <a:srgbClr val="FFFFFF"/>
                </a:solidFill>
                <a:latin typeface="Lucida Sans Unicode"/>
                <a:cs typeface="Lucida Sans Unicode"/>
              </a:rPr>
              <a:t>a</a:t>
            </a:r>
            <a:r>
              <a:rPr dirty="0" sz="1300" spc="80">
                <a:solidFill>
                  <a:srgbClr val="FFFFFF"/>
                </a:solidFill>
                <a:latin typeface="Lucida Sans Unicode"/>
                <a:cs typeface="Lucida Sans Unicode"/>
              </a:rPr>
              <a:t>t</a:t>
            </a:r>
            <a:r>
              <a:rPr dirty="0" sz="1300" spc="-125">
                <a:solidFill>
                  <a:srgbClr val="FFFFFF"/>
                </a:solidFill>
                <a:latin typeface="Lucida Sans Unicode"/>
                <a:cs typeface="Lucida Sans Unicode"/>
              </a:rPr>
              <a:t>i</a:t>
            </a:r>
            <a:r>
              <a:rPr dirty="0" sz="1300" spc="-170">
                <a:solidFill>
                  <a:srgbClr val="FFFFFF"/>
                </a:solidFill>
                <a:latin typeface="Lucida Sans Unicode"/>
                <a:cs typeface="Lucida Sans Unicode"/>
              </a:rPr>
              <a:t>o</a:t>
            </a:r>
            <a:r>
              <a:rPr dirty="0" sz="1300" spc="-254">
                <a:solidFill>
                  <a:srgbClr val="FFFFFF"/>
                </a:solidFill>
                <a:latin typeface="Lucida Sans Unicode"/>
                <a:cs typeface="Lucida Sans Unicode"/>
              </a:rPr>
              <a:t>n</a:t>
            </a:r>
            <a:r>
              <a:rPr dirty="0" sz="1300" spc="-90">
                <a:solidFill>
                  <a:srgbClr val="FFFFFF"/>
                </a:solidFill>
                <a:latin typeface="Lucida Sans Unicode"/>
                <a:cs typeface="Lucida Sans Unicode"/>
              </a:rPr>
              <a:t>:</a:t>
            </a:r>
            <a:r>
              <a:rPr dirty="0" sz="1300" spc="-12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dirty="0" sz="1300" spc="120">
                <a:solidFill>
                  <a:srgbClr val="FFFFFF"/>
                </a:solidFill>
                <a:latin typeface="Lucida Sans Unicode"/>
                <a:cs typeface="Lucida Sans Unicode"/>
              </a:rPr>
              <a:t>I</a:t>
            </a:r>
            <a:r>
              <a:rPr dirty="0" sz="1300" spc="-95">
                <a:solidFill>
                  <a:srgbClr val="FFFFFF"/>
                </a:solidFill>
                <a:latin typeface="Lucida Sans Unicode"/>
                <a:cs typeface="Lucida Sans Unicode"/>
              </a:rPr>
              <a:t>s</a:t>
            </a:r>
            <a:r>
              <a:rPr dirty="0" sz="1300" spc="-120">
                <a:solidFill>
                  <a:srgbClr val="FFFFFF"/>
                </a:solidFill>
                <a:latin typeface="Lucida Sans Unicode"/>
                <a:cs typeface="Lucida Sans Unicode"/>
              </a:rPr>
              <a:t>l</a:t>
            </a:r>
            <a:r>
              <a:rPr dirty="0" sz="1300" spc="-75">
                <a:solidFill>
                  <a:srgbClr val="FFFFFF"/>
                </a:solidFill>
                <a:latin typeface="Lucida Sans Unicode"/>
                <a:cs typeface="Lucida Sans Unicode"/>
              </a:rPr>
              <a:t>a</a:t>
            </a:r>
            <a:r>
              <a:rPr dirty="0" sz="1300" spc="-365">
                <a:solidFill>
                  <a:srgbClr val="FFFFFF"/>
                </a:solidFill>
                <a:latin typeface="Lucida Sans Unicode"/>
                <a:cs typeface="Lucida Sans Unicode"/>
              </a:rPr>
              <a:t>m</a:t>
            </a:r>
            <a:r>
              <a:rPr dirty="0" sz="1300" spc="-125">
                <a:solidFill>
                  <a:srgbClr val="FFFFFF"/>
                </a:solidFill>
                <a:latin typeface="Lucida Sans Unicode"/>
                <a:cs typeface="Lucida Sans Unicode"/>
              </a:rPr>
              <a:t>i</a:t>
            </a:r>
            <a:r>
              <a:rPr dirty="0" sz="1300" spc="-75">
                <a:solidFill>
                  <a:srgbClr val="FFFFFF"/>
                </a:solidFill>
                <a:latin typeface="Lucida Sans Unicode"/>
                <a:cs typeface="Lucida Sans Unicode"/>
              </a:rPr>
              <a:t>c</a:t>
            </a:r>
            <a:r>
              <a:rPr dirty="0" sz="1300" spc="-12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dirty="0" sz="1300" spc="-160">
                <a:solidFill>
                  <a:srgbClr val="FFFFFF"/>
                </a:solidFill>
                <a:latin typeface="Lucida Sans Unicode"/>
                <a:cs typeface="Lucida Sans Unicode"/>
              </a:rPr>
              <a:t>p</a:t>
            </a:r>
            <a:r>
              <a:rPr dirty="0" sz="1300" spc="-95">
                <a:solidFill>
                  <a:srgbClr val="FFFFFF"/>
                </a:solidFill>
                <a:latin typeface="Lucida Sans Unicode"/>
                <a:cs typeface="Lucida Sans Unicode"/>
              </a:rPr>
              <a:t>e</a:t>
            </a:r>
            <a:r>
              <a:rPr dirty="0" sz="1300" spc="20">
                <a:solidFill>
                  <a:srgbClr val="FFFFFF"/>
                </a:solidFill>
                <a:latin typeface="Lucida Sans Unicode"/>
                <a:cs typeface="Lucida Sans Unicode"/>
              </a:rPr>
              <a:t>r</a:t>
            </a:r>
            <a:r>
              <a:rPr dirty="0" sz="1300" spc="-95">
                <a:solidFill>
                  <a:srgbClr val="FFFFFF"/>
                </a:solidFill>
                <a:latin typeface="Lucida Sans Unicode"/>
                <a:cs typeface="Lucida Sans Unicode"/>
              </a:rPr>
              <a:t>s</a:t>
            </a:r>
            <a:r>
              <a:rPr dirty="0" sz="1300" spc="-160">
                <a:solidFill>
                  <a:srgbClr val="FFFFFF"/>
                </a:solidFill>
                <a:latin typeface="Lucida Sans Unicode"/>
                <a:cs typeface="Lucida Sans Unicode"/>
              </a:rPr>
              <a:t>p</a:t>
            </a:r>
            <a:r>
              <a:rPr dirty="0" sz="1300" spc="-95">
                <a:solidFill>
                  <a:srgbClr val="FFFFFF"/>
                </a:solidFill>
                <a:latin typeface="Lucida Sans Unicode"/>
                <a:cs typeface="Lucida Sans Unicode"/>
              </a:rPr>
              <a:t>e</a:t>
            </a:r>
            <a:r>
              <a:rPr dirty="0" sz="1300" spc="-75">
                <a:solidFill>
                  <a:srgbClr val="FFFFFF"/>
                </a:solidFill>
                <a:latin typeface="Lucida Sans Unicode"/>
                <a:cs typeface="Lucida Sans Unicode"/>
              </a:rPr>
              <a:t>c</a:t>
            </a:r>
            <a:r>
              <a:rPr dirty="0" sz="1300" spc="80">
                <a:solidFill>
                  <a:srgbClr val="FFFFFF"/>
                </a:solidFill>
                <a:latin typeface="Lucida Sans Unicode"/>
                <a:cs typeface="Lucida Sans Unicode"/>
              </a:rPr>
              <a:t>t</a:t>
            </a:r>
            <a:r>
              <a:rPr dirty="0" sz="1300" spc="-125">
                <a:solidFill>
                  <a:srgbClr val="FFFFFF"/>
                </a:solidFill>
                <a:latin typeface="Lucida Sans Unicode"/>
                <a:cs typeface="Lucida Sans Unicode"/>
              </a:rPr>
              <a:t>i</a:t>
            </a:r>
            <a:r>
              <a:rPr dirty="0" sz="1300" spc="-150">
                <a:solidFill>
                  <a:srgbClr val="FFFFFF"/>
                </a:solidFill>
                <a:latin typeface="Lucida Sans Unicode"/>
                <a:cs typeface="Lucida Sans Unicode"/>
              </a:rPr>
              <a:t>v</a:t>
            </a:r>
            <a:r>
              <a:rPr dirty="0" sz="1300" spc="-95">
                <a:solidFill>
                  <a:srgbClr val="FFFFFF"/>
                </a:solidFill>
                <a:latin typeface="Lucida Sans Unicode"/>
                <a:cs typeface="Lucida Sans Unicode"/>
              </a:rPr>
              <a:t>e</a:t>
            </a:r>
            <a:r>
              <a:rPr dirty="0" sz="1300" spc="-95">
                <a:solidFill>
                  <a:srgbClr val="FFFFFF"/>
                </a:solidFill>
                <a:latin typeface="Lucida Sans Unicode"/>
                <a:cs typeface="Lucida Sans Unicode"/>
              </a:rPr>
              <a:t>s</a:t>
            </a:r>
            <a:r>
              <a:rPr dirty="0" sz="1300" spc="-12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dirty="0" sz="1300" spc="-170">
                <a:solidFill>
                  <a:srgbClr val="FFFFFF"/>
                </a:solidFill>
                <a:latin typeface="Lucida Sans Unicode"/>
                <a:cs typeface="Lucida Sans Unicode"/>
              </a:rPr>
              <a:t>o</a:t>
            </a:r>
            <a:r>
              <a:rPr dirty="0" sz="1300" spc="-254">
                <a:solidFill>
                  <a:srgbClr val="FFFFFF"/>
                </a:solidFill>
                <a:latin typeface="Lucida Sans Unicode"/>
                <a:cs typeface="Lucida Sans Unicode"/>
              </a:rPr>
              <a:t>n</a:t>
            </a:r>
            <a:r>
              <a:rPr dirty="0" sz="1300" spc="-12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dirty="0" sz="1300" spc="-365">
                <a:solidFill>
                  <a:srgbClr val="FFFFFF"/>
                </a:solidFill>
                <a:latin typeface="Lucida Sans Unicode"/>
                <a:cs typeface="Lucida Sans Unicode"/>
              </a:rPr>
              <a:t>m</a:t>
            </a:r>
            <a:r>
              <a:rPr dirty="0" sz="1300" spc="-170">
                <a:solidFill>
                  <a:srgbClr val="FFFFFF"/>
                </a:solidFill>
                <a:latin typeface="Lucida Sans Unicode"/>
                <a:cs typeface="Lucida Sans Unicode"/>
              </a:rPr>
              <a:t>o</a:t>
            </a:r>
            <a:r>
              <a:rPr dirty="0" sz="1300" spc="-160">
                <a:solidFill>
                  <a:srgbClr val="FFFFFF"/>
                </a:solidFill>
                <a:latin typeface="Lucida Sans Unicode"/>
                <a:cs typeface="Lucida Sans Unicode"/>
              </a:rPr>
              <a:t>d</a:t>
            </a:r>
            <a:r>
              <a:rPr dirty="0" sz="1300" spc="-95">
                <a:solidFill>
                  <a:srgbClr val="FFFFFF"/>
                </a:solidFill>
                <a:latin typeface="Lucida Sans Unicode"/>
                <a:cs typeface="Lucida Sans Unicode"/>
              </a:rPr>
              <a:t>e</a:t>
            </a:r>
            <a:r>
              <a:rPr dirty="0" sz="1300" spc="20">
                <a:solidFill>
                  <a:srgbClr val="FFFFFF"/>
                </a:solidFill>
                <a:latin typeface="Lucida Sans Unicode"/>
                <a:cs typeface="Lucida Sans Unicode"/>
              </a:rPr>
              <a:t>r</a:t>
            </a:r>
            <a:r>
              <a:rPr dirty="0" sz="1300" spc="-254">
                <a:solidFill>
                  <a:srgbClr val="FFFFFF"/>
                </a:solidFill>
                <a:latin typeface="Lucida Sans Unicode"/>
                <a:cs typeface="Lucida Sans Unicode"/>
              </a:rPr>
              <a:t>n</a:t>
            </a:r>
            <a:r>
              <a:rPr dirty="0" sz="1300" spc="-12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dirty="0" sz="1300" spc="-195">
                <a:solidFill>
                  <a:srgbClr val="FFFFFF"/>
                </a:solidFill>
                <a:latin typeface="Lucida Sans Unicode"/>
                <a:cs typeface="Lucida Sans Unicode"/>
              </a:rPr>
              <a:t>h</a:t>
            </a:r>
            <a:r>
              <a:rPr dirty="0" sz="1300" spc="-95">
                <a:solidFill>
                  <a:srgbClr val="FFFFFF"/>
                </a:solidFill>
                <a:latin typeface="Lucida Sans Unicode"/>
                <a:cs typeface="Lucida Sans Unicode"/>
              </a:rPr>
              <a:t>e</a:t>
            </a:r>
            <a:r>
              <a:rPr dirty="0" sz="1300" spc="-75">
                <a:solidFill>
                  <a:srgbClr val="FFFFFF"/>
                </a:solidFill>
                <a:latin typeface="Lucida Sans Unicode"/>
                <a:cs typeface="Lucida Sans Unicode"/>
              </a:rPr>
              <a:t>a</a:t>
            </a:r>
            <a:r>
              <a:rPr dirty="0" sz="1300" spc="-120">
                <a:solidFill>
                  <a:srgbClr val="FFFFFF"/>
                </a:solidFill>
                <a:latin typeface="Lucida Sans Unicode"/>
                <a:cs typeface="Lucida Sans Unicode"/>
              </a:rPr>
              <a:t>l</a:t>
            </a:r>
            <a:r>
              <a:rPr dirty="0" sz="1300" spc="80">
                <a:solidFill>
                  <a:srgbClr val="FFFFFF"/>
                </a:solidFill>
                <a:latin typeface="Lucida Sans Unicode"/>
                <a:cs typeface="Lucida Sans Unicode"/>
              </a:rPr>
              <a:t>t</a:t>
            </a:r>
            <a:r>
              <a:rPr dirty="0" sz="1300" spc="-195">
                <a:solidFill>
                  <a:srgbClr val="FFFFFF"/>
                </a:solidFill>
                <a:latin typeface="Lucida Sans Unicode"/>
                <a:cs typeface="Lucida Sans Unicode"/>
              </a:rPr>
              <a:t>h</a:t>
            </a:r>
            <a:r>
              <a:rPr dirty="0" sz="1300" spc="-12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dirty="0" sz="1300" spc="-125">
                <a:solidFill>
                  <a:srgbClr val="FFFFFF"/>
                </a:solidFill>
                <a:latin typeface="Lucida Sans Unicode"/>
                <a:cs typeface="Lucida Sans Unicode"/>
              </a:rPr>
              <a:t>i</a:t>
            </a:r>
            <a:r>
              <a:rPr dirty="0" sz="1300" spc="-95">
                <a:solidFill>
                  <a:srgbClr val="FFFFFF"/>
                </a:solidFill>
                <a:latin typeface="Lucida Sans Unicode"/>
                <a:cs typeface="Lucida Sans Unicode"/>
              </a:rPr>
              <a:t>ss</a:t>
            </a:r>
            <a:r>
              <a:rPr dirty="0" sz="1300" spc="-229">
                <a:solidFill>
                  <a:srgbClr val="FFFFFF"/>
                </a:solidFill>
                <a:latin typeface="Lucida Sans Unicode"/>
                <a:cs typeface="Lucida Sans Unicode"/>
              </a:rPr>
              <a:t>u</a:t>
            </a:r>
            <a:r>
              <a:rPr dirty="0" sz="1300" spc="-95">
                <a:solidFill>
                  <a:srgbClr val="FFFFFF"/>
                </a:solidFill>
                <a:latin typeface="Lucida Sans Unicode"/>
                <a:cs typeface="Lucida Sans Unicode"/>
              </a:rPr>
              <a:t>e</a:t>
            </a:r>
            <a:r>
              <a:rPr dirty="0" sz="1300" spc="-95">
                <a:solidFill>
                  <a:srgbClr val="FFFFFF"/>
                </a:solidFill>
                <a:latin typeface="Lucida Sans Unicode"/>
                <a:cs typeface="Lucida Sans Unicode"/>
              </a:rPr>
              <a:t>s</a:t>
            </a:r>
            <a:r>
              <a:rPr dirty="0" sz="1300" spc="-145">
                <a:solidFill>
                  <a:srgbClr val="FFFFFF"/>
                </a:solidFill>
                <a:latin typeface="Lucida Sans Unicode"/>
                <a:cs typeface="Lucida Sans Unicode"/>
              </a:rPr>
              <a:t>,</a:t>
            </a:r>
            <a:r>
              <a:rPr dirty="0" sz="1300" spc="-12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dirty="0" sz="1300" spc="-125">
                <a:solidFill>
                  <a:srgbClr val="FFFFFF"/>
                </a:solidFill>
                <a:latin typeface="Lucida Sans Unicode"/>
                <a:cs typeface="Lucida Sans Unicode"/>
              </a:rPr>
              <a:t>i</a:t>
            </a:r>
            <a:r>
              <a:rPr dirty="0" sz="1300" spc="-254">
                <a:solidFill>
                  <a:srgbClr val="FFFFFF"/>
                </a:solidFill>
                <a:latin typeface="Lucida Sans Unicode"/>
                <a:cs typeface="Lucida Sans Unicode"/>
              </a:rPr>
              <a:t>n</a:t>
            </a:r>
            <a:r>
              <a:rPr dirty="0" sz="1300" spc="-75">
                <a:solidFill>
                  <a:srgbClr val="FFFFFF"/>
                </a:solidFill>
                <a:latin typeface="Lucida Sans Unicode"/>
                <a:cs typeface="Lucida Sans Unicode"/>
              </a:rPr>
              <a:t>c</a:t>
            </a:r>
            <a:r>
              <a:rPr dirty="0" sz="1300" spc="-120">
                <a:solidFill>
                  <a:srgbClr val="FFFFFF"/>
                </a:solidFill>
                <a:latin typeface="Lucida Sans Unicode"/>
                <a:cs typeface="Lucida Sans Unicode"/>
              </a:rPr>
              <a:t>l</a:t>
            </a:r>
            <a:r>
              <a:rPr dirty="0" sz="1300" spc="-229">
                <a:solidFill>
                  <a:srgbClr val="FFFFFF"/>
                </a:solidFill>
                <a:latin typeface="Lucida Sans Unicode"/>
                <a:cs typeface="Lucida Sans Unicode"/>
              </a:rPr>
              <a:t>u</a:t>
            </a:r>
            <a:r>
              <a:rPr dirty="0" sz="1300" spc="-160">
                <a:solidFill>
                  <a:srgbClr val="FFFFFF"/>
                </a:solidFill>
                <a:latin typeface="Lucida Sans Unicode"/>
                <a:cs typeface="Lucida Sans Unicode"/>
              </a:rPr>
              <a:t>d</a:t>
            </a:r>
            <a:r>
              <a:rPr dirty="0" sz="1300" spc="-125">
                <a:solidFill>
                  <a:srgbClr val="FFFFFF"/>
                </a:solidFill>
                <a:latin typeface="Lucida Sans Unicode"/>
                <a:cs typeface="Lucida Sans Unicode"/>
              </a:rPr>
              <a:t>i</a:t>
            </a:r>
            <a:r>
              <a:rPr dirty="0" sz="1300" spc="-254">
                <a:solidFill>
                  <a:srgbClr val="FFFFFF"/>
                </a:solidFill>
                <a:latin typeface="Lucida Sans Unicode"/>
                <a:cs typeface="Lucida Sans Unicode"/>
              </a:rPr>
              <a:t>n</a:t>
            </a:r>
            <a:r>
              <a:rPr dirty="0" sz="1300" spc="-175">
                <a:solidFill>
                  <a:srgbClr val="FFFFFF"/>
                </a:solidFill>
                <a:latin typeface="Lucida Sans Unicode"/>
                <a:cs typeface="Lucida Sans Unicode"/>
              </a:rPr>
              <a:t>g</a:t>
            </a:r>
            <a:r>
              <a:rPr dirty="0" sz="1300" spc="-12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dirty="0" sz="1300" spc="-365">
                <a:solidFill>
                  <a:srgbClr val="FFFFFF"/>
                </a:solidFill>
                <a:latin typeface="Lucida Sans Unicode"/>
                <a:cs typeface="Lucida Sans Unicode"/>
              </a:rPr>
              <a:t>m</a:t>
            </a:r>
            <a:r>
              <a:rPr dirty="0" sz="1300" spc="-95">
                <a:solidFill>
                  <a:srgbClr val="FFFFFF"/>
                </a:solidFill>
                <a:latin typeface="Lucida Sans Unicode"/>
                <a:cs typeface="Lucida Sans Unicode"/>
              </a:rPr>
              <a:t>e</a:t>
            </a:r>
            <a:r>
              <a:rPr dirty="0" sz="1300" spc="-254">
                <a:solidFill>
                  <a:srgbClr val="FFFFFF"/>
                </a:solidFill>
                <a:latin typeface="Lucida Sans Unicode"/>
                <a:cs typeface="Lucida Sans Unicode"/>
              </a:rPr>
              <a:t>n</a:t>
            </a:r>
            <a:r>
              <a:rPr dirty="0" sz="1300" spc="80">
                <a:solidFill>
                  <a:srgbClr val="FFFFFF"/>
                </a:solidFill>
                <a:latin typeface="Lucida Sans Unicode"/>
                <a:cs typeface="Lucida Sans Unicode"/>
              </a:rPr>
              <a:t>t</a:t>
            </a:r>
            <a:r>
              <a:rPr dirty="0" sz="1300" spc="-75">
                <a:solidFill>
                  <a:srgbClr val="FFFFFF"/>
                </a:solidFill>
                <a:latin typeface="Lucida Sans Unicode"/>
                <a:cs typeface="Lucida Sans Unicode"/>
              </a:rPr>
              <a:t>a</a:t>
            </a:r>
            <a:r>
              <a:rPr dirty="0" sz="1300" spc="-120">
                <a:solidFill>
                  <a:srgbClr val="FFFFFF"/>
                </a:solidFill>
                <a:latin typeface="Lucida Sans Unicode"/>
                <a:cs typeface="Lucida Sans Unicode"/>
              </a:rPr>
              <a:t>l</a:t>
            </a:r>
            <a:r>
              <a:rPr dirty="0" sz="1300" spc="-12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dirty="0" sz="1300" spc="-195">
                <a:solidFill>
                  <a:srgbClr val="FFFFFF"/>
                </a:solidFill>
                <a:latin typeface="Lucida Sans Unicode"/>
                <a:cs typeface="Lucida Sans Unicode"/>
              </a:rPr>
              <a:t>h</a:t>
            </a:r>
            <a:r>
              <a:rPr dirty="0" sz="1300" spc="-95">
                <a:solidFill>
                  <a:srgbClr val="FFFFFF"/>
                </a:solidFill>
                <a:latin typeface="Lucida Sans Unicode"/>
                <a:cs typeface="Lucida Sans Unicode"/>
              </a:rPr>
              <a:t>e</a:t>
            </a:r>
            <a:r>
              <a:rPr dirty="0" sz="1300" spc="-75">
                <a:solidFill>
                  <a:srgbClr val="FFFFFF"/>
                </a:solidFill>
                <a:latin typeface="Lucida Sans Unicode"/>
                <a:cs typeface="Lucida Sans Unicode"/>
              </a:rPr>
              <a:t>a</a:t>
            </a:r>
            <a:r>
              <a:rPr dirty="0" sz="1300" spc="-120">
                <a:solidFill>
                  <a:srgbClr val="FFFFFF"/>
                </a:solidFill>
                <a:latin typeface="Lucida Sans Unicode"/>
                <a:cs typeface="Lucida Sans Unicode"/>
              </a:rPr>
              <a:t>l</a:t>
            </a:r>
            <a:r>
              <a:rPr dirty="0" sz="1300" spc="80">
                <a:solidFill>
                  <a:srgbClr val="FFFFFF"/>
                </a:solidFill>
                <a:latin typeface="Lucida Sans Unicode"/>
                <a:cs typeface="Lucida Sans Unicode"/>
              </a:rPr>
              <a:t>t</a:t>
            </a:r>
            <a:r>
              <a:rPr dirty="0" sz="1300" spc="-195">
                <a:solidFill>
                  <a:srgbClr val="FFFFFF"/>
                </a:solidFill>
                <a:latin typeface="Lucida Sans Unicode"/>
                <a:cs typeface="Lucida Sans Unicode"/>
              </a:rPr>
              <a:t>h</a:t>
            </a:r>
            <a:r>
              <a:rPr dirty="0" sz="1300" spc="-160">
                <a:solidFill>
                  <a:srgbClr val="FFFFFF"/>
                </a:solidFill>
                <a:latin typeface="Lucida Sans Unicode"/>
                <a:cs typeface="Lucida Sans Unicode"/>
              </a:rPr>
              <a:t>.</a:t>
            </a:r>
            <a:r>
              <a:rPr dirty="0" sz="1300" spc="-16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dirty="0" sz="1300" spc="-145">
                <a:solidFill>
                  <a:srgbClr val="FFFFFF"/>
                </a:solidFill>
                <a:latin typeface="Lucida Sans Unicode"/>
                <a:cs typeface="Lucida Sans Unicode"/>
              </a:rPr>
              <a:t>V</a:t>
            </a:r>
            <a:r>
              <a:rPr dirty="0" sz="1300" spc="-170">
                <a:solidFill>
                  <a:srgbClr val="FFFFFF"/>
                </a:solidFill>
                <a:latin typeface="Lucida Sans Unicode"/>
                <a:cs typeface="Lucida Sans Unicode"/>
              </a:rPr>
              <a:t>o</a:t>
            </a:r>
            <a:r>
              <a:rPr dirty="0" sz="1300" spc="-120">
                <a:solidFill>
                  <a:srgbClr val="FFFFFF"/>
                </a:solidFill>
                <a:latin typeface="Lucida Sans Unicode"/>
                <a:cs typeface="Lucida Sans Unicode"/>
              </a:rPr>
              <a:t>l</a:t>
            </a:r>
            <a:r>
              <a:rPr dirty="0" sz="1300" spc="-229">
                <a:solidFill>
                  <a:srgbClr val="FFFFFF"/>
                </a:solidFill>
                <a:latin typeface="Lucida Sans Unicode"/>
                <a:cs typeface="Lucida Sans Unicode"/>
              </a:rPr>
              <a:t>u</a:t>
            </a:r>
            <a:r>
              <a:rPr dirty="0" sz="1300" spc="-254">
                <a:solidFill>
                  <a:srgbClr val="FFFFFF"/>
                </a:solidFill>
                <a:latin typeface="Lucida Sans Unicode"/>
                <a:cs typeface="Lucida Sans Unicode"/>
              </a:rPr>
              <a:t>n</a:t>
            </a:r>
            <a:r>
              <a:rPr dirty="0" sz="1300" spc="80">
                <a:solidFill>
                  <a:srgbClr val="FFFFFF"/>
                </a:solidFill>
                <a:latin typeface="Lucida Sans Unicode"/>
                <a:cs typeface="Lucida Sans Unicode"/>
              </a:rPr>
              <a:t>t</a:t>
            </a:r>
            <a:r>
              <a:rPr dirty="0" sz="1300" spc="-95">
                <a:solidFill>
                  <a:srgbClr val="FFFFFF"/>
                </a:solidFill>
                <a:latin typeface="Lucida Sans Unicode"/>
                <a:cs typeface="Lucida Sans Unicode"/>
              </a:rPr>
              <a:t>ee</a:t>
            </a:r>
            <a:r>
              <a:rPr dirty="0" sz="1300" spc="20">
                <a:solidFill>
                  <a:srgbClr val="FFFFFF"/>
                </a:solidFill>
                <a:latin typeface="Lucida Sans Unicode"/>
                <a:cs typeface="Lucida Sans Unicode"/>
              </a:rPr>
              <a:t>r</a:t>
            </a:r>
            <a:r>
              <a:rPr dirty="0" sz="1300" spc="-12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dirty="0" sz="1300" spc="-125">
                <a:solidFill>
                  <a:srgbClr val="FFFFFF"/>
                </a:solidFill>
                <a:latin typeface="Lucida Sans Unicode"/>
                <a:cs typeface="Lucida Sans Unicode"/>
              </a:rPr>
              <a:t>W</a:t>
            </a:r>
            <a:r>
              <a:rPr dirty="0" sz="1300" spc="-170">
                <a:solidFill>
                  <a:srgbClr val="FFFFFF"/>
                </a:solidFill>
                <a:latin typeface="Lucida Sans Unicode"/>
                <a:cs typeface="Lucida Sans Unicode"/>
              </a:rPr>
              <a:t>o</a:t>
            </a:r>
            <a:r>
              <a:rPr dirty="0" sz="1300" spc="20">
                <a:solidFill>
                  <a:srgbClr val="FFFFFF"/>
                </a:solidFill>
                <a:latin typeface="Lucida Sans Unicode"/>
                <a:cs typeface="Lucida Sans Unicode"/>
              </a:rPr>
              <a:t>r</a:t>
            </a:r>
            <a:r>
              <a:rPr dirty="0" sz="1300" spc="-125">
                <a:solidFill>
                  <a:srgbClr val="FFFFFF"/>
                </a:solidFill>
                <a:latin typeface="Lucida Sans Unicode"/>
                <a:cs typeface="Lucida Sans Unicode"/>
              </a:rPr>
              <a:t>k:</a:t>
            </a:r>
            <a:r>
              <a:rPr dirty="0" sz="1300" spc="-12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dirty="0" sz="1300" spc="-210">
                <a:solidFill>
                  <a:srgbClr val="FFFFFF"/>
                </a:solidFill>
                <a:latin typeface="Lucida Sans Unicode"/>
                <a:cs typeface="Lucida Sans Unicode"/>
              </a:rPr>
              <a:t>C</a:t>
            </a:r>
            <a:r>
              <a:rPr dirty="0" sz="1300" spc="-170">
                <a:solidFill>
                  <a:srgbClr val="FFFFFF"/>
                </a:solidFill>
                <a:latin typeface="Lucida Sans Unicode"/>
                <a:cs typeface="Lucida Sans Unicode"/>
              </a:rPr>
              <a:t>o</a:t>
            </a:r>
            <a:r>
              <a:rPr dirty="0" sz="1300" spc="-365">
                <a:solidFill>
                  <a:srgbClr val="FFFFFF"/>
                </a:solidFill>
                <a:latin typeface="Lucida Sans Unicode"/>
                <a:cs typeface="Lucida Sans Unicode"/>
              </a:rPr>
              <a:t>mm</a:t>
            </a:r>
            <a:r>
              <a:rPr dirty="0" sz="1300" spc="-229">
                <a:solidFill>
                  <a:srgbClr val="FFFFFF"/>
                </a:solidFill>
                <a:latin typeface="Lucida Sans Unicode"/>
                <a:cs typeface="Lucida Sans Unicode"/>
              </a:rPr>
              <a:t>u</a:t>
            </a:r>
            <a:r>
              <a:rPr dirty="0" sz="1300" spc="-254">
                <a:solidFill>
                  <a:srgbClr val="FFFFFF"/>
                </a:solidFill>
                <a:latin typeface="Lucida Sans Unicode"/>
                <a:cs typeface="Lucida Sans Unicode"/>
              </a:rPr>
              <a:t>n</a:t>
            </a:r>
            <a:r>
              <a:rPr dirty="0" sz="1300" spc="-125">
                <a:solidFill>
                  <a:srgbClr val="FFFFFF"/>
                </a:solidFill>
                <a:latin typeface="Lucida Sans Unicode"/>
                <a:cs typeface="Lucida Sans Unicode"/>
              </a:rPr>
              <a:t>i</a:t>
            </a:r>
            <a:r>
              <a:rPr dirty="0" sz="1300" spc="80">
                <a:solidFill>
                  <a:srgbClr val="FFFFFF"/>
                </a:solidFill>
                <a:latin typeface="Lucida Sans Unicode"/>
                <a:cs typeface="Lucida Sans Unicode"/>
              </a:rPr>
              <a:t>t</a:t>
            </a:r>
            <a:r>
              <a:rPr dirty="0" sz="1300" spc="-90">
                <a:solidFill>
                  <a:srgbClr val="FFFFFF"/>
                </a:solidFill>
                <a:latin typeface="Lucida Sans Unicode"/>
                <a:cs typeface="Lucida Sans Unicode"/>
              </a:rPr>
              <a:t>y</a:t>
            </a:r>
            <a:r>
              <a:rPr dirty="0" sz="1300" spc="-12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dirty="0" sz="1300" spc="-170">
                <a:solidFill>
                  <a:srgbClr val="FFFFFF"/>
                </a:solidFill>
                <a:latin typeface="Lucida Sans Unicode"/>
                <a:cs typeface="Lucida Sans Unicode"/>
              </a:rPr>
              <a:t>o</a:t>
            </a:r>
            <a:r>
              <a:rPr dirty="0" sz="1300" spc="-229">
                <a:solidFill>
                  <a:srgbClr val="FFFFFF"/>
                </a:solidFill>
                <a:latin typeface="Lucida Sans Unicode"/>
                <a:cs typeface="Lucida Sans Unicode"/>
              </a:rPr>
              <a:t>u</a:t>
            </a:r>
            <a:r>
              <a:rPr dirty="0" sz="1300" spc="80">
                <a:solidFill>
                  <a:srgbClr val="FFFFFF"/>
                </a:solidFill>
                <a:latin typeface="Lucida Sans Unicode"/>
                <a:cs typeface="Lucida Sans Unicode"/>
              </a:rPr>
              <a:t>t</a:t>
            </a:r>
            <a:r>
              <a:rPr dirty="0" sz="1300" spc="20">
                <a:solidFill>
                  <a:srgbClr val="FFFFFF"/>
                </a:solidFill>
                <a:latin typeface="Lucida Sans Unicode"/>
                <a:cs typeface="Lucida Sans Unicode"/>
              </a:rPr>
              <a:t>r</a:t>
            </a:r>
            <a:r>
              <a:rPr dirty="0" sz="1300" spc="-95">
                <a:solidFill>
                  <a:srgbClr val="FFFFFF"/>
                </a:solidFill>
                <a:latin typeface="Lucida Sans Unicode"/>
                <a:cs typeface="Lucida Sans Unicode"/>
              </a:rPr>
              <a:t>e</a:t>
            </a:r>
            <a:r>
              <a:rPr dirty="0" sz="1300" spc="-75">
                <a:solidFill>
                  <a:srgbClr val="FFFFFF"/>
                </a:solidFill>
                <a:latin typeface="Lucida Sans Unicode"/>
                <a:cs typeface="Lucida Sans Unicode"/>
              </a:rPr>
              <a:t>a</a:t>
            </a:r>
            <a:r>
              <a:rPr dirty="0" sz="1300" spc="-75">
                <a:solidFill>
                  <a:srgbClr val="FFFFFF"/>
                </a:solidFill>
                <a:latin typeface="Lucida Sans Unicode"/>
                <a:cs typeface="Lucida Sans Unicode"/>
              </a:rPr>
              <a:t>c</a:t>
            </a:r>
            <a:r>
              <a:rPr dirty="0" sz="1300" spc="-195">
                <a:solidFill>
                  <a:srgbClr val="FFFFFF"/>
                </a:solidFill>
                <a:latin typeface="Lucida Sans Unicode"/>
                <a:cs typeface="Lucida Sans Unicode"/>
              </a:rPr>
              <a:t>h</a:t>
            </a:r>
            <a:r>
              <a:rPr dirty="0" sz="1300" spc="-12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dirty="0" sz="1300" spc="-75">
                <a:solidFill>
                  <a:srgbClr val="FFFFFF"/>
                </a:solidFill>
                <a:latin typeface="Lucida Sans Unicode"/>
                <a:cs typeface="Lucida Sans Unicode"/>
              </a:rPr>
              <a:t>a</a:t>
            </a:r>
            <a:r>
              <a:rPr dirty="0" sz="1300" spc="-254">
                <a:solidFill>
                  <a:srgbClr val="FFFFFF"/>
                </a:solidFill>
                <a:latin typeface="Lucida Sans Unicode"/>
                <a:cs typeface="Lucida Sans Unicode"/>
              </a:rPr>
              <a:t>n</a:t>
            </a:r>
            <a:r>
              <a:rPr dirty="0" sz="1300" spc="-160">
                <a:solidFill>
                  <a:srgbClr val="FFFFFF"/>
                </a:solidFill>
                <a:latin typeface="Lucida Sans Unicode"/>
                <a:cs typeface="Lucida Sans Unicode"/>
              </a:rPr>
              <a:t>d</a:t>
            </a:r>
            <a:r>
              <a:rPr dirty="0" sz="1300" spc="-12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dirty="0" sz="1300" spc="20">
                <a:solidFill>
                  <a:srgbClr val="FFFFFF"/>
                </a:solidFill>
                <a:latin typeface="Lucida Sans Unicode"/>
                <a:cs typeface="Lucida Sans Unicode"/>
              </a:rPr>
              <a:t>r</a:t>
            </a:r>
            <a:r>
              <a:rPr dirty="0" sz="1300" spc="-95">
                <a:solidFill>
                  <a:srgbClr val="FFFFFF"/>
                </a:solidFill>
                <a:latin typeface="Lucida Sans Unicode"/>
                <a:cs typeface="Lucida Sans Unicode"/>
              </a:rPr>
              <a:t>e</a:t>
            </a:r>
            <a:r>
              <a:rPr dirty="0" sz="1300" spc="45">
                <a:solidFill>
                  <a:srgbClr val="FFFFFF"/>
                </a:solidFill>
                <a:latin typeface="Lucida Sans Unicode"/>
                <a:cs typeface="Lucida Sans Unicode"/>
              </a:rPr>
              <a:t>f</a:t>
            </a:r>
            <a:r>
              <a:rPr dirty="0" sz="1300" spc="-120">
                <a:solidFill>
                  <a:srgbClr val="FFFFFF"/>
                </a:solidFill>
                <a:latin typeface="Lucida Sans Unicode"/>
                <a:cs typeface="Lucida Sans Unicode"/>
              </a:rPr>
              <a:t>l</a:t>
            </a:r>
            <a:r>
              <a:rPr dirty="0" sz="1300" spc="-95">
                <a:solidFill>
                  <a:srgbClr val="FFFFFF"/>
                </a:solidFill>
                <a:latin typeface="Lucida Sans Unicode"/>
                <a:cs typeface="Lucida Sans Unicode"/>
              </a:rPr>
              <a:t>e</a:t>
            </a:r>
            <a:r>
              <a:rPr dirty="0" sz="1300" spc="-75">
                <a:solidFill>
                  <a:srgbClr val="FFFFFF"/>
                </a:solidFill>
                <a:latin typeface="Lucida Sans Unicode"/>
                <a:cs typeface="Lucida Sans Unicode"/>
              </a:rPr>
              <a:t>c</a:t>
            </a:r>
            <a:r>
              <a:rPr dirty="0" sz="1300" spc="80">
                <a:solidFill>
                  <a:srgbClr val="FFFFFF"/>
                </a:solidFill>
                <a:latin typeface="Lucida Sans Unicode"/>
                <a:cs typeface="Lucida Sans Unicode"/>
              </a:rPr>
              <a:t>t</a:t>
            </a:r>
            <a:r>
              <a:rPr dirty="0" sz="1300" spc="-125">
                <a:solidFill>
                  <a:srgbClr val="FFFFFF"/>
                </a:solidFill>
                <a:latin typeface="Lucida Sans Unicode"/>
                <a:cs typeface="Lucida Sans Unicode"/>
              </a:rPr>
              <a:t>i</a:t>
            </a:r>
            <a:r>
              <a:rPr dirty="0" sz="1300" spc="-150">
                <a:solidFill>
                  <a:srgbClr val="FFFFFF"/>
                </a:solidFill>
                <a:latin typeface="Lucida Sans Unicode"/>
                <a:cs typeface="Lucida Sans Unicode"/>
              </a:rPr>
              <a:t>v</a:t>
            </a:r>
            <a:r>
              <a:rPr dirty="0" sz="1300" spc="-95">
                <a:solidFill>
                  <a:srgbClr val="FFFFFF"/>
                </a:solidFill>
                <a:latin typeface="Lucida Sans Unicode"/>
                <a:cs typeface="Lucida Sans Unicode"/>
              </a:rPr>
              <a:t>e</a:t>
            </a:r>
            <a:r>
              <a:rPr dirty="0" sz="1300" spc="-12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dirty="0" sz="1300" spc="-95">
                <a:solidFill>
                  <a:srgbClr val="FFFFFF"/>
                </a:solidFill>
                <a:latin typeface="Lucida Sans Unicode"/>
                <a:cs typeface="Lucida Sans Unicode"/>
              </a:rPr>
              <a:t>s</a:t>
            </a:r>
            <a:r>
              <a:rPr dirty="0" sz="1300" spc="-95">
                <a:solidFill>
                  <a:srgbClr val="FFFFFF"/>
                </a:solidFill>
                <a:latin typeface="Lucida Sans Unicode"/>
                <a:cs typeface="Lucida Sans Unicode"/>
              </a:rPr>
              <a:t>e</a:t>
            </a:r>
            <a:r>
              <a:rPr dirty="0" sz="1300" spc="-95">
                <a:solidFill>
                  <a:srgbClr val="FFFFFF"/>
                </a:solidFill>
                <a:latin typeface="Lucida Sans Unicode"/>
                <a:cs typeface="Lucida Sans Unicode"/>
              </a:rPr>
              <a:t>ss</a:t>
            </a:r>
            <a:r>
              <a:rPr dirty="0" sz="1300" spc="-125">
                <a:solidFill>
                  <a:srgbClr val="FFFFFF"/>
                </a:solidFill>
                <a:latin typeface="Lucida Sans Unicode"/>
                <a:cs typeface="Lucida Sans Unicode"/>
              </a:rPr>
              <a:t>i</a:t>
            </a:r>
            <a:r>
              <a:rPr dirty="0" sz="1300" spc="-170">
                <a:solidFill>
                  <a:srgbClr val="FFFFFF"/>
                </a:solidFill>
                <a:latin typeface="Lucida Sans Unicode"/>
                <a:cs typeface="Lucida Sans Unicode"/>
              </a:rPr>
              <a:t>o</a:t>
            </a:r>
            <a:r>
              <a:rPr dirty="0" sz="1300" spc="-254">
                <a:solidFill>
                  <a:srgbClr val="FFFFFF"/>
                </a:solidFill>
                <a:latin typeface="Lucida Sans Unicode"/>
                <a:cs typeface="Lucida Sans Unicode"/>
              </a:rPr>
              <a:t>n</a:t>
            </a:r>
            <a:r>
              <a:rPr dirty="0" sz="1300" spc="-95">
                <a:solidFill>
                  <a:srgbClr val="FFFFFF"/>
                </a:solidFill>
                <a:latin typeface="Lucida Sans Unicode"/>
                <a:cs typeface="Lucida Sans Unicode"/>
              </a:rPr>
              <a:t>s</a:t>
            </a:r>
            <a:r>
              <a:rPr dirty="0" sz="1300" spc="-160">
                <a:solidFill>
                  <a:srgbClr val="FFFFFF"/>
                </a:solidFill>
                <a:latin typeface="Lucida Sans Unicode"/>
                <a:cs typeface="Lucida Sans Unicode"/>
              </a:rPr>
              <a:t>.</a:t>
            </a:r>
            <a:endParaRPr sz="1300">
              <a:latin typeface="Lucida Sans Unicode"/>
              <a:cs typeface="Lucida Sans Unicode"/>
            </a:endParaRPr>
          </a:p>
          <a:p>
            <a:pPr marL="12700">
              <a:lnSpc>
                <a:spcPct val="100000"/>
              </a:lnSpc>
              <a:spcBef>
                <a:spcPts val="85"/>
              </a:spcBef>
            </a:pPr>
            <a:r>
              <a:rPr dirty="0" sz="1300" spc="-30">
                <a:solidFill>
                  <a:srgbClr val="FFFFFF"/>
                </a:solidFill>
                <a:latin typeface="Lucida Sans Unicode"/>
                <a:cs typeface="Lucida Sans Unicode"/>
              </a:rPr>
              <a:t>S</a:t>
            </a:r>
            <a:r>
              <a:rPr dirty="0" sz="1300" spc="-60">
                <a:solidFill>
                  <a:srgbClr val="FFFFFF"/>
                </a:solidFill>
                <a:latin typeface="Lucida Sans Unicode"/>
                <a:cs typeface="Lucida Sans Unicode"/>
              </a:rPr>
              <a:t>T</a:t>
            </a:r>
            <a:r>
              <a:rPr dirty="0" sz="1300" spc="-40">
                <a:solidFill>
                  <a:srgbClr val="FFFFFF"/>
                </a:solidFill>
                <a:latin typeface="Lucida Sans Unicode"/>
                <a:cs typeface="Lucida Sans Unicode"/>
              </a:rPr>
              <a:t>E</a:t>
            </a:r>
            <a:r>
              <a:rPr dirty="0" sz="1300" spc="-215">
                <a:solidFill>
                  <a:srgbClr val="FFFFFF"/>
                </a:solidFill>
                <a:latin typeface="Lucida Sans Unicode"/>
                <a:cs typeface="Lucida Sans Unicode"/>
              </a:rPr>
              <a:t>M</a:t>
            </a:r>
            <a:r>
              <a:rPr dirty="0" sz="1300" spc="-12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dirty="0" sz="1300" spc="10">
                <a:solidFill>
                  <a:srgbClr val="FFFFFF"/>
                </a:solidFill>
                <a:latin typeface="Lucida Sans Unicode"/>
                <a:cs typeface="Lucida Sans Unicode"/>
              </a:rPr>
              <a:t>P</a:t>
            </a:r>
            <a:r>
              <a:rPr dirty="0" sz="1300" spc="20">
                <a:solidFill>
                  <a:srgbClr val="FFFFFF"/>
                </a:solidFill>
                <a:latin typeface="Lucida Sans Unicode"/>
                <a:cs typeface="Lucida Sans Unicode"/>
              </a:rPr>
              <a:t>r</a:t>
            </a:r>
            <a:r>
              <a:rPr dirty="0" sz="1300" spc="-170">
                <a:solidFill>
                  <a:srgbClr val="FFFFFF"/>
                </a:solidFill>
                <a:latin typeface="Lucida Sans Unicode"/>
                <a:cs typeface="Lucida Sans Unicode"/>
              </a:rPr>
              <a:t>og</a:t>
            </a:r>
            <a:r>
              <a:rPr dirty="0" sz="1300" spc="20">
                <a:solidFill>
                  <a:srgbClr val="FFFFFF"/>
                </a:solidFill>
                <a:latin typeface="Lucida Sans Unicode"/>
                <a:cs typeface="Lucida Sans Unicode"/>
              </a:rPr>
              <a:t>r</a:t>
            </a:r>
            <a:r>
              <a:rPr dirty="0" sz="1300" spc="-75">
                <a:solidFill>
                  <a:srgbClr val="FFFFFF"/>
                </a:solidFill>
                <a:latin typeface="Lucida Sans Unicode"/>
                <a:cs typeface="Lucida Sans Unicode"/>
              </a:rPr>
              <a:t>a</a:t>
            </a:r>
            <a:r>
              <a:rPr dirty="0" sz="1300" spc="-365">
                <a:solidFill>
                  <a:srgbClr val="FFFFFF"/>
                </a:solidFill>
                <a:latin typeface="Lucida Sans Unicode"/>
                <a:cs typeface="Lucida Sans Unicode"/>
              </a:rPr>
              <a:t>m</a:t>
            </a:r>
            <a:r>
              <a:rPr dirty="0" sz="1300" spc="-90">
                <a:solidFill>
                  <a:srgbClr val="FFFFFF"/>
                </a:solidFill>
                <a:latin typeface="Lucida Sans Unicode"/>
                <a:cs typeface="Lucida Sans Unicode"/>
              </a:rPr>
              <a:t>:</a:t>
            </a:r>
            <a:r>
              <a:rPr dirty="0" sz="1300" spc="-12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dirty="0" sz="1300" spc="-290">
                <a:solidFill>
                  <a:srgbClr val="FFFFFF"/>
                </a:solidFill>
                <a:latin typeface="Lucida Sans Unicode"/>
                <a:cs typeface="Lucida Sans Unicode"/>
              </a:rPr>
              <a:t>H</a:t>
            </a:r>
            <a:r>
              <a:rPr dirty="0" sz="1300" spc="-75">
                <a:solidFill>
                  <a:srgbClr val="FFFFFF"/>
                </a:solidFill>
                <a:latin typeface="Lucida Sans Unicode"/>
                <a:cs typeface="Lucida Sans Unicode"/>
              </a:rPr>
              <a:t>a</a:t>
            </a:r>
            <a:r>
              <a:rPr dirty="0" sz="1300" spc="-254">
                <a:solidFill>
                  <a:srgbClr val="FFFFFF"/>
                </a:solidFill>
                <a:latin typeface="Lucida Sans Unicode"/>
                <a:cs typeface="Lucida Sans Unicode"/>
              </a:rPr>
              <a:t>n</a:t>
            </a:r>
            <a:r>
              <a:rPr dirty="0" sz="1300" spc="-160">
                <a:solidFill>
                  <a:srgbClr val="FFFFFF"/>
                </a:solidFill>
                <a:latin typeface="Lucida Sans Unicode"/>
                <a:cs typeface="Lucida Sans Unicode"/>
              </a:rPr>
              <a:t>d</a:t>
            </a:r>
            <a:r>
              <a:rPr dirty="0" sz="1300" spc="-95">
                <a:solidFill>
                  <a:srgbClr val="FFFFFF"/>
                </a:solidFill>
                <a:latin typeface="Lucida Sans Unicode"/>
                <a:cs typeface="Lucida Sans Unicode"/>
              </a:rPr>
              <a:t>s</a:t>
            </a:r>
            <a:r>
              <a:rPr dirty="0" sz="1300" spc="-185">
                <a:solidFill>
                  <a:srgbClr val="FFFFFF"/>
                </a:solidFill>
                <a:latin typeface="Lucida Sans Unicode"/>
                <a:cs typeface="Lucida Sans Unicode"/>
              </a:rPr>
              <a:t>-</a:t>
            </a:r>
            <a:r>
              <a:rPr dirty="0" sz="1300" spc="-170">
                <a:solidFill>
                  <a:srgbClr val="FFFFFF"/>
                </a:solidFill>
                <a:latin typeface="Lucida Sans Unicode"/>
                <a:cs typeface="Lucida Sans Unicode"/>
              </a:rPr>
              <a:t>o</a:t>
            </a:r>
            <a:r>
              <a:rPr dirty="0" sz="1300" spc="-254">
                <a:solidFill>
                  <a:srgbClr val="FFFFFF"/>
                </a:solidFill>
                <a:latin typeface="Lucida Sans Unicode"/>
                <a:cs typeface="Lucida Sans Unicode"/>
              </a:rPr>
              <a:t>n</a:t>
            </a:r>
            <a:r>
              <a:rPr dirty="0" sz="1300" spc="-12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dirty="0" sz="1300" spc="-160">
                <a:solidFill>
                  <a:srgbClr val="FFFFFF"/>
                </a:solidFill>
                <a:latin typeface="Lucida Sans Unicode"/>
                <a:cs typeface="Lucida Sans Unicode"/>
              </a:rPr>
              <a:t>p</a:t>
            </a:r>
            <a:r>
              <a:rPr dirty="0" sz="1300" spc="20">
                <a:solidFill>
                  <a:srgbClr val="FFFFFF"/>
                </a:solidFill>
                <a:latin typeface="Lucida Sans Unicode"/>
                <a:cs typeface="Lucida Sans Unicode"/>
              </a:rPr>
              <a:t>r</a:t>
            </a:r>
            <a:r>
              <a:rPr dirty="0" sz="1300" spc="-170">
                <a:solidFill>
                  <a:srgbClr val="FFFFFF"/>
                </a:solidFill>
                <a:latin typeface="Lucida Sans Unicode"/>
                <a:cs typeface="Lucida Sans Unicode"/>
              </a:rPr>
              <a:t>o</a:t>
            </a:r>
            <a:r>
              <a:rPr dirty="0" sz="1300" spc="-5">
                <a:solidFill>
                  <a:srgbClr val="FFFFFF"/>
                </a:solidFill>
                <a:latin typeface="Lucida Sans Unicode"/>
                <a:cs typeface="Lucida Sans Unicode"/>
              </a:rPr>
              <a:t>j</a:t>
            </a:r>
            <a:r>
              <a:rPr dirty="0" sz="1300" spc="-95">
                <a:solidFill>
                  <a:srgbClr val="FFFFFF"/>
                </a:solidFill>
                <a:latin typeface="Lucida Sans Unicode"/>
                <a:cs typeface="Lucida Sans Unicode"/>
              </a:rPr>
              <a:t>e</a:t>
            </a:r>
            <a:r>
              <a:rPr dirty="0" sz="1300" spc="-75">
                <a:solidFill>
                  <a:srgbClr val="FFFFFF"/>
                </a:solidFill>
                <a:latin typeface="Lucida Sans Unicode"/>
                <a:cs typeface="Lucida Sans Unicode"/>
              </a:rPr>
              <a:t>c</a:t>
            </a:r>
            <a:r>
              <a:rPr dirty="0" sz="1300" spc="80">
                <a:solidFill>
                  <a:srgbClr val="FFFFFF"/>
                </a:solidFill>
                <a:latin typeface="Lucida Sans Unicode"/>
                <a:cs typeface="Lucida Sans Unicode"/>
              </a:rPr>
              <a:t>t</a:t>
            </a:r>
            <a:r>
              <a:rPr dirty="0" sz="1300" spc="-95">
                <a:solidFill>
                  <a:srgbClr val="FFFFFF"/>
                </a:solidFill>
                <a:latin typeface="Lucida Sans Unicode"/>
                <a:cs typeface="Lucida Sans Unicode"/>
              </a:rPr>
              <a:t>s</a:t>
            </a:r>
            <a:r>
              <a:rPr dirty="0" sz="1300" spc="-12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dirty="0" sz="1300" spc="-75">
                <a:solidFill>
                  <a:srgbClr val="FFFFFF"/>
                </a:solidFill>
                <a:latin typeface="Lucida Sans Unicode"/>
                <a:cs typeface="Lucida Sans Unicode"/>
              </a:rPr>
              <a:t>a</a:t>
            </a:r>
            <a:r>
              <a:rPr dirty="0" sz="1300" spc="-254">
                <a:solidFill>
                  <a:srgbClr val="FFFFFF"/>
                </a:solidFill>
                <a:latin typeface="Lucida Sans Unicode"/>
                <a:cs typeface="Lucida Sans Unicode"/>
              </a:rPr>
              <a:t>n</a:t>
            </a:r>
            <a:r>
              <a:rPr dirty="0" sz="1300" spc="-160">
                <a:solidFill>
                  <a:srgbClr val="FFFFFF"/>
                </a:solidFill>
                <a:latin typeface="Lucida Sans Unicode"/>
                <a:cs typeface="Lucida Sans Unicode"/>
              </a:rPr>
              <a:t>d</a:t>
            </a:r>
            <a:r>
              <a:rPr dirty="0" sz="1300" spc="-12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dirty="0" sz="1300" spc="-75">
                <a:solidFill>
                  <a:srgbClr val="FFFFFF"/>
                </a:solidFill>
                <a:latin typeface="Lucida Sans Unicode"/>
                <a:cs typeface="Lucida Sans Unicode"/>
              </a:rPr>
              <a:t>c</a:t>
            </a:r>
            <a:r>
              <a:rPr dirty="0" sz="1300" spc="-195">
                <a:solidFill>
                  <a:srgbClr val="FFFFFF"/>
                </a:solidFill>
                <a:latin typeface="Lucida Sans Unicode"/>
                <a:cs typeface="Lucida Sans Unicode"/>
              </a:rPr>
              <a:t>h</a:t>
            </a:r>
            <a:r>
              <a:rPr dirty="0" sz="1300" spc="-75">
                <a:solidFill>
                  <a:srgbClr val="FFFFFF"/>
                </a:solidFill>
                <a:latin typeface="Lucida Sans Unicode"/>
                <a:cs typeface="Lucida Sans Unicode"/>
              </a:rPr>
              <a:t>a</a:t>
            </a:r>
            <a:r>
              <a:rPr dirty="0" sz="1300" spc="-120">
                <a:solidFill>
                  <a:srgbClr val="FFFFFF"/>
                </a:solidFill>
                <a:latin typeface="Lucida Sans Unicode"/>
                <a:cs typeface="Lucida Sans Unicode"/>
              </a:rPr>
              <a:t>ll</a:t>
            </a:r>
            <a:r>
              <a:rPr dirty="0" sz="1300" spc="-95">
                <a:solidFill>
                  <a:srgbClr val="FFFFFF"/>
                </a:solidFill>
                <a:latin typeface="Lucida Sans Unicode"/>
                <a:cs typeface="Lucida Sans Unicode"/>
              </a:rPr>
              <a:t>e</a:t>
            </a:r>
            <a:r>
              <a:rPr dirty="0" sz="1300" spc="-254">
                <a:solidFill>
                  <a:srgbClr val="FFFFFF"/>
                </a:solidFill>
                <a:latin typeface="Lucida Sans Unicode"/>
                <a:cs typeface="Lucida Sans Unicode"/>
              </a:rPr>
              <a:t>n</a:t>
            </a:r>
            <a:r>
              <a:rPr dirty="0" sz="1300" spc="-175">
                <a:solidFill>
                  <a:srgbClr val="FFFFFF"/>
                </a:solidFill>
                <a:latin typeface="Lucida Sans Unicode"/>
                <a:cs typeface="Lucida Sans Unicode"/>
              </a:rPr>
              <a:t>g</a:t>
            </a:r>
            <a:r>
              <a:rPr dirty="0" sz="1300" spc="-95">
                <a:solidFill>
                  <a:srgbClr val="FFFFFF"/>
                </a:solidFill>
                <a:latin typeface="Lucida Sans Unicode"/>
                <a:cs typeface="Lucida Sans Unicode"/>
              </a:rPr>
              <a:t>e</a:t>
            </a:r>
            <a:r>
              <a:rPr dirty="0" sz="1300" spc="-95">
                <a:solidFill>
                  <a:srgbClr val="FFFFFF"/>
                </a:solidFill>
                <a:latin typeface="Lucida Sans Unicode"/>
                <a:cs typeface="Lucida Sans Unicode"/>
              </a:rPr>
              <a:t>s</a:t>
            </a:r>
            <a:r>
              <a:rPr dirty="0" sz="1300" spc="-160">
                <a:solidFill>
                  <a:srgbClr val="FFFFFF"/>
                </a:solidFill>
                <a:latin typeface="Lucida Sans Unicode"/>
                <a:cs typeface="Lucida Sans Unicode"/>
              </a:rPr>
              <a:t>.</a:t>
            </a:r>
            <a:endParaRPr sz="1300">
              <a:latin typeface="Lucida Sans Unicode"/>
              <a:cs typeface="Lucida Sans Unicode"/>
            </a:endParaRPr>
          </a:p>
        </p:txBody>
      </p:sp>
      <p:sp>
        <p:nvSpPr>
          <p:cNvPr id="30" name="object 30"/>
          <p:cNvSpPr/>
          <p:nvPr/>
        </p:nvSpPr>
        <p:spPr>
          <a:xfrm>
            <a:off x="265737" y="9910831"/>
            <a:ext cx="57150" cy="57150"/>
          </a:xfrm>
          <a:custGeom>
            <a:avLst/>
            <a:gdLst/>
            <a:ahLst/>
            <a:cxnLst/>
            <a:rect l="l" t="t" r="r" b="b"/>
            <a:pathLst>
              <a:path w="57150" h="57150">
                <a:moveTo>
                  <a:pt x="32336" y="57100"/>
                </a:moveTo>
                <a:lnTo>
                  <a:pt x="24764" y="57100"/>
                </a:lnTo>
                <a:lnTo>
                  <a:pt x="21121" y="56375"/>
                </a:lnTo>
                <a:lnTo>
                  <a:pt x="0" y="32336"/>
                </a:lnTo>
                <a:lnTo>
                  <a:pt x="0" y="24763"/>
                </a:lnTo>
                <a:lnTo>
                  <a:pt x="24764" y="0"/>
                </a:lnTo>
                <a:lnTo>
                  <a:pt x="32336" y="0"/>
                </a:lnTo>
                <a:lnTo>
                  <a:pt x="57100" y="24763"/>
                </a:lnTo>
                <a:lnTo>
                  <a:pt x="57100" y="32336"/>
                </a:lnTo>
                <a:lnTo>
                  <a:pt x="32336" y="5710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1" name="object 31"/>
          <p:cNvSpPr txBox="1"/>
          <p:nvPr/>
        </p:nvSpPr>
        <p:spPr>
          <a:xfrm>
            <a:off x="431030" y="9863388"/>
            <a:ext cx="5129530" cy="19177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300" spc="-210">
                <a:solidFill>
                  <a:srgbClr val="FFFFFF"/>
                </a:solidFill>
                <a:latin typeface="Lucida Sans Unicode"/>
                <a:cs typeface="Lucida Sans Unicode"/>
              </a:rPr>
              <a:t>C</a:t>
            </a:r>
            <a:r>
              <a:rPr dirty="0" sz="1300" spc="-75">
                <a:solidFill>
                  <a:srgbClr val="FFFFFF"/>
                </a:solidFill>
                <a:latin typeface="Lucida Sans Unicode"/>
                <a:cs typeface="Lucida Sans Unicode"/>
              </a:rPr>
              <a:t>a</a:t>
            </a:r>
            <a:r>
              <a:rPr dirty="0" sz="1300" spc="20">
                <a:solidFill>
                  <a:srgbClr val="FFFFFF"/>
                </a:solidFill>
                <a:latin typeface="Lucida Sans Unicode"/>
                <a:cs typeface="Lucida Sans Unicode"/>
              </a:rPr>
              <a:t>r</a:t>
            </a:r>
            <a:r>
              <a:rPr dirty="0" sz="1300" spc="-95">
                <a:solidFill>
                  <a:srgbClr val="FFFFFF"/>
                </a:solidFill>
                <a:latin typeface="Lucida Sans Unicode"/>
                <a:cs typeface="Lucida Sans Unicode"/>
              </a:rPr>
              <a:t>ee</a:t>
            </a:r>
            <a:r>
              <a:rPr dirty="0" sz="1300" spc="20">
                <a:solidFill>
                  <a:srgbClr val="FFFFFF"/>
                </a:solidFill>
                <a:latin typeface="Lucida Sans Unicode"/>
                <a:cs typeface="Lucida Sans Unicode"/>
              </a:rPr>
              <a:t>r</a:t>
            </a:r>
            <a:r>
              <a:rPr dirty="0" sz="1300" spc="-12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dirty="0" sz="1300" spc="-75">
                <a:solidFill>
                  <a:srgbClr val="FFFFFF"/>
                </a:solidFill>
                <a:latin typeface="Lucida Sans Unicode"/>
                <a:cs typeface="Lucida Sans Unicode"/>
              </a:rPr>
              <a:t>a</a:t>
            </a:r>
            <a:r>
              <a:rPr dirty="0" sz="1300" spc="-254">
                <a:solidFill>
                  <a:srgbClr val="FFFFFF"/>
                </a:solidFill>
                <a:latin typeface="Lucida Sans Unicode"/>
                <a:cs typeface="Lucida Sans Unicode"/>
              </a:rPr>
              <a:t>n</a:t>
            </a:r>
            <a:r>
              <a:rPr dirty="0" sz="1300" spc="-160">
                <a:solidFill>
                  <a:srgbClr val="FFFFFF"/>
                </a:solidFill>
                <a:latin typeface="Lucida Sans Unicode"/>
                <a:cs typeface="Lucida Sans Unicode"/>
              </a:rPr>
              <a:t>d</a:t>
            </a:r>
            <a:r>
              <a:rPr dirty="0" sz="1300" spc="-12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dirty="0" sz="1300" spc="-60">
                <a:solidFill>
                  <a:srgbClr val="FFFFFF"/>
                </a:solidFill>
                <a:latin typeface="Lucida Sans Unicode"/>
                <a:cs typeface="Lucida Sans Unicode"/>
              </a:rPr>
              <a:t>T</a:t>
            </a:r>
            <a:r>
              <a:rPr dirty="0" sz="1300" spc="-95">
                <a:solidFill>
                  <a:srgbClr val="FFFFFF"/>
                </a:solidFill>
                <a:latin typeface="Lucida Sans Unicode"/>
                <a:cs typeface="Lucida Sans Unicode"/>
              </a:rPr>
              <a:t>e</a:t>
            </a:r>
            <a:r>
              <a:rPr dirty="0" sz="1300" spc="-75">
                <a:solidFill>
                  <a:srgbClr val="FFFFFF"/>
                </a:solidFill>
                <a:latin typeface="Lucida Sans Unicode"/>
                <a:cs typeface="Lucida Sans Unicode"/>
              </a:rPr>
              <a:t>c</a:t>
            </a:r>
            <a:r>
              <a:rPr dirty="0" sz="1300" spc="-195">
                <a:solidFill>
                  <a:srgbClr val="FFFFFF"/>
                </a:solidFill>
                <a:latin typeface="Lucida Sans Unicode"/>
                <a:cs typeface="Lucida Sans Unicode"/>
              </a:rPr>
              <a:t>h</a:t>
            </a:r>
            <a:r>
              <a:rPr dirty="0" sz="1300" spc="-254">
                <a:solidFill>
                  <a:srgbClr val="FFFFFF"/>
                </a:solidFill>
                <a:latin typeface="Lucida Sans Unicode"/>
                <a:cs typeface="Lucida Sans Unicode"/>
              </a:rPr>
              <a:t>n</a:t>
            </a:r>
            <a:r>
              <a:rPr dirty="0" sz="1300" spc="-125">
                <a:solidFill>
                  <a:srgbClr val="FFFFFF"/>
                </a:solidFill>
                <a:latin typeface="Lucida Sans Unicode"/>
                <a:cs typeface="Lucida Sans Unicode"/>
              </a:rPr>
              <a:t>i</a:t>
            </a:r>
            <a:r>
              <a:rPr dirty="0" sz="1300" spc="-75">
                <a:solidFill>
                  <a:srgbClr val="FFFFFF"/>
                </a:solidFill>
                <a:latin typeface="Lucida Sans Unicode"/>
                <a:cs typeface="Lucida Sans Unicode"/>
              </a:rPr>
              <a:t>c</a:t>
            </a:r>
            <a:r>
              <a:rPr dirty="0" sz="1300" spc="-75">
                <a:solidFill>
                  <a:srgbClr val="FFFFFF"/>
                </a:solidFill>
                <a:latin typeface="Lucida Sans Unicode"/>
                <a:cs typeface="Lucida Sans Unicode"/>
              </a:rPr>
              <a:t>a</a:t>
            </a:r>
            <a:r>
              <a:rPr dirty="0" sz="1300" spc="-120">
                <a:solidFill>
                  <a:srgbClr val="FFFFFF"/>
                </a:solidFill>
                <a:latin typeface="Lucida Sans Unicode"/>
                <a:cs typeface="Lucida Sans Unicode"/>
              </a:rPr>
              <a:t>l</a:t>
            </a:r>
            <a:r>
              <a:rPr dirty="0" sz="1300" spc="-12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dirty="0" sz="1300" spc="-40">
                <a:solidFill>
                  <a:srgbClr val="FFFFFF"/>
                </a:solidFill>
                <a:latin typeface="Lucida Sans Unicode"/>
                <a:cs typeface="Lucida Sans Unicode"/>
              </a:rPr>
              <a:t>E</a:t>
            </a:r>
            <a:r>
              <a:rPr dirty="0" sz="1300" spc="-160">
                <a:solidFill>
                  <a:srgbClr val="FFFFFF"/>
                </a:solidFill>
                <a:latin typeface="Lucida Sans Unicode"/>
                <a:cs typeface="Lucida Sans Unicode"/>
              </a:rPr>
              <a:t>d</a:t>
            </a:r>
            <a:r>
              <a:rPr dirty="0" sz="1300" spc="-229">
                <a:solidFill>
                  <a:srgbClr val="FFFFFF"/>
                </a:solidFill>
                <a:latin typeface="Lucida Sans Unicode"/>
                <a:cs typeface="Lucida Sans Unicode"/>
              </a:rPr>
              <a:t>u</a:t>
            </a:r>
            <a:r>
              <a:rPr dirty="0" sz="1300" spc="-75">
                <a:solidFill>
                  <a:srgbClr val="FFFFFF"/>
                </a:solidFill>
                <a:latin typeface="Lucida Sans Unicode"/>
                <a:cs typeface="Lucida Sans Unicode"/>
              </a:rPr>
              <a:t>c</a:t>
            </a:r>
            <a:r>
              <a:rPr dirty="0" sz="1300" spc="-75">
                <a:solidFill>
                  <a:srgbClr val="FFFFFF"/>
                </a:solidFill>
                <a:latin typeface="Lucida Sans Unicode"/>
                <a:cs typeface="Lucida Sans Unicode"/>
              </a:rPr>
              <a:t>a</a:t>
            </a:r>
            <a:r>
              <a:rPr dirty="0" sz="1300" spc="80">
                <a:solidFill>
                  <a:srgbClr val="FFFFFF"/>
                </a:solidFill>
                <a:latin typeface="Lucida Sans Unicode"/>
                <a:cs typeface="Lucida Sans Unicode"/>
              </a:rPr>
              <a:t>t</a:t>
            </a:r>
            <a:r>
              <a:rPr dirty="0" sz="1300" spc="-125">
                <a:solidFill>
                  <a:srgbClr val="FFFFFF"/>
                </a:solidFill>
                <a:latin typeface="Lucida Sans Unicode"/>
                <a:cs typeface="Lucida Sans Unicode"/>
              </a:rPr>
              <a:t>i</a:t>
            </a:r>
            <a:r>
              <a:rPr dirty="0" sz="1300" spc="-170">
                <a:solidFill>
                  <a:srgbClr val="FFFFFF"/>
                </a:solidFill>
                <a:latin typeface="Lucida Sans Unicode"/>
                <a:cs typeface="Lucida Sans Unicode"/>
              </a:rPr>
              <a:t>o</a:t>
            </a:r>
            <a:r>
              <a:rPr dirty="0" sz="1300" spc="-254">
                <a:solidFill>
                  <a:srgbClr val="FFFFFF"/>
                </a:solidFill>
                <a:latin typeface="Lucida Sans Unicode"/>
                <a:cs typeface="Lucida Sans Unicode"/>
              </a:rPr>
              <a:t>n</a:t>
            </a:r>
            <a:r>
              <a:rPr dirty="0" sz="1300" spc="-12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dirty="0" sz="1300" spc="70">
                <a:solidFill>
                  <a:srgbClr val="FFFFFF"/>
                </a:solidFill>
                <a:latin typeface="Lucida Sans Unicode"/>
                <a:cs typeface="Lucida Sans Unicode"/>
              </a:rPr>
              <a:t>(</a:t>
            </a:r>
            <a:r>
              <a:rPr dirty="0" sz="1300" spc="-210">
                <a:solidFill>
                  <a:srgbClr val="FFFFFF"/>
                </a:solidFill>
                <a:latin typeface="Lucida Sans Unicode"/>
                <a:cs typeface="Lucida Sans Unicode"/>
              </a:rPr>
              <a:t>C</a:t>
            </a:r>
            <a:r>
              <a:rPr dirty="0" sz="1300" spc="-60">
                <a:solidFill>
                  <a:srgbClr val="FFFFFF"/>
                </a:solidFill>
                <a:latin typeface="Lucida Sans Unicode"/>
                <a:cs typeface="Lucida Sans Unicode"/>
              </a:rPr>
              <a:t>T</a:t>
            </a:r>
            <a:r>
              <a:rPr dirty="0" sz="1300" spc="-40">
                <a:solidFill>
                  <a:srgbClr val="FFFFFF"/>
                </a:solidFill>
                <a:latin typeface="Lucida Sans Unicode"/>
                <a:cs typeface="Lucida Sans Unicode"/>
              </a:rPr>
              <a:t>E</a:t>
            </a:r>
            <a:r>
              <a:rPr dirty="0" sz="1300" spc="70">
                <a:solidFill>
                  <a:srgbClr val="FFFFFF"/>
                </a:solidFill>
                <a:latin typeface="Lucida Sans Unicode"/>
                <a:cs typeface="Lucida Sans Unicode"/>
              </a:rPr>
              <a:t>)</a:t>
            </a:r>
            <a:r>
              <a:rPr dirty="0" sz="1300" spc="-90">
                <a:solidFill>
                  <a:srgbClr val="FFFFFF"/>
                </a:solidFill>
                <a:latin typeface="Lucida Sans Unicode"/>
                <a:cs typeface="Lucida Sans Unicode"/>
              </a:rPr>
              <a:t>:</a:t>
            </a:r>
            <a:r>
              <a:rPr dirty="0" sz="1300" spc="-12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dirty="0" sz="1300" spc="-225">
                <a:solidFill>
                  <a:srgbClr val="FFFFFF"/>
                </a:solidFill>
                <a:latin typeface="Lucida Sans Unicode"/>
                <a:cs typeface="Lucida Sans Unicode"/>
              </a:rPr>
              <a:t>O</a:t>
            </a:r>
            <a:r>
              <a:rPr dirty="0" sz="1300" spc="-160">
                <a:solidFill>
                  <a:srgbClr val="FFFFFF"/>
                </a:solidFill>
                <a:latin typeface="Lucida Sans Unicode"/>
                <a:cs typeface="Lucida Sans Unicode"/>
              </a:rPr>
              <a:t>p</a:t>
            </a:r>
            <a:r>
              <a:rPr dirty="0" sz="1300" spc="80">
                <a:solidFill>
                  <a:srgbClr val="FFFFFF"/>
                </a:solidFill>
                <a:latin typeface="Lucida Sans Unicode"/>
                <a:cs typeface="Lucida Sans Unicode"/>
              </a:rPr>
              <a:t>t</a:t>
            </a:r>
            <a:r>
              <a:rPr dirty="0" sz="1300" spc="-125">
                <a:solidFill>
                  <a:srgbClr val="FFFFFF"/>
                </a:solidFill>
                <a:latin typeface="Lucida Sans Unicode"/>
                <a:cs typeface="Lucida Sans Unicode"/>
              </a:rPr>
              <a:t>i</a:t>
            </a:r>
            <a:r>
              <a:rPr dirty="0" sz="1300" spc="-170">
                <a:solidFill>
                  <a:srgbClr val="FFFFFF"/>
                </a:solidFill>
                <a:latin typeface="Lucida Sans Unicode"/>
                <a:cs typeface="Lucida Sans Unicode"/>
              </a:rPr>
              <a:t>o</a:t>
            </a:r>
            <a:r>
              <a:rPr dirty="0" sz="1300" spc="-254">
                <a:solidFill>
                  <a:srgbClr val="FFFFFF"/>
                </a:solidFill>
                <a:latin typeface="Lucida Sans Unicode"/>
                <a:cs typeface="Lucida Sans Unicode"/>
              </a:rPr>
              <a:t>n</a:t>
            </a:r>
            <a:r>
              <a:rPr dirty="0" sz="1300" spc="-75">
                <a:solidFill>
                  <a:srgbClr val="FFFFFF"/>
                </a:solidFill>
                <a:latin typeface="Lucida Sans Unicode"/>
                <a:cs typeface="Lucida Sans Unicode"/>
              </a:rPr>
              <a:t>a</a:t>
            </a:r>
            <a:r>
              <a:rPr dirty="0" sz="1300" spc="-120">
                <a:solidFill>
                  <a:srgbClr val="FFFFFF"/>
                </a:solidFill>
                <a:latin typeface="Lucida Sans Unicode"/>
                <a:cs typeface="Lucida Sans Unicode"/>
              </a:rPr>
              <a:t>l</a:t>
            </a:r>
            <a:r>
              <a:rPr dirty="0" sz="1300" spc="-12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dirty="0" sz="1300" spc="-75">
                <a:solidFill>
                  <a:srgbClr val="FFFFFF"/>
                </a:solidFill>
                <a:latin typeface="Lucida Sans Unicode"/>
                <a:cs typeface="Lucida Sans Unicode"/>
              </a:rPr>
              <a:t>c</a:t>
            </a:r>
            <a:r>
              <a:rPr dirty="0" sz="1300" spc="-170">
                <a:solidFill>
                  <a:srgbClr val="FFFFFF"/>
                </a:solidFill>
                <a:latin typeface="Lucida Sans Unicode"/>
                <a:cs typeface="Lucida Sans Unicode"/>
              </a:rPr>
              <a:t>o</a:t>
            </a:r>
            <a:r>
              <a:rPr dirty="0" sz="1300" spc="-229">
                <a:solidFill>
                  <a:srgbClr val="FFFFFF"/>
                </a:solidFill>
                <a:latin typeface="Lucida Sans Unicode"/>
                <a:cs typeface="Lucida Sans Unicode"/>
              </a:rPr>
              <a:t>u</a:t>
            </a:r>
            <a:r>
              <a:rPr dirty="0" sz="1300" spc="20">
                <a:solidFill>
                  <a:srgbClr val="FFFFFF"/>
                </a:solidFill>
                <a:latin typeface="Lucida Sans Unicode"/>
                <a:cs typeface="Lucida Sans Unicode"/>
              </a:rPr>
              <a:t>r</a:t>
            </a:r>
            <a:r>
              <a:rPr dirty="0" sz="1300" spc="-95">
                <a:solidFill>
                  <a:srgbClr val="FFFFFF"/>
                </a:solidFill>
                <a:latin typeface="Lucida Sans Unicode"/>
                <a:cs typeface="Lucida Sans Unicode"/>
              </a:rPr>
              <a:t>s</a:t>
            </a:r>
            <a:r>
              <a:rPr dirty="0" sz="1300" spc="-95">
                <a:solidFill>
                  <a:srgbClr val="FFFFFF"/>
                </a:solidFill>
                <a:latin typeface="Lucida Sans Unicode"/>
                <a:cs typeface="Lucida Sans Unicode"/>
              </a:rPr>
              <a:t>e</a:t>
            </a:r>
            <a:r>
              <a:rPr dirty="0" sz="1300" spc="-95">
                <a:solidFill>
                  <a:srgbClr val="FFFFFF"/>
                </a:solidFill>
                <a:latin typeface="Lucida Sans Unicode"/>
                <a:cs typeface="Lucida Sans Unicode"/>
              </a:rPr>
              <a:t>s</a:t>
            </a:r>
            <a:r>
              <a:rPr dirty="0" sz="1300" spc="-12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dirty="0" sz="1300" spc="45">
                <a:solidFill>
                  <a:srgbClr val="FFFFFF"/>
                </a:solidFill>
                <a:latin typeface="Lucida Sans Unicode"/>
                <a:cs typeface="Lucida Sans Unicode"/>
              </a:rPr>
              <a:t>f</a:t>
            </a:r>
            <a:r>
              <a:rPr dirty="0" sz="1300" spc="-170">
                <a:solidFill>
                  <a:srgbClr val="FFFFFF"/>
                </a:solidFill>
                <a:latin typeface="Lucida Sans Unicode"/>
                <a:cs typeface="Lucida Sans Unicode"/>
              </a:rPr>
              <a:t>o</a:t>
            </a:r>
            <a:r>
              <a:rPr dirty="0" sz="1300" spc="20">
                <a:solidFill>
                  <a:srgbClr val="FFFFFF"/>
                </a:solidFill>
                <a:latin typeface="Lucida Sans Unicode"/>
                <a:cs typeface="Lucida Sans Unicode"/>
              </a:rPr>
              <a:t>r</a:t>
            </a:r>
            <a:r>
              <a:rPr dirty="0" sz="1300" spc="-12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dirty="0" sz="1300" spc="-150">
                <a:solidFill>
                  <a:srgbClr val="FFFFFF"/>
                </a:solidFill>
                <a:latin typeface="Lucida Sans Unicode"/>
                <a:cs typeface="Lucida Sans Unicode"/>
              </a:rPr>
              <a:t>v</a:t>
            </a:r>
            <a:r>
              <a:rPr dirty="0" sz="1300" spc="-170">
                <a:solidFill>
                  <a:srgbClr val="FFFFFF"/>
                </a:solidFill>
                <a:latin typeface="Lucida Sans Unicode"/>
                <a:cs typeface="Lucida Sans Unicode"/>
              </a:rPr>
              <a:t>o</a:t>
            </a:r>
            <a:r>
              <a:rPr dirty="0" sz="1300" spc="-75">
                <a:solidFill>
                  <a:srgbClr val="FFFFFF"/>
                </a:solidFill>
                <a:latin typeface="Lucida Sans Unicode"/>
                <a:cs typeface="Lucida Sans Unicode"/>
              </a:rPr>
              <a:t>c</a:t>
            </a:r>
            <a:r>
              <a:rPr dirty="0" sz="1300" spc="-75">
                <a:solidFill>
                  <a:srgbClr val="FFFFFF"/>
                </a:solidFill>
                <a:latin typeface="Lucida Sans Unicode"/>
                <a:cs typeface="Lucida Sans Unicode"/>
              </a:rPr>
              <a:t>a</a:t>
            </a:r>
            <a:r>
              <a:rPr dirty="0" sz="1300" spc="80">
                <a:solidFill>
                  <a:srgbClr val="FFFFFF"/>
                </a:solidFill>
                <a:latin typeface="Lucida Sans Unicode"/>
                <a:cs typeface="Lucida Sans Unicode"/>
              </a:rPr>
              <a:t>t</a:t>
            </a:r>
            <a:r>
              <a:rPr dirty="0" sz="1300" spc="-125">
                <a:solidFill>
                  <a:srgbClr val="FFFFFF"/>
                </a:solidFill>
                <a:latin typeface="Lucida Sans Unicode"/>
                <a:cs typeface="Lucida Sans Unicode"/>
              </a:rPr>
              <a:t>i</a:t>
            </a:r>
            <a:r>
              <a:rPr dirty="0" sz="1300" spc="-170">
                <a:solidFill>
                  <a:srgbClr val="FFFFFF"/>
                </a:solidFill>
                <a:latin typeface="Lucida Sans Unicode"/>
                <a:cs typeface="Lucida Sans Unicode"/>
              </a:rPr>
              <a:t>o</a:t>
            </a:r>
            <a:r>
              <a:rPr dirty="0" sz="1300" spc="-254">
                <a:solidFill>
                  <a:srgbClr val="FFFFFF"/>
                </a:solidFill>
                <a:latin typeface="Lucida Sans Unicode"/>
                <a:cs typeface="Lucida Sans Unicode"/>
              </a:rPr>
              <a:t>n</a:t>
            </a:r>
            <a:r>
              <a:rPr dirty="0" sz="1300" spc="-75">
                <a:solidFill>
                  <a:srgbClr val="FFFFFF"/>
                </a:solidFill>
                <a:latin typeface="Lucida Sans Unicode"/>
                <a:cs typeface="Lucida Sans Unicode"/>
              </a:rPr>
              <a:t>a</a:t>
            </a:r>
            <a:r>
              <a:rPr dirty="0" sz="1300" spc="-120">
                <a:solidFill>
                  <a:srgbClr val="FFFFFF"/>
                </a:solidFill>
                <a:latin typeface="Lucida Sans Unicode"/>
                <a:cs typeface="Lucida Sans Unicode"/>
              </a:rPr>
              <a:t>l</a:t>
            </a:r>
            <a:r>
              <a:rPr dirty="0" sz="1300" spc="-12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dirty="0" sz="1300" spc="-95">
                <a:solidFill>
                  <a:srgbClr val="FFFFFF"/>
                </a:solidFill>
                <a:latin typeface="Lucida Sans Unicode"/>
                <a:cs typeface="Lucida Sans Unicode"/>
              </a:rPr>
              <a:t>s</a:t>
            </a:r>
            <a:r>
              <a:rPr dirty="0" sz="1300" spc="-160">
                <a:solidFill>
                  <a:srgbClr val="FFFFFF"/>
                </a:solidFill>
                <a:latin typeface="Lucida Sans Unicode"/>
                <a:cs typeface="Lucida Sans Unicode"/>
              </a:rPr>
              <a:t>k</a:t>
            </a:r>
            <a:r>
              <a:rPr dirty="0" sz="1300" spc="-125">
                <a:solidFill>
                  <a:srgbClr val="FFFFFF"/>
                </a:solidFill>
                <a:latin typeface="Lucida Sans Unicode"/>
                <a:cs typeface="Lucida Sans Unicode"/>
              </a:rPr>
              <a:t>i</a:t>
            </a:r>
            <a:r>
              <a:rPr dirty="0" sz="1300" spc="-120">
                <a:solidFill>
                  <a:srgbClr val="FFFFFF"/>
                </a:solidFill>
                <a:latin typeface="Lucida Sans Unicode"/>
                <a:cs typeface="Lucida Sans Unicode"/>
              </a:rPr>
              <a:t>ll</a:t>
            </a:r>
            <a:r>
              <a:rPr dirty="0" sz="1300" spc="-95">
                <a:solidFill>
                  <a:srgbClr val="FFFFFF"/>
                </a:solidFill>
                <a:latin typeface="Lucida Sans Unicode"/>
                <a:cs typeface="Lucida Sans Unicode"/>
              </a:rPr>
              <a:t>s</a:t>
            </a:r>
            <a:r>
              <a:rPr dirty="0" sz="1300" spc="-160">
                <a:solidFill>
                  <a:srgbClr val="FFFFFF"/>
                </a:solidFill>
                <a:latin typeface="Lucida Sans Unicode"/>
                <a:cs typeface="Lucida Sans Unicode"/>
              </a:rPr>
              <a:t>.</a:t>
            </a:r>
            <a:endParaRPr sz="1300">
              <a:latin typeface="Lucida Sans Unicode"/>
              <a:cs typeface="Lucida Sans Unicode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148353" y="6513493"/>
            <a:ext cx="1077595" cy="19177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300" spc="-175">
                <a:solidFill>
                  <a:srgbClr val="FFFFFF"/>
                </a:solidFill>
                <a:latin typeface="Lucida Sans Unicode"/>
                <a:cs typeface="Lucida Sans Unicode"/>
              </a:rPr>
              <a:t>9</a:t>
            </a:r>
            <a:r>
              <a:rPr dirty="0" sz="1300" spc="80">
                <a:solidFill>
                  <a:srgbClr val="FFFFFF"/>
                </a:solidFill>
                <a:latin typeface="Lucida Sans Unicode"/>
                <a:cs typeface="Lucida Sans Unicode"/>
              </a:rPr>
              <a:t>t</a:t>
            </a:r>
            <a:r>
              <a:rPr dirty="0" sz="1300" spc="-190">
                <a:solidFill>
                  <a:srgbClr val="FFFFFF"/>
                </a:solidFill>
                <a:latin typeface="Lucida Sans Unicode"/>
                <a:cs typeface="Lucida Sans Unicode"/>
              </a:rPr>
              <a:t>h-</a:t>
            </a:r>
            <a:r>
              <a:rPr dirty="0" sz="1300" spc="-290">
                <a:solidFill>
                  <a:srgbClr val="FFFFFF"/>
                </a:solidFill>
                <a:latin typeface="Lucida Sans Unicode"/>
                <a:cs typeface="Lucida Sans Unicode"/>
              </a:rPr>
              <a:t>1</a:t>
            </a:r>
            <a:r>
              <a:rPr dirty="0" sz="1300" spc="-215">
                <a:solidFill>
                  <a:srgbClr val="FFFFFF"/>
                </a:solidFill>
                <a:latin typeface="Lucida Sans Unicode"/>
                <a:cs typeface="Lucida Sans Unicode"/>
              </a:rPr>
              <a:t>2</a:t>
            </a:r>
            <a:r>
              <a:rPr dirty="0" sz="1300" spc="80">
                <a:solidFill>
                  <a:srgbClr val="FFFFFF"/>
                </a:solidFill>
                <a:latin typeface="Lucida Sans Unicode"/>
                <a:cs typeface="Lucida Sans Unicode"/>
              </a:rPr>
              <a:t>t</a:t>
            </a:r>
            <a:r>
              <a:rPr dirty="0" sz="1300" spc="-195">
                <a:solidFill>
                  <a:srgbClr val="FFFFFF"/>
                </a:solidFill>
                <a:latin typeface="Lucida Sans Unicode"/>
                <a:cs typeface="Lucida Sans Unicode"/>
              </a:rPr>
              <a:t>h</a:t>
            </a:r>
            <a:r>
              <a:rPr dirty="0" sz="1300" spc="-12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dirty="0" sz="1300" spc="-210">
                <a:solidFill>
                  <a:srgbClr val="FFFFFF"/>
                </a:solidFill>
                <a:latin typeface="Lucida Sans Unicode"/>
                <a:cs typeface="Lucida Sans Unicode"/>
              </a:rPr>
              <a:t>G</a:t>
            </a:r>
            <a:r>
              <a:rPr dirty="0" sz="1300" spc="20">
                <a:solidFill>
                  <a:srgbClr val="FFFFFF"/>
                </a:solidFill>
                <a:latin typeface="Lucida Sans Unicode"/>
                <a:cs typeface="Lucida Sans Unicode"/>
              </a:rPr>
              <a:t>r</a:t>
            </a:r>
            <a:r>
              <a:rPr dirty="0" sz="1300" spc="-75">
                <a:solidFill>
                  <a:srgbClr val="FFFFFF"/>
                </a:solidFill>
                <a:latin typeface="Lucida Sans Unicode"/>
                <a:cs typeface="Lucida Sans Unicode"/>
              </a:rPr>
              <a:t>a</a:t>
            </a:r>
            <a:r>
              <a:rPr dirty="0" sz="1300" spc="-160">
                <a:solidFill>
                  <a:srgbClr val="FFFFFF"/>
                </a:solidFill>
                <a:latin typeface="Lucida Sans Unicode"/>
                <a:cs typeface="Lucida Sans Unicode"/>
              </a:rPr>
              <a:t>d</a:t>
            </a:r>
            <a:r>
              <a:rPr dirty="0" sz="1300" spc="-95">
                <a:solidFill>
                  <a:srgbClr val="FFFFFF"/>
                </a:solidFill>
                <a:latin typeface="Lucida Sans Unicode"/>
                <a:cs typeface="Lucida Sans Unicode"/>
              </a:rPr>
              <a:t>e</a:t>
            </a:r>
            <a:endParaRPr sz="1300">
              <a:latin typeface="Lucida Sans Unicode"/>
              <a:cs typeface="Lucida Sans Unicode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6517819" y="9774518"/>
            <a:ext cx="389890" cy="3302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2400" spc="160">
                <a:solidFill>
                  <a:srgbClr val="FFFFFF"/>
                </a:solidFill>
                <a:latin typeface="Arial"/>
                <a:cs typeface="Arial"/>
              </a:rPr>
              <a:t>0</a:t>
            </a:r>
            <a:r>
              <a:rPr dirty="0" sz="2400" spc="25">
                <a:solidFill>
                  <a:srgbClr val="FFFFFF"/>
                </a:solidFill>
                <a:latin typeface="Arial"/>
                <a:cs typeface="Arial"/>
              </a:rPr>
              <a:t>7</a:t>
            </a:r>
            <a:endParaRPr sz="2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7556500" cy="10687685"/>
          </a:xfrm>
          <a:custGeom>
            <a:avLst/>
            <a:gdLst/>
            <a:ahLst/>
            <a:cxnLst/>
            <a:rect l="l" t="t" r="r" b="b"/>
            <a:pathLst>
              <a:path w="7556500" h="10687685">
                <a:moveTo>
                  <a:pt x="0" y="1"/>
                </a:moveTo>
                <a:lnTo>
                  <a:pt x="7555992" y="1"/>
                </a:lnTo>
                <a:lnTo>
                  <a:pt x="7555992" y="10687309"/>
                </a:lnTo>
                <a:lnTo>
                  <a:pt x="0" y="10687309"/>
                </a:lnTo>
                <a:lnTo>
                  <a:pt x="0" y="1"/>
                </a:lnTo>
              </a:path>
            </a:pathLst>
          </a:custGeom>
          <a:solidFill>
            <a:srgbClr val="534949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742645" y="501885"/>
            <a:ext cx="2153285" cy="78041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3285"/>
              </a:lnSpc>
            </a:pPr>
            <a:r>
              <a:rPr dirty="0" sz="3100" spc="135">
                <a:solidFill>
                  <a:srgbClr val="FFFFFF"/>
                </a:solidFill>
                <a:latin typeface="Arial"/>
                <a:cs typeface="Arial"/>
              </a:rPr>
              <a:t>2</a:t>
            </a:r>
            <a:r>
              <a:rPr dirty="0" sz="3100" spc="204">
                <a:solidFill>
                  <a:srgbClr val="FFFFFF"/>
                </a:solidFill>
                <a:latin typeface="Arial"/>
                <a:cs typeface="Arial"/>
              </a:rPr>
              <a:t>0</a:t>
            </a:r>
            <a:r>
              <a:rPr dirty="0" sz="3100" spc="135">
                <a:solidFill>
                  <a:srgbClr val="FFFFFF"/>
                </a:solidFill>
                <a:latin typeface="Arial"/>
                <a:cs typeface="Arial"/>
              </a:rPr>
              <a:t>2</a:t>
            </a:r>
            <a:r>
              <a:rPr dirty="0" sz="3100" spc="235">
                <a:solidFill>
                  <a:srgbClr val="FFFFFF"/>
                </a:solidFill>
                <a:latin typeface="Arial"/>
                <a:cs typeface="Arial"/>
              </a:rPr>
              <a:t>3</a:t>
            </a:r>
            <a:r>
              <a:rPr dirty="0" sz="3100" spc="390">
                <a:solidFill>
                  <a:srgbClr val="FFFFFF"/>
                </a:solidFill>
                <a:latin typeface="Arial"/>
                <a:cs typeface="Arial"/>
              </a:rPr>
              <a:t>-</a:t>
            </a:r>
            <a:r>
              <a:rPr dirty="0" sz="3100" spc="135">
                <a:solidFill>
                  <a:srgbClr val="FFFFFF"/>
                </a:solidFill>
                <a:latin typeface="Arial"/>
                <a:cs typeface="Arial"/>
              </a:rPr>
              <a:t>2</a:t>
            </a:r>
            <a:r>
              <a:rPr dirty="0" sz="3100" spc="204">
                <a:solidFill>
                  <a:srgbClr val="FFFFFF"/>
                </a:solidFill>
                <a:latin typeface="Arial"/>
                <a:cs typeface="Arial"/>
              </a:rPr>
              <a:t>0</a:t>
            </a:r>
            <a:r>
              <a:rPr dirty="0" sz="3100" spc="135">
                <a:solidFill>
                  <a:srgbClr val="FFFFFF"/>
                </a:solidFill>
                <a:latin typeface="Arial"/>
                <a:cs typeface="Arial"/>
              </a:rPr>
              <a:t>2</a:t>
            </a:r>
            <a:r>
              <a:rPr dirty="0" sz="3100" spc="254">
                <a:solidFill>
                  <a:srgbClr val="FFFFFF"/>
                </a:solidFill>
                <a:latin typeface="Arial"/>
                <a:cs typeface="Arial"/>
              </a:rPr>
              <a:t>4</a:t>
            </a:r>
            <a:endParaRPr sz="3100">
              <a:latin typeface="Arial"/>
              <a:cs typeface="Arial"/>
            </a:endParaRPr>
          </a:p>
          <a:p>
            <a:pPr marL="12700">
              <a:lnSpc>
                <a:spcPts val="3285"/>
              </a:lnSpc>
            </a:pPr>
            <a:r>
              <a:rPr dirty="0" sz="3100" spc="-869" u="sng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3100" spc="-110" u="sng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dirty="0" sz="3100" spc="170" u="sng">
                <a:solidFill>
                  <a:srgbClr val="FFFFFF"/>
                </a:solidFill>
                <a:latin typeface="Arial"/>
                <a:cs typeface="Arial"/>
              </a:rPr>
              <a:t>c</a:t>
            </a:r>
            <a:r>
              <a:rPr dirty="0" sz="3100" spc="100" u="sng">
                <a:solidFill>
                  <a:srgbClr val="FFFFFF"/>
                </a:solidFill>
                <a:latin typeface="Arial"/>
                <a:cs typeface="Arial"/>
              </a:rPr>
              <a:t>h</a:t>
            </a:r>
            <a:r>
              <a:rPr dirty="0" sz="3100" spc="65" u="sng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dirty="0" sz="3100" spc="180" u="sng">
                <a:solidFill>
                  <a:srgbClr val="FFFFFF"/>
                </a:solidFill>
                <a:latin typeface="Arial"/>
                <a:cs typeface="Arial"/>
              </a:rPr>
              <a:t>d</a:t>
            </a:r>
            <a:r>
              <a:rPr dirty="0" sz="3100" spc="65" u="sng">
                <a:solidFill>
                  <a:srgbClr val="FFFFFF"/>
                </a:solidFill>
                <a:latin typeface="Arial"/>
                <a:cs typeface="Arial"/>
              </a:rPr>
              <a:t>u</a:t>
            </a:r>
            <a:r>
              <a:rPr dirty="0" sz="3100" spc="40" u="sng">
                <a:solidFill>
                  <a:srgbClr val="FFFFFF"/>
                </a:solidFill>
                <a:latin typeface="Arial"/>
                <a:cs typeface="Arial"/>
              </a:rPr>
              <a:t>l</a:t>
            </a:r>
            <a:r>
              <a:rPr dirty="0" sz="3100" spc="65" u="sng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dirty="0" sz="3100" spc="5" u="sng">
                <a:solidFill>
                  <a:srgbClr val="FFFFFF"/>
                </a:solidFill>
                <a:latin typeface="Arial"/>
                <a:cs typeface="Arial"/>
              </a:rPr>
              <a:t> </a:t>
            </a:r>
            <a:endParaRPr sz="310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555050" y="1302320"/>
            <a:ext cx="6443345" cy="7853045"/>
          </a:xfrm>
          <a:custGeom>
            <a:avLst/>
            <a:gdLst/>
            <a:ahLst/>
            <a:cxnLst/>
            <a:rect l="l" t="t" r="r" b="b"/>
            <a:pathLst>
              <a:path w="6443345" h="7853045">
                <a:moveTo>
                  <a:pt x="0" y="0"/>
                </a:moveTo>
                <a:lnTo>
                  <a:pt x="6443349" y="0"/>
                </a:lnTo>
                <a:lnTo>
                  <a:pt x="6443349" y="7852863"/>
                </a:lnTo>
                <a:lnTo>
                  <a:pt x="0" y="7852863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3466539" y="5341366"/>
            <a:ext cx="4002404" cy="3108960"/>
          </a:xfrm>
          <a:custGeom>
            <a:avLst/>
            <a:gdLst/>
            <a:ahLst/>
            <a:cxnLst/>
            <a:rect l="l" t="t" r="r" b="b"/>
            <a:pathLst>
              <a:path w="4002404" h="3108959">
                <a:moveTo>
                  <a:pt x="3649983" y="3108629"/>
                </a:moveTo>
                <a:lnTo>
                  <a:pt x="352118" y="3108629"/>
                </a:lnTo>
                <a:lnTo>
                  <a:pt x="338142" y="3108352"/>
                </a:lnTo>
                <a:lnTo>
                  <a:pt x="296703" y="3104243"/>
                </a:lnTo>
                <a:lnTo>
                  <a:pt x="256312" y="3095346"/>
                </a:lnTo>
                <a:lnTo>
                  <a:pt x="217369" y="3081826"/>
                </a:lnTo>
                <a:lnTo>
                  <a:pt x="180272" y="3063849"/>
                </a:lnTo>
                <a:lnTo>
                  <a:pt x="145420" y="3041579"/>
                </a:lnTo>
                <a:lnTo>
                  <a:pt x="113212" y="3015183"/>
                </a:lnTo>
                <a:lnTo>
                  <a:pt x="84198" y="2984999"/>
                </a:lnTo>
                <a:lnTo>
                  <a:pt x="59160" y="2951866"/>
                </a:lnTo>
                <a:lnTo>
                  <a:pt x="38303" y="2916221"/>
                </a:lnTo>
                <a:lnTo>
                  <a:pt x="21793" y="2878464"/>
                </a:lnTo>
                <a:lnTo>
                  <a:pt x="9795" y="2838994"/>
                </a:lnTo>
                <a:lnTo>
                  <a:pt x="2476" y="2798210"/>
                </a:lnTo>
                <a:lnTo>
                  <a:pt x="0" y="2756518"/>
                </a:lnTo>
                <a:lnTo>
                  <a:pt x="0" y="352110"/>
                </a:lnTo>
                <a:lnTo>
                  <a:pt x="2476" y="310419"/>
                </a:lnTo>
                <a:lnTo>
                  <a:pt x="9795" y="269635"/>
                </a:lnTo>
                <a:lnTo>
                  <a:pt x="21793" y="230165"/>
                </a:lnTo>
                <a:lnTo>
                  <a:pt x="38303" y="192408"/>
                </a:lnTo>
                <a:lnTo>
                  <a:pt x="59160" y="156763"/>
                </a:lnTo>
                <a:lnTo>
                  <a:pt x="84198" y="123630"/>
                </a:lnTo>
                <a:lnTo>
                  <a:pt x="113212" y="93446"/>
                </a:lnTo>
                <a:lnTo>
                  <a:pt x="145420" y="67050"/>
                </a:lnTo>
                <a:lnTo>
                  <a:pt x="180272" y="44780"/>
                </a:lnTo>
                <a:lnTo>
                  <a:pt x="217369" y="26803"/>
                </a:lnTo>
                <a:lnTo>
                  <a:pt x="256312" y="13283"/>
                </a:lnTo>
                <a:lnTo>
                  <a:pt x="296703" y="4386"/>
                </a:lnTo>
                <a:lnTo>
                  <a:pt x="338142" y="277"/>
                </a:lnTo>
                <a:lnTo>
                  <a:pt x="352119" y="0"/>
                </a:lnTo>
                <a:lnTo>
                  <a:pt x="3649982" y="0"/>
                </a:lnTo>
                <a:lnTo>
                  <a:pt x="3691682" y="2476"/>
                </a:lnTo>
                <a:lnTo>
                  <a:pt x="3732466" y="9796"/>
                </a:lnTo>
                <a:lnTo>
                  <a:pt x="3771936" y="21793"/>
                </a:lnTo>
                <a:lnTo>
                  <a:pt x="3809693" y="38303"/>
                </a:lnTo>
                <a:lnTo>
                  <a:pt x="3845338" y="59160"/>
                </a:lnTo>
                <a:lnTo>
                  <a:pt x="3878471" y="84199"/>
                </a:lnTo>
                <a:lnTo>
                  <a:pt x="3908655" y="113212"/>
                </a:lnTo>
                <a:lnTo>
                  <a:pt x="3935051" y="145420"/>
                </a:lnTo>
                <a:lnTo>
                  <a:pt x="3957321" y="180272"/>
                </a:lnTo>
                <a:lnTo>
                  <a:pt x="3975298" y="217369"/>
                </a:lnTo>
                <a:lnTo>
                  <a:pt x="3988818" y="256312"/>
                </a:lnTo>
                <a:lnTo>
                  <a:pt x="3997715" y="296703"/>
                </a:lnTo>
                <a:lnTo>
                  <a:pt x="4001824" y="338142"/>
                </a:lnTo>
                <a:lnTo>
                  <a:pt x="4002101" y="352110"/>
                </a:lnTo>
                <a:lnTo>
                  <a:pt x="4002101" y="2756518"/>
                </a:lnTo>
                <a:lnTo>
                  <a:pt x="3999625" y="2798210"/>
                </a:lnTo>
                <a:lnTo>
                  <a:pt x="3992305" y="2838994"/>
                </a:lnTo>
                <a:lnTo>
                  <a:pt x="3980308" y="2878464"/>
                </a:lnTo>
                <a:lnTo>
                  <a:pt x="3963798" y="2916221"/>
                </a:lnTo>
                <a:lnTo>
                  <a:pt x="3942941" y="2951866"/>
                </a:lnTo>
                <a:lnTo>
                  <a:pt x="3917902" y="2984999"/>
                </a:lnTo>
                <a:lnTo>
                  <a:pt x="3888889" y="3015183"/>
                </a:lnTo>
                <a:lnTo>
                  <a:pt x="3856681" y="3041579"/>
                </a:lnTo>
                <a:lnTo>
                  <a:pt x="3821829" y="3063849"/>
                </a:lnTo>
                <a:lnTo>
                  <a:pt x="3784732" y="3081826"/>
                </a:lnTo>
                <a:lnTo>
                  <a:pt x="3745789" y="3095346"/>
                </a:lnTo>
                <a:lnTo>
                  <a:pt x="3705398" y="3104243"/>
                </a:lnTo>
                <a:lnTo>
                  <a:pt x="3663959" y="3108352"/>
                </a:lnTo>
                <a:lnTo>
                  <a:pt x="3649983" y="3108629"/>
                </a:lnTo>
                <a:close/>
              </a:path>
            </a:pathLst>
          </a:custGeom>
          <a:solidFill>
            <a:srgbClr val="DEDEDA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 txBox="1"/>
          <p:nvPr/>
        </p:nvSpPr>
        <p:spPr>
          <a:xfrm>
            <a:off x="3721617" y="5402096"/>
            <a:ext cx="3397885" cy="2794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2000" spc="-60">
                <a:latin typeface="Arial"/>
                <a:cs typeface="Arial"/>
              </a:rPr>
              <a:t>K</a:t>
            </a:r>
            <a:r>
              <a:rPr dirty="0" sz="2000" spc="30">
                <a:latin typeface="Arial"/>
                <a:cs typeface="Arial"/>
              </a:rPr>
              <a:t>i</a:t>
            </a:r>
            <a:r>
              <a:rPr dirty="0" sz="2000" spc="135">
                <a:latin typeface="Arial"/>
                <a:cs typeface="Arial"/>
              </a:rPr>
              <a:t>n</a:t>
            </a:r>
            <a:r>
              <a:rPr dirty="0" sz="2000" spc="204">
                <a:latin typeface="Arial"/>
                <a:cs typeface="Arial"/>
              </a:rPr>
              <a:t>d</a:t>
            </a:r>
            <a:r>
              <a:rPr dirty="0" sz="2000" spc="80">
                <a:latin typeface="Arial"/>
                <a:cs typeface="Arial"/>
              </a:rPr>
              <a:t>e</a:t>
            </a:r>
            <a:r>
              <a:rPr dirty="0" sz="2000" spc="380">
                <a:latin typeface="Arial"/>
                <a:cs typeface="Arial"/>
              </a:rPr>
              <a:t>r</a:t>
            </a:r>
            <a:r>
              <a:rPr dirty="0" sz="2000" spc="195">
                <a:latin typeface="Arial"/>
                <a:cs typeface="Arial"/>
              </a:rPr>
              <a:t>g</a:t>
            </a:r>
            <a:r>
              <a:rPr dirty="0" sz="2000" spc="-20">
                <a:latin typeface="Arial"/>
                <a:cs typeface="Arial"/>
              </a:rPr>
              <a:t>a</a:t>
            </a:r>
            <a:r>
              <a:rPr dirty="0" sz="2000" spc="380">
                <a:latin typeface="Arial"/>
                <a:cs typeface="Arial"/>
              </a:rPr>
              <a:t>r</a:t>
            </a:r>
            <a:r>
              <a:rPr dirty="0" sz="2000" spc="465">
                <a:latin typeface="Arial"/>
                <a:cs typeface="Arial"/>
              </a:rPr>
              <a:t>t</a:t>
            </a:r>
            <a:r>
              <a:rPr dirty="0" sz="2000" spc="80">
                <a:latin typeface="Arial"/>
                <a:cs typeface="Arial"/>
              </a:rPr>
              <a:t>e</a:t>
            </a:r>
            <a:r>
              <a:rPr dirty="0" sz="2000" spc="140">
                <a:latin typeface="Arial"/>
                <a:cs typeface="Arial"/>
              </a:rPr>
              <a:t>n</a:t>
            </a:r>
            <a:r>
              <a:rPr dirty="0" sz="2000" spc="-200">
                <a:latin typeface="Arial"/>
                <a:cs typeface="Arial"/>
              </a:rPr>
              <a:t> </a:t>
            </a:r>
            <a:r>
              <a:rPr dirty="0" sz="2000" spc="465">
                <a:latin typeface="Arial"/>
                <a:cs typeface="Arial"/>
              </a:rPr>
              <a:t>t</a:t>
            </a:r>
            <a:r>
              <a:rPr dirty="0" sz="2000" spc="110">
                <a:latin typeface="Arial"/>
                <a:cs typeface="Arial"/>
              </a:rPr>
              <a:t>o</a:t>
            </a:r>
            <a:r>
              <a:rPr dirty="0" sz="2000" spc="-200">
                <a:latin typeface="Arial"/>
                <a:cs typeface="Arial"/>
              </a:rPr>
              <a:t> </a:t>
            </a:r>
            <a:r>
              <a:rPr dirty="0" sz="2000" spc="5">
                <a:latin typeface="Arial"/>
                <a:cs typeface="Arial"/>
              </a:rPr>
              <a:t>5</a:t>
            </a:r>
            <a:r>
              <a:rPr dirty="0" sz="2000" spc="465">
                <a:latin typeface="Arial"/>
                <a:cs typeface="Arial"/>
              </a:rPr>
              <a:t>t</a:t>
            </a:r>
            <a:r>
              <a:rPr dirty="0" sz="2000" spc="75">
                <a:latin typeface="Arial"/>
                <a:cs typeface="Arial"/>
              </a:rPr>
              <a:t>h</a:t>
            </a:r>
            <a:r>
              <a:rPr dirty="0" sz="2000" spc="-200">
                <a:latin typeface="Arial"/>
                <a:cs typeface="Arial"/>
              </a:rPr>
              <a:t> </a:t>
            </a:r>
            <a:r>
              <a:rPr dirty="0" sz="2000" spc="25">
                <a:latin typeface="Arial"/>
                <a:cs typeface="Arial"/>
              </a:rPr>
              <a:t>G</a:t>
            </a:r>
            <a:r>
              <a:rPr dirty="0" sz="2000" spc="380">
                <a:latin typeface="Arial"/>
                <a:cs typeface="Arial"/>
              </a:rPr>
              <a:t>r</a:t>
            </a:r>
            <a:r>
              <a:rPr dirty="0" sz="2000" spc="-20">
                <a:latin typeface="Arial"/>
                <a:cs typeface="Arial"/>
              </a:rPr>
              <a:t>a</a:t>
            </a:r>
            <a:r>
              <a:rPr dirty="0" sz="2000" spc="204">
                <a:latin typeface="Arial"/>
                <a:cs typeface="Arial"/>
              </a:rPr>
              <a:t>d</a:t>
            </a:r>
            <a:r>
              <a:rPr dirty="0" sz="2000" spc="85">
                <a:latin typeface="Arial"/>
                <a:cs typeface="Arial"/>
              </a:rPr>
              <a:t>e</a:t>
            </a:r>
            <a:endParaRPr sz="2000">
              <a:latin typeface="Arial"/>
              <a:cs typeface="Arial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104688" y="1731566"/>
            <a:ext cx="4002404" cy="3108960"/>
          </a:xfrm>
          <a:custGeom>
            <a:avLst/>
            <a:gdLst/>
            <a:ahLst/>
            <a:cxnLst/>
            <a:rect l="l" t="t" r="r" b="b"/>
            <a:pathLst>
              <a:path w="4002404" h="3108960">
                <a:moveTo>
                  <a:pt x="3649982" y="3108629"/>
                </a:moveTo>
                <a:lnTo>
                  <a:pt x="352119" y="3108629"/>
                </a:lnTo>
                <a:lnTo>
                  <a:pt x="338142" y="3108352"/>
                </a:lnTo>
                <a:lnTo>
                  <a:pt x="296703" y="3104243"/>
                </a:lnTo>
                <a:lnTo>
                  <a:pt x="256312" y="3095346"/>
                </a:lnTo>
                <a:lnTo>
                  <a:pt x="217369" y="3081826"/>
                </a:lnTo>
                <a:lnTo>
                  <a:pt x="180272" y="3063849"/>
                </a:lnTo>
                <a:lnTo>
                  <a:pt x="145420" y="3041579"/>
                </a:lnTo>
                <a:lnTo>
                  <a:pt x="113212" y="3015183"/>
                </a:lnTo>
                <a:lnTo>
                  <a:pt x="84199" y="2984999"/>
                </a:lnTo>
                <a:lnTo>
                  <a:pt x="59160" y="2951866"/>
                </a:lnTo>
                <a:lnTo>
                  <a:pt x="38303" y="2916221"/>
                </a:lnTo>
                <a:lnTo>
                  <a:pt x="21793" y="2878464"/>
                </a:lnTo>
                <a:lnTo>
                  <a:pt x="9796" y="2838994"/>
                </a:lnTo>
                <a:lnTo>
                  <a:pt x="2476" y="2798209"/>
                </a:lnTo>
                <a:lnTo>
                  <a:pt x="0" y="2756510"/>
                </a:lnTo>
                <a:lnTo>
                  <a:pt x="0" y="352119"/>
                </a:lnTo>
                <a:lnTo>
                  <a:pt x="2476" y="310419"/>
                </a:lnTo>
                <a:lnTo>
                  <a:pt x="9796" y="269635"/>
                </a:lnTo>
                <a:lnTo>
                  <a:pt x="21793" y="230165"/>
                </a:lnTo>
                <a:lnTo>
                  <a:pt x="38303" y="192408"/>
                </a:lnTo>
                <a:lnTo>
                  <a:pt x="59160" y="156763"/>
                </a:lnTo>
                <a:lnTo>
                  <a:pt x="84199" y="123630"/>
                </a:lnTo>
                <a:lnTo>
                  <a:pt x="113212" y="93446"/>
                </a:lnTo>
                <a:lnTo>
                  <a:pt x="145420" y="67050"/>
                </a:lnTo>
                <a:lnTo>
                  <a:pt x="180272" y="44780"/>
                </a:lnTo>
                <a:lnTo>
                  <a:pt x="217369" y="26803"/>
                </a:lnTo>
                <a:lnTo>
                  <a:pt x="256312" y="13283"/>
                </a:lnTo>
                <a:lnTo>
                  <a:pt x="296703" y="4386"/>
                </a:lnTo>
                <a:lnTo>
                  <a:pt x="338142" y="277"/>
                </a:lnTo>
                <a:lnTo>
                  <a:pt x="352118" y="0"/>
                </a:lnTo>
                <a:lnTo>
                  <a:pt x="3649983" y="0"/>
                </a:lnTo>
                <a:lnTo>
                  <a:pt x="3691682" y="2476"/>
                </a:lnTo>
                <a:lnTo>
                  <a:pt x="3732466" y="9796"/>
                </a:lnTo>
                <a:lnTo>
                  <a:pt x="3771936" y="21793"/>
                </a:lnTo>
                <a:lnTo>
                  <a:pt x="3809693" y="38303"/>
                </a:lnTo>
                <a:lnTo>
                  <a:pt x="3845338" y="59160"/>
                </a:lnTo>
                <a:lnTo>
                  <a:pt x="3878471" y="84199"/>
                </a:lnTo>
                <a:lnTo>
                  <a:pt x="3908655" y="113212"/>
                </a:lnTo>
                <a:lnTo>
                  <a:pt x="3935051" y="145420"/>
                </a:lnTo>
                <a:lnTo>
                  <a:pt x="3957321" y="180272"/>
                </a:lnTo>
                <a:lnTo>
                  <a:pt x="3975298" y="217369"/>
                </a:lnTo>
                <a:lnTo>
                  <a:pt x="3988818" y="256312"/>
                </a:lnTo>
                <a:lnTo>
                  <a:pt x="3997715" y="296703"/>
                </a:lnTo>
                <a:lnTo>
                  <a:pt x="4001824" y="338142"/>
                </a:lnTo>
                <a:lnTo>
                  <a:pt x="4002101" y="352119"/>
                </a:lnTo>
                <a:lnTo>
                  <a:pt x="4002101" y="2756510"/>
                </a:lnTo>
                <a:lnTo>
                  <a:pt x="3999625" y="2798209"/>
                </a:lnTo>
                <a:lnTo>
                  <a:pt x="3992305" y="2838994"/>
                </a:lnTo>
                <a:lnTo>
                  <a:pt x="3980308" y="2878464"/>
                </a:lnTo>
                <a:lnTo>
                  <a:pt x="3963798" y="2916221"/>
                </a:lnTo>
                <a:lnTo>
                  <a:pt x="3942941" y="2951866"/>
                </a:lnTo>
                <a:lnTo>
                  <a:pt x="3917902" y="2984999"/>
                </a:lnTo>
                <a:lnTo>
                  <a:pt x="3888889" y="3015183"/>
                </a:lnTo>
                <a:lnTo>
                  <a:pt x="3856681" y="3041579"/>
                </a:lnTo>
                <a:lnTo>
                  <a:pt x="3821829" y="3063849"/>
                </a:lnTo>
                <a:lnTo>
                  <a:pt x="3784732" y="3081826"/>
                </a:lnTo>
                <a:lnTo>
                  <a:pt x="3745789" y="3095346"/>
                </a:lnTo>
                <a:lnTo>
                  <a:pt x="3705398" y="3104243"/>
                </a:lnTo>
                <a:lnTo>
                  <a:pt x="3663959" y="3108352"/>
                </a:lnTo>
                <a:lnTo>
                  <a:pt x="3649982" y="3108629"/>
                </a:lnTo>
                <a:close/>
              </a:path>
            </a:pathLst>
          </a:custGeom>
          <a:solidFill>
            <a:srgbClr val="DEDEDA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354163" y="5475681"/>
            <a:ext cx="2647785" cy="397167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4813176" y="620989"/>
            <a:ext cx="2544412" cy="381661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 txBox="1"/>
          <p:nvPr/>
        </p:nvSpPr>
        <p:spPr>
          <a:xfrm>
            <a:off x="6407146" y="9645978"/>
            <a:ext cx="403860" cy="3302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2400" spc="160">
                <a:solidFill>
                  <a:srgbClr val="FFFFFF"/>
                </a:solidFill>
                <a:latin typeface="Arial"/>
                <a:cs typeface="Arial"/>
              </a:rPr>
              <a:t>0</a:t>
            </a:r>
            <a:r>
              <a:rPr dirty="0" sz="2400" spc="130">
                <a:solidFill>
                  <a:srgbClr val="FFFFFF"/>
                </a:solidFill>
                <a:latin typeface="Arial"/>
                <a:cs typeface="Arial"/>
              </a:rPr>
              <a:t>8</a:t>
            </a:r>
            <a:endParaRPr sz="2400">
              <a:latin typeface="Arial"/>
              <a:cs typeface="Arial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1645225" y="1755942"/>
            <a:ext cx="742950" cy="2794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2000" spc="-45">
                <a:latin typeface="Arial"/>
                <a:cs typeface="Arial"/>
              </a:rPr>
              <a:t>P</a:t>
            </a:r>
            <a:r>
              <a:rPr dirty="0" sz="2000" spc="380">
                <a:latin typeface="Arial"/>
                <a:cs typeface="Arial"/>
              </a:rPr>
              <a:t>r</a:t>
            </a:r>
            <a:r>
              <a:rPr dirty="0" sz="2000" spc="80">
                <a:latin typeface="Arial"/>
                <a:cs typeface="Arial"/>
              </a:rPr>
              <a:t>e</a:t>
            </a:r>
            <a:r>
              <a:rPr dirty="0" sz="2000" spc="120">
                <a:latin typeface="Arial"/>
                <a:cs typeface="Arial"/>
              </a:rPr>
              <a:t>-</a:t>
            </a:r>
            <a:r>
              <a:rPr dirty="0" sz="2000" spc="-55">
                <a:latin typeface="Arial"/>
                <a:cs typeface="Arial"/>
              </a:rPr>
              <a:t>K</a:t>
            </a:r>
            <a:endParaRPr sz="2000">
              <a:latin typeface="Arial"/>
              <a:cs typeface="Arial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461617" y="9735615"/>
            <a:ext cx="2435225" cy="77660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 marR="5080">
              <a:lnSpc>
                <a:spcPts val="3140"/>
              </a:lnSpc>
            </a:pPr>
            <a:r>
              <a:rPr dirty="0" sz="2750" spc="345">
                <a:solidFill>
                  <a:srgbClr val="EDB92A"/>
                </a:solidFill>
                <a:latin typeface="Arial"/>
                <a:cs typeface="Arial"/>
              </a:rPr>
              <a:t>A</a:t>
            </a:r>
            <a:r>
              <a:rPr dirty="0" sz="2750" spc="-50">
                <a:solidFill>
                  <a:srgbClr val="EDB92A"/>
                </a:solidFill>
                <a:latin typeface="Arial"/>
                <a:cs typeface="Arial"/>
              </a:rPr>
              <a:t>L</a:t>
            </a:r>
            <a:r>
              <a:rPr dirty="0" sz="2750" spc="135">
                <a:solidFill>
                  <a:srgbClr val="EDB92A"/>
                </a:solidFill>
                <a:latin typeface="Arial"/>
                <a:cs typeface="Arial"/>
              </a:rPr>
              <a:t> </a:t>
            </a:r>
            <a:r>
              <a:rPr dirty="0" sz="2750" spc="455">
                <a:solidFill>
                  <a:srgbClr val="EDB92A"/>
                </a:solidFill>
                <a:latin typeface="Arial"/>
                <a:cs typeface="Arial"/>
              </a:rPr>
              <a:t>W</a:t>
            </a:r>
            <a:r>
              <a:rPr dirty="0" sz="2750" spc="345">
                <a:solidFill>
                  <a:srgbClr val="EDB92A"/>
                </a:solidFill>
                <a:latin typeface="Arial"/>
                <a:cs typeface="Arial"/>
              </a:rPr>
              <a:t>A</a:t>
            </a:r>
            <a:r>
              <a:rPr dirty="0" sz="2750" spc="215">
                <a:solidFill>
                  <a:srgbClr val="EDB92A"/>
                </a:solidFill>
                <a:latin typeface="Arial"/>
                <a:cs typeface="Arial"/>
              </a:rPr>
              <a:t>D</a:t>
            </a:r>
            <a:r>
              <a:rPr dirty="0" sz="2750" spc="305">
                <a:solidFill>
                  <a:srgbClr val="EDB92A"/>
                </a:solidFill>
                <a:latin typeface="Arial"/>
                <a:cs typeface="Arial"/>
              </a:rPr>
              <a:t>OO</a:t>
            </a:r>
            <a:r>
              <a:rPr dirty="0" sz="2750" spc="15">
                <a:solidFill>
                  <a:srgbClr val="EDB92A"/>
                </a:solidFill>
                <a:latin typeface="Arial"/>
                <a:cs typeface="Arial"/>
              </a:rPr>
              <a:t>D</a:t>
            </a:r>
            <a:r>
              <a:rPr dirty="0" sz="2750" spc="5">
                <a:solidFill>
                  <a:srgbClr val="EDB92A"/>
                </a:solidFill>
                <a:latin typeface="Arial"/>
                <a:cs typeface="Arial"/>
              </a:rPr>
              <a:t> </a:t>
            </a:r>
            <a:r>
              <a:rPr dirty="0" sz="2750" spc="345">
                <a:solidFill>
                  <a:srgbClr val="EDB92A"/>
                </a:solidFill>
                <a:latin typeface="Arial"/>
                <a:cs typeface="Arial"/>
              </a:rPr>
              <a:t>A</a:t>
            </a:r>
            <a:r>
              <a:rPr dirty="0" sz="2750" spc="375">
                <a:solidFill>
                  <a:srgbClr val="EDB92A"/>
                </a:solidFill>
                <a:latin typeface="Arial"/>
                <a:cs typeface="Arial"/>
              </a:rPr>
              <a:t>C</a:t>
            </a:r>
            <a:r>
              <a:rPr dirty="0" sz="2750" spc="345">
                <a:solidFill>
                  <a:srgbClr val="EDB92A"/>
                </a:solidFill>
                <a:latin typeface="Arial"/>
                <a:cs typeface="Arial"/>
              </a:rPr>
              <a:t>A</a:t>
            </a:r>
            <a:r>
              <a:rPr dirty="0" sz="2750" spc="215">
                <a:solidFill>
                  <a:srgbClr val="EDB92A"/>
                </a:solidFill>
                <a:latin typeface="Arial"/>
                <a:cs typeface="Arial"/>
              </a:rPr>
              <a:t>D</a:t>
            </a:r>
            <a:r>
              <a:rPr dirty="0" sz="2750" spc="-95">
                <a:solidFill>
                  <a:srgbClr val="EDB92A"/>
                </a:solidFill>
                <a:latin typeface="Arial"/>
                <a:cs typeface="Arial"/>
              </a:rPr>
              <a:t>E</a:t>
            </a:r>
            <a:r>
              <a:rPr dirty="0" sz="2750" spc="245">
                <a:solidFill>
                  <a:srgbClr val="EDB92A"/>
                </a:solidFill>
                <a:latin typeface="Arial"/>
                <a:cs typeface="Arial"/>
              </a:rPr>
              <a:t>M</a:t>
            </a:r>
            <a:r>
              <a:rPr dirty="0" sz="2750" spc="180">
                <a:solidFill>
                  <a:srgbClr val="EDB92A"/>
                </a:solidFill>
                <a:latin typeface="Arial"/>
                <a:cs typeface="Arial"/>
              </a:rPr>
              <a:t>Y</a:t>
            </a:r>
            <a:endParaRPr sz="2750">
              <a:latin typeface="Arial"/>
              <a:cs typeface="Arial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587043" y="4612183"/>
            <a:ext cx="931544" cy="1778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200" spc="-295">
                <a:solidFill>
                  <a:srgbClr val="40330D"/>
                </a:solidFill>
                <a:latin typeface="Arial"/>
                <a:cs typeface="Arial"/>
              </a:rPr>
              <a:t>1</a:t>
            </a:r>
            <a:r>
              <a:rPr dirty="0" sz="1200" spc="-70">
                <a:solidFill>
                  <a:srgbClr val="40330D"/>
                </a:solidFill>
                <a:latin typeface="Arial"/>
                <a:cs typeface="Arial"/>
              </a:rPr>
              <a:t>:</a:t>
            </a:r>
            <a:r>
              <a:rPr dirty="0" sz="1200" spc="-35">
                <a:solidFill>
                  <a:srgbClr val="40330D"/>
                </a:solidFill>
                <a:latin typeface="Arial"/>
                <a:cs typeface="Arial"/>
              </a:rPr>
              <a:t>3</a:t>
            </a:r>
            <a:r>
              <a:rPr dirty="0" sz="1200" spc="170">
                <a:solidFill>
                  <a:srgbClr val="40330D"/>
                </a:solidFill>
                <a:latin typeface="Arial"/>
                <a:cs typeface="Arial"/>
              </a:rPr>
              <a:t>0</a:t>
            </a:r>
            <a:r>
              <a:rPr dirty="0" sz="1200" spc="145">
                <a:solidFill>
                  <a:srgbClr val="40330D"/>
                </a:solidFill>
                <a:latin typeface="Arial"/>
                <a:cs typeface="Arial"/>
              </a:rPr>
              <a:t>p</a:t>
            </a:r>
            <a:r>
              <a:rPr dirty="0" sz="1200" spc="100">
                <a:solidFill>
                  <a:srgbClr val="40330D"/>
                </a:solidFill>
                <a:latin typeface="Arial"/>
                <a:cs typeface="Arial"/>
              </a:rPr>
              <a:t>m</a:t>
            </a:r>
            <a:r>
              <a:rPr dirty="0" sz="1200" spc="75">
                <a:solidFill>
                  <a:srgbClr val="40330D"/>
                </a:solidFill>
                <a:latin typeface="Arial"/>
                <a:cs typeface="Arial"/>
              </a:rPr>
              <a:t>-</a:t>
            </a:r>
            <a:r>
              <a:rPr dirty="0" sz="1200" spc="25">
                <a:solidFill>
                  <a:srgbClr val="40330D"/>
                </a:solidFill>
                <a:latin typeface="Arial"/>
                <a:cs typeface="Arial"/>
              </a:rPr>
              <a:t>2</a:t>
            </a:r>
            <a:r>
              <a:rPr dirty="0" sz="1200" spc="145">
                <a:solidFill>
                  <a:srgbClr val="40330D"/>
                </a:solidFill>
                <a:latin typeface="Arial"/>
                <a:cs typeface="Arial"/>
              </a:rPr>
              <a:t>p</a:t>
            </a:r>
            <a:r>
              <a:rPr dirty="0" sz="1200" spc="100">
                <a:solidFill>
                  <a:srgbClr val="40330D"/>
                </a:solidFill>
                <a:latin typeface="Arial"/>
                <a:cs typeface="Arial"/>
              </a:rPr>
              <a:t>m</a:t>
            </a:r>
            <a:endParaRPr sz="1200">
              <a:latin typeface="Arial"/>
              <a:cs typeface="Arial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2139408" y="4600762"/>
            <a:ext cx="1287145" cy="1778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200" spc="-25">
                <a:solidFill>
                  <a:srgbClr val="40330D"/>
                </a:solidFill>
                <a:latin typeface="Arial"/>
                <a:cs typeface="Arial"/>
              </a:rPr>
              <a:t>P</a:t>
            </a:r>
            <a:r>
              <a:rPr dirty="0" sz="1200" spc="15">
                <a:solidFill>
                  <a:srgbClr val="40330D"/>
                </a:solidFill>
                <a:latin typeface="Arial"/>
                <a:cs typeface="Arial"/>
              </a:rPr>
              <a:t>l</a:t>
            </a:r>
            <a:r>
              <a:rPr dirty="0" sz="1200" spc="-10">
                <a:solidFill>
                  <a:srgbClr val="40330D"/>
                </a:solidFill>
                <a:latin typeface="Arial"/>
                <a:cs typeface="Arial"/>
              </a:rPr>
              <a:t>a</a:t>
            </a:r>
            <a:r>
              <a:rPr dirty="0" sz="1200" spc="140">
                <a:solidFill>
                  <a:srgbClr val="40330D"/>
                </a:solidFill>
                <a:latin typeface="Arial"/>
                <a:cs typeface="Arial"/>
              </a:rPr>
              <a:t>y</a:t>
            </a:r>
            <a:r>
              <a:rPr dirty="0" sz="1200" spc="280">
                <a:solidFill>
                  <a:srgbClr val="40330D"/>
                </a:solidFill>
                <a:latin typeface="Arial"/>
                <a:cs typeface="Arial"/>
              </a:rPr>
              <a:t>t</a:t>
            </a:r>
            <a:r>
              <a:rPr dirty="0" sz="1200" spc="15">
                <a:solidFill>
                  <a:srgbClr val="40330D"/>
                </a:solidFill>
                <a:latin typeface="Arial"/>
                <a:cs typeface="Arial"/>
              </a:rPr>
              <a:t>i</a:t>
            </a:r>
            <a:r>
              <a:rPr dirty="0" sz="1200" spc="100">
                <a:solidFill>
                  <a:srgbClr val="40330D"/>
                </a:solidFill>
                <a:latin typeface="Arial"/>
                <a:cs typeface="Arial"/>
              </a:rPr>
              <a:t>m</a:t>
            </a:r>
            <a:r>
              <a:rPr dirty="0" sz="1200" spc="50">
                <a:solidFill>
                  <a:srgbClr val="40330D"/>
                </a:solidFill>
                <a:latin typeface="Arial"/>
                <a:cs typeface="Arial"/>
              </a:rPr>
              <a:t>e</a:t>
            </a:r>
            <a:r>
              <a:rPr dirty="0" sz="1200" spc="235">
                <a:solidFill>
                  <a:srgbClr val="40330D"/>
                </a:solidFill>
                <a:latin typeface="Arial"/>
                <a:cs typeface="Arial"/>
              </a:rPr>
              <a:t>/</a:t>
            </a:r>
            <a:r>
              <a:rPr dirty="0" sz="1200" spc="-65">
                <a:solidFill>
                  <a:srgbClr val="40330D"/>
                </a:solidFill>
                <a:latin typeface="Arial"/>
                <a:cs typeface="Arial"/>
              </a:rPr>
              <a:t>R</a:t>
            </a:r>
            <a:r>
              <a:rPr dirty="0" sz="1200" spc="50">
                <a:solidFill>
                  <a:srgbClr val="40330D"/>
                </a:solidFill>
                <a:latin typeface="Arial"/>
                <a:cs typeface="Arial"/>
              </a:rPr>
              <a:t>e</a:t>
            </a:r>
            <a:r>
              <a:rPr dirty="0" sz="1200" spc="105">
                <a:solidFill>
                  <a:srgbClr val="40330D"/>
                </a:solidFill>
                <a:latin typeface="Arial"/>
                <a:cs typeface="Arial"/>
              </a:rPr>
              <a:t>c</a:t>
            </a:r>
            <a:r>
              <a:rPr dirty="0" sz="1200" spc="50">
                <a:solidFill>
                  <a:srgbClr val="40330D"/>
                </a:solidFill>
                <a:latin typeface="Arial"/>
                <a:cs typeface="Arial"/>
              </a:rPr>
              <a:t>e</a:t>
            </a:r>
            <a:r>
              <a:rPr dirty="0" sz="1200" spc="50">
                <a:solidFill>
                  <a:srgbClr val="40330D"/>
                </a:solidFill>
                <a:latin typeface="Arial"/>
                <a:cs typeface="Arial"/>
              </a:rPr>
              <a:t>ss</a:t>
            </a:r>
            <a:endParaRPr sz="1200">
              <a:latin typeface="Arial"/>
              <a:cs typeface="Arial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4204297" y="8271706"/>
            <a:ext cx="2526665" cy="1778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200" spc="-130">
                <a:solidFill>
                  <a:srgbClr val="B95C2D"/>
                </a:solidFill>
                <a:latin typeface="Arial"/>
                <a:cs typeface="Arial"/>
              </a:rPr>
              <a:t>E</a:t>
            </a:r>
            <a:r>
              <a:rPr dirty="0" sz="1200" spc="135">
                <a:solidFill>
                  <a:srgbClr val="B95C2D"/>
                </a:solidFill>
                <a:latin typeface="Arial"/>
                <a:cs typeface="Arial"/>
              </a:rPr>
              <a:t>x</a:t>
            </a:r>
            <a:r>
              <a:rPr dirty="0" sz="1200" spc="-10">
                <a:solidFill>
                  <a:srgbClr val="B95C2D"/>
                </a:solidFill>
                <a:latin typeface="Arial"/>
                <a:cs typeface="Arial"/>
              </a:rPr>
              <a:t>a</a:t>
            </a:r>
            <a:r>
              <a:rPr dirty="0" sz="1200" spc="100">
                <a:solidFill>
                  <a:srgbClr val="B95C2D"/>
                </a:solidFill>
                <a:latin typeface="Arial"/>
                <a:cs typeface="Arial"/>
              </a:rPr>
              <a:t>m</a:t>
            </a:r>
            <a:r>
              <a:rPr dirty="0" sz="1200" spc="145">
                <a:solidFill>
                  <a:srgbClr val="B95C2D"/>
                </a:solidFill>
                <a:latin typeface="Arial"/>
                <a:cs typeface="Arial"/>
              </a:rPr>
              <a:t>p</a:t>
            </a:r>
            <a:r>
              <a:rPr dirty="0" sz="1200" spc="15">
                <a:solidFill>
                  <a:srgbClr val="B95C2D"/>
                </a:solidFill>
                <a:latin typeface="Arial"/>
                <a:cs typeface="Arial"/>
              </a:rPr>
              <a:t>l</a:t>
            </a:r>
            <a:r>
              <a:rPr dirty="0" sz="1200" spc="50">
                <a:solidFill>
                  <a:srgbClr val="B95C2D"/>
                </a:solidFill>
                <a:latin typeface="Arial"/>
                <a:cs typeface="Arial"/>
              </a:rPr>
              <a:t>e</a:t>
            </a:r>
            <a:r>
              <a:rPr dirty="0" sz="1200" spc="-120">
                <a:solidFill>
                  <a:srgbClr val="B95C2D"/>
                </a:solidFill>
                <a:latin typeface="Arial"/>
                <a:cs typeface="Arial"/>
              </a:rPr>
              <a:t> </a:t>
            </a:r>
            <a:r>
              <a:rPr dirty="0" sz="1200" spc="240">
                <a:solidFill>
                  <a:srgbClr val="B95C2D"/>
                </a:solidFill>
                <a:latin typeface="Arial"/>
                <a:cs typeface="Arial"/>
              </a:rPr>
              <a:t>f</a:t>
            </a:r>
            <a:r>
              <a:rPr dirty="0" sz="1200" spc="229">
                <a:solidFill>
                  <a:srgbClr val="B95C2D"/>
                </a:solidFill>
                <a:latin typeface="Arial"/>
                <a:cs typeface="Arial"/>
              </a:rPr>
              <a:t>r</a:t>
            </a:r>
            <a:r>
              <a:rPr dirty="0" sz="1200" spc="80">
                <a:solidFill>
                  <a:srgbClr val="B95C2D"/>
                </a:solidFill>
                <a:latin typeface="Arial"/>
                <a:cs typeface="Arial"/>
              </a:rPr>
              <a:t>om</a:t>
            </a:r>
            <a:r>
              <a:rPr dirty="0" sz="1200" spc="-120">
                <a:solidFill>
                  <a:srgbClr val="B95C2D"/>
                </a:solidFill>
                <a:latin typeface="Arial"/>
                <a:cs typeface="Arial"/>
              </a:rPr>
              <a:t> </a:t>
            </a:r>
            <a:r>
              <a:rPr dirty="0" sz="1200" spc="-295">
                <a:solidFill>
                  <a:srgbClr val="B95C2D"/>
                </a:solidFill>
                <a:latin typeface="Arial"/>
                <a:cs typeface="Arial"/>
              </a:rPr>
              <a:t>1</a:t>
            </a:r>
            <a:r>
              <a:rPr dirty="0" sz="1200">
                <a:solidFill>
                  <a:srgbClr val="B95C2D"/>
                </a:solidFill>
                <a:latin typeface="Arial"/>
                <a:cs typeface="Arial"/>
              </a:rPr>
              <a:t>s</a:t>
            </a:r>
            <a:r>
              <a:rPr dirty="0" sz="1200" spc="280">
                <a:solidFill>
                  <a:srgbClr val="B95C2D"/>
                </a:solidFill>
                <a:latin typeface="Arial"/>
                <a:cs typeface="Arial"/>
              </a:rPr>
              <a:t>t</a:t>
            </a:r>
            <a:r>
              <a:rPr dirty="0" sz="1200" spc="-120">
                <a:solidFill>
                  <a:srgbClr val="B95C2D"/>
                </a:solidFill>
                <a:latin typeface="Arial"/>
                <a:cs typeface="Arial"/>
              </a:rPr>
              <a:t> </a:t>
            </a:r>
            <a:r>
              <a:rPr dirty="0" sz="1200" spc="15">
                <a:solidFill>
                  <a:srgbClr val="B95C2D"/>
                </a:solidFill>
                <a:latin typeface="Arial"/>
                <a:cs typeface="Arial"/>
              </a:rPr>
              <a:t>G</a:t>
            </a:r>
            <a:r>
              <a:rPr dirty="0" sz="1200" spc="229">
                <a:solidFill>
                  <a:srgbClr val="B95C2D"/>
                </a:solidFill>
                <a:latin typeface="Arial"/>
                <a:cs typeface="Arial"/>
              </a:rPr>
              <a:t>r</a:t>
            </a:r>
            <a:r>
              <a:rPr dirty="0" sz="1200" spc="-10">
                <a:solidFill>
                  <a:srgbClr val="B95C2D"/>
                </a:solidFill>
                <a:latin typeface="Arial"/>
                <a:cs typeface="Arial"/>
              </a:rPr>
              <a:t>a</a:t>
            </a:r>
            <a:r>
              <a:rPr dirty="0" sz="1200" spc="125">
                <a:solidFill>
                  <a:srgbClr val="B95C2D"/>
                </a:solidFill>
                <a:latin typeface="Arial"/>
                <a:cs typeface="Arial"/>
              </a:rPr>
              <a:t>d</a:t>
            </a:r>
            <a:r>
              <a:rPr dirty="0" sz="1200" spc="50">
                <a:solidFill>
                  <a:srgbClr val="B95C2D"/>
                </a:solidFill>
                <a:latin typeface="Arial"/>
                <a:cs typeface="Arial"/>
              </a:rPr>
              <a:t>e</a:t>
            </a:r>
            <a:r>
              <a:rPr dirty="0" sz="1200" spc="-120">
                <a:solidFill>
                  <a:srgbClr val="B95C2D"/>
                </a:solidFill>
                <a:latin typeface="Arial"/>
                <a:cs typeface="Arial"/>
              </a:rPr>
              <a:t> </a:t>
            </a:r>
            <a:r>
              <a:rPr dirty="0" sz="1200" spc="-100">
                <a:solidFill>
                  <a:srgbClr val="B95C2D"/>
                </a:solidFill>
                <a:latin typeface="Arial"/>
                <a:cs typeface="Arial"/>
              </a:rPr>
              <a:t>S</a:t>
            </a:r>
            <a:r>
              <a:rPr dirty="0" sz="1200" spc="105">
                <a:solidFill>
                  <a:srgbClr val="B95C2D"/>
                </a:solidFill>
                <a:latin typeface="Arial"/>
                <a:cs typeface="Arial"/>
              </a:rPr>
              <a:t>c</a:t>
            </a:r>
            <a:r>
              <a:rPr dirty="0" sz="1200" spc="45">
                <a:solidFill>
                  <a:srgbClr val="B95C2D"/>
                </a:solidFill>
                <a:latin typeface="Arial"/>
                <a:cs typeface="Arial"/>
              </a:rPr>
              <a:t>h</a:t>
            </a:r>
            <a:r>
              <a:rPr dirty="0" sz="1200" spc="50">
                <a:solidFill>
                  <a:srgbClr val="B95C2D"/>
                </a:solidFill>
                <a:latin typeface="Arial"/>
                <a:cs typeface="Arial"/>
              </a:rPr>
              <a:t>e</a:t>
            </a:r>
            <a:r>
              <a:rPr dirty="0" sz="1200" spc="125">
                <a:solidFill>
                  <a:srgbClr val="B95C2D"/>
                </a:solidFill>
                <a:latin typeface="Arial"/>
                <a:cs typeface="Arial"/>
              </a:rPr>
              <a:t>d</a:t>
            </a:r>
            <a:r>
              <a:rPr dirty="0" sz="1200" spc="70">
                <a:solidFill>
                  <a:srgbClr val="B95C2D"/>
                </a:solidFill>
                <a:latin typeface="Arial"/>
                <a:cs typeface="Arial"/>
              </a:rPr>
              <a:t>u</a:t>
            </a:r>
            <a:r>
              <a:rPr dirty="0" sz="1200" spc="15">
                <a:solidFill>
                  <a:srgbClr val="B95C2D"/>
                </a:solidFill>
                <a:latin typeface="Arial"/>
                <a:cs typeface="Arial"/>
              </a:rPr>
              <a:t>l</a:t>
            </a:r>
            <a:r>
              <a:rPr dirty="0" sz="1200" spc="50">
                <a:solidFill>
                  <a:srgbClr val="B95C2D"/>
                </a:solidFill>
                <a:latin typeface="Arial"/>
                <a:cs typeface="Arial"/>
              </a:rPr>
              <a:t>e</a:t>
            </a:r>
            <a:endParaRPr sz="1200">
              <a:latin typeface="Arial"/>
              <a:cs typeface="Arial"/>
            </a:endParaRPr>
          </a:p>
        </p:txBody>
      </p:sp>
      <p:graphicFrame>
        <p:nvGraphicFramePr>
          <p:cNvPr id="6" name="object 6"/>
          <p:cNvGraphicFramePr>
            <a:graphicFrameLocks noGrp="1"/>
          </p:cNvGraphicFramePr>
          <p:nvPr/>
        </p:nvGraphicFramePr>
        <p:xfrm>
          <a:off x="3656840" y="5678480"/>
          <a:ext cx="3589654" cy="252603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327458"/>
                <a:gridCol w="2248712"/>
              </a:tblGrid>
              <a:tr h="228817">
                <a:tc>
                  <a:txBody>
                    <a:bodyPr/>
                    <a:lstStyle/>
                    <a:p>
                      <a:pPr marL="329565">
                        <a:lnSpc>
                          <a:spcPts val="1350"/>
                        </a:lnSpc>
                      </a:pPr>
                      <a:r>
                        <a:rPr dirty="0" sz="1200">
                          <a:solidFill>
                            <a:srgbClr val="40330D"/>
                          </a:solidFill>
                          <a:latin typeface="Arial"/>
                          <a:cs typeface="Arial"/>
                        </a:rPr>
                        <a:t>8</a:t>
                      </a:r>
                      <a:r>
                        <a:rPr dirty="0" sz="1200">
                          <a:solidFill>
                            <a:srgbClr val="40330D"/>
                          </a:solidFill>
                          <a:latin typeface="Arial"/>
                          <a:cs typeface="Arial"/>
                        </a:rPr>
                        <a:t>a</a:t>
                      </a:r>
                      <a:r>
                        <a:rPr dirty="0" sz="1200">
                          <a:solidFill>
                            <a:srgbClr val="40330D"/>
                          </a:solidFill>
                          <a:latin typeface="Arial"/>
                          <a:cs typeface="Arial"/>
                        </a:rPr>
                        <a:t>m</a:t>
                      </a:r>
                      <a:r>
                        <a:rPr dirty="0" sz="1200">
                          <a:solidFill>
                            <a:srgbClr val="40330D"/>
                          </a:solidFill>
                          <a:latin typeface="Arial"/>
                          <a:cs typeface="Arial"/>
                        </a:rPr>
                        <a:t>-</a:t>
                      </a:r>
                      <a:r>
                        <a:rPr dirty="0" sz="1200">
                          <a:solidFill>
                            <a:srgbClr val="40330D"/>
                          </a:solidFill>
                          <a:latin typeface="Arial"/>
                          <a:cs typeface="Arial"/>
                        </a:rPr>
                        <a:t>9</a:t>
                      </a:r>
                      <a:r>
                        <a:rPr dirty="0" sz="1200">
                          <a:solidFill>
                            <a:srgbClr val="40330D"/>
                          </a:solidFill>
                          <a:latin typeface="Arial"/>
                          <a:cs typeface="Arial"/>
                        </a:rPr>
                        <a:t>a</a:t>
                      </a:r>
                      <a:r>
                        <a:rPr dirty="0" sz="1200">
                          <a:solidFill>
                            <a:srgbClr val="40330D"/>
                          </a:solidFill>
                          <a:latin typeface="Arial"/>
                          <a:cs typeface="Arial"/>
                        </a:rPr>
                        <a:t>m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R w="8662">
                      <a:solidFill>
                        <a:srgbClr val="FFFFFF"/>
                      </a:solidFill>
                      <a:prstDash val="solid"/>
                    </a:lnR>
                    <a:lnT w="8663">
                      <a:solidFill>
                        <a:srgbClr val="FFFFFF"/>
                      </a:solidFill>
                      <a:prstDash val="solid"/>
                    </a:lnT>
                    <a:lnB w="8663">
                      <a:solidFill>
                        <a:srgbClr val="FFFFFF"/>
                      </a:solidFill>
                      <a:prstDash val="solid"/>
                    </a:lnB>
                    <a:solidFill>
                      <a:srgbClr val="DEDEDA"/>
                    </a:solidFill>
                  </a:tcPr>
                </a:tc>
                <a:tc>
                  <a:txBody>
                    <a:bodyPr/>
                    <a:lstStyle/>
                    <a:p>
                      <a:pPr marL="339090">
                        <a:lnSpc>
                          <a:spcPts val="1350"/>
                        </a:lnSpc>
                      </a:pPr>
                      <a:r>
                        <a:rPr dirty="0" sz="1200">
                          <a:solidFill>
                            <a:srgbClr val="40330D"/>
                          </a:solidFill>
                          <a:latin typeface="Arial"/>
                          <a:cs typeface="Arial"/>
                        </a:rPr>
                        <a:t>E</a:t>
                      </a:r>
                      <a:r>
                        <a:rPr dirty="0" sz="1200">
                          <a:solidFill>
                            <a:srgbClr val="40330D"/>
                          </a:solidFill>
                          <a:latin typeface="Arial"/>
                          <a:cs typeface="Arial"/>
                        </a:rPr>
                        <a:t>n</a:t>
                      </a:r>
                      <a:r>
                        <a:rPr dirty="0" sz="1200">
                          <a:solidFill>
                            <a:srgbClr val="40330D"/>
                          </a:solidFill>
                          <a:latin typeface="Arial"/>
                          <a:cs typeface="Arial"/>
                        </a:rPr>
                        <a:t>g</a:t>
                      </a:r>
                      <a:r>
                        <a:rPr dirty="0" sz="1200">
                          <a:solidFill>
                            <a:srgbClr val="40330D"/>
                          </a:solidFill>
                          <a:latin typeface="Arial"/>
                          <a:cs typeface="Arial"/>
                        </a:rPr>
                        <a:t>li</a:t>
                      </a:r>
                      <a:r>
                        <a:rPr dirty="0" sz="1200">
                          <a:solidFill>
                            <a:srgbClr val="40330D"/>
                          </a:solidFill>
                          <a:latin typeface="Arial"/>
                          <a:cs typeface="Arial"/>
                        </a:rPr>
                        <a:t>s</a:t>
                      </a:r>
                      <a:r>
                        <a:rPr dirty="0" sz="1200">
                          <a:solidFill>
                            <a:srgbClr val="40330D"/>
                          </a:solidFill>
                          <a:latin typeface="Arial"/>
                          <a:cs typeface="Arial"/>
                        </a:rPr>
                        <a:t>h</a:t>
                      </a:r>
                      <a:r>
                        <a:rPr dirty="0" sz="1200" spc="-120">
                          <a:solidFill>
                            <a:srgbClr val="40330D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solidFill>
                            <a:srgbClr val="40330D"/>
                          </a:solidFill>
                          <a:latin typeface="Arial"/>
                          <a:cs typeface="Arial"/>
                        </a:rPr>
                        <a:t>L</a:t>
                      </a:r>
                      <a:r>
                        <a:rPr dirty="0" sz="1200">
                          <a:solidFill>
                            <a:srgbClr val="40330D"/>
                          </a:solidFill>
                          <a:latin typeface="Arial"/>
                          <a:cs typeface="Arial"/>
                        </a:rPr>
                        <a:t>a</a:t>
                      </a:r>
                      <a:r>
                        <a:rPr dirty="0" sz="1200">
                          <a:solidFill>
                            <a:srgbClr val="40330D"/>
                          </a:solidFill>
                          <a:latin typeface="Arial"/>
                          <a:cs typeface="Arial"/>
                        </a:rPr>
                        <a:t>n</a:t>
                      </a:r>
                      <a:r>
                        <a:rPr dirty="0" sz="1200">
                          <a:solidFill>
                            <a:srgbClr val="40330D"/>
                          </a:solidFill>
                          <a:latin typeface="Arial"/>
                          <a:cs typeface="Arial"/>
                        </a:rPr>
                        <a:t>g</a:t>
                      </a:r>
                      <a:r>
                        <a:rPr dirty="0" sz="1200">
                          <a:solidFill>
                            <a:srgbClr val="40330D"/>
                          </a:solidFill>
                          <a:latin typeface="Arial"/>
                          <a:cs typeface="Arial"/>
                        </a:rPr>
                        <a:t>u</a:t>
                      </a:r>
                      <a:r>
                        <a:rPr dirty="0" sz="1200">
                          <a:solidFill>
                            <a:srgbClr val="40330D"/>
                          </a:solidFill>
                          <a:latin typeface="Arial"/>
                          <a:cs typeface="Arial"/>
                        </a:rPr>
                        <a:t>a</a:t>
                      </a:r>
                      <a:r>
                        <a:rPr dirty="0" sz="1200">
                          <a:solidFill>
                            <a:srgbClr val="40330D"/>
                          </a:solidFill>
                          <a:latin typeface="Arial"/>
                          <a:cs typeface="Arial"/>
                        </a:rPr>
                        <a:t>g</a:t>
                      </a:r>
                      <a:r>
                        <a:rPr dirty="0" sz="1200">
                          <a:solidFill>
                            <a:srgbClr val="40330D"/>
                          </a:solidFill>
                          <a:latin typeface="Arial"/>
                          <a:cs typeface="Arial"/>
                        </a:rPr>
                        <a:t>e</a:t>
                      </a:r>
                      <a:r>
                        <a:rPr dirty="0" sz="1200" spc="-120">
                          <a:solidFill>
                            <a:srgbClr val="40330D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solidFill>
                            <a:srgbClr val="40330D"/>
                          </a:solidFill>
                          <a:latin typeface="Arial"/>
                          <a:cs typeface="Arial"/>
                        </a:rPr>
                        <a:t>A</a:t>
                      </a:r>
                      <a:r>
                        <a:rPr dirty="0" sz="1200">
                          <a:solidFill>
                            <a:srgbClr val="40330D"/>
                          </a:solidFill>
                          <a:latin typeface="Arial"/>
                          <a:cs typeface="Arial"/>
                        </a:rPr>
                        <a:t>r</a:t>
                      </a:r>
                      <a:r>
                        <a:rPr dirty="0" sz="1200">
                          <a:solidFill>
                            <a:srgbClr val="40330D"/>
                          </a:solidFill>
                          <a:latin typeface="Arial"/>
                          <a:cs typeface="Arial"/>
                        </a:rPr>
                        <a:t>t</a:t>
                      </a:r>
                      <a:r>
                        <a:rPr dirty="0" sz="1200">
                          <a:solidFill>
                            <a:srgbClr val="40330D"/>
                          </a:solidFill>
                          <a:latin typeface="Arial"/>
                          <a:cs typeface="Arial"/>
                        </a:rPr>
                        <a:t>s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8662">
                      <a:solidFill>
                        <a:srgbClr val="FFFFFF"/>
                      </a:solidFill>
                      <a:prstDash val="solid"/>
                    </a:lnL>
                    <a:lnT w="8663">
                      <a:solidFill>
                        <a:srgbClr val="FFFFFF"/>
                      </a:solidFill>
                      <a:prstDash val="solid"/>
                    </a:lnT>
                    <a:lnB w="8663">
                      <a:solidFill>
                        <a:srgbClr val="FFFFFF"/>
                      </a:solidFill>
                      <a:prstDash val="solid"/>
                    </a:lnB>
                    <a:solidFill>
                      <a:srgbClr val="DEDEDA"/>
                    </a:solidFill>
                  </a:tcPr>
                </a:tc>
              </a:tr>
              <a:tr h="228827">
                <a:tc>
                  <a:txBody>
                    <a:bodyPr/>
                    <a:lstStyle/>
                    <a:p>
                      <a:pPr marL="329565">
                        <a:lnSpc>
                          <a:spcPts val="1260"/>
                        </a:lnSpc>
                      </a:pPr>
                      <a:r>
                        <a:rPr dirty="0" sz="1200">
                          <a:solidFill>
                            <a:srgbClr val="40330D"/>
                          </a:solidFill>
                          <a:latin typeface="Arial"/>
                          <a:cs typeface="Arial"/>
                        </a:rPr>
                        <a:t>9</a:t>
                      </a:r>
                      <a:r>
                        <a:rPr dirty="0" sz="1200">
                          <a:solidFill>
                            <a:srgbClr val="40330D"/>
                          </a:solidFill>
                          <a:latin typeface="Arial"/>
                          <a:cs typeface="Arial"/>
                        </a:rPr>
                        <a:t>a</a:t>
                      </a:r>
                      <a:r>
                        <a:rPr dirty="0" sz="1200">
                          <a:solidFill>
                            <a:srgbClr val="40330D"/>
                          </a:solidFill>
                          <a:latin typeface="Arial"/>
                          <a:cs typeface="Arial"/>
                        </a:rPr>
                        <a:t>m</a:t>
                      </a:r>
                      <a:r>
                        <a:rPr dirty="0" sz="1200">
                          <a:solidFill>
                            <a:srgbClr val="40330D"/>
                          </a:solidFill>
                          <a:latin typeface="Arial"/>
                          <a:cs typeface="Arial"/>
                        </a:rPr>
                        <a:t>-</a:t>
                      </a:r>
                      <a:r>
                        <a:rPr dirty="0" sz="1200">
                          <a:solidFill>
                            <a:srgbClr val="40330D"/>
                          </a:solidFill>
                          <a:latin typeface="Arial"/>
                          <a:cs typeface="Arial"/>
                        </a:rPr>
                        <a:t>1</a:t>
                      </a:r>
                      <a:r>
                        <a:rPr dirty="0" sz="1200">
                          <a:solidFill>
                            <a:srgbClr val="40330D"/>
                          </a:solidFill>
                          <a:latin typeface="Arial"/>
                          <a:cs typeface="Arial"/>
                        </a:rPr>
                        <a:t>0</a:t>
                      </a:r>
                      <a:r>
                        <a:rPr dirty="0" sz="1200">
                          <a:solidFill>
                            <a:srgbClr val="40330D"/>
                          </a:solidFill>
                          <a:latin typeface="Arial"/>
                          <a:cs typeface="Arial"/>
                        </a:rPr>
                        <a:t>a</a:t>
                      </a:r>
                      <a:r>
                        <a:rPr dirty="0" sz="1200">
                          <a:solidFill>
                            <a:srgbClr val="40330D"/>
                          </a:solidFill>
                          <a:latin typeface="Arial"/>
                          <a:cs typeface="Arial"/>
                        </a:rPr>
                        <a:t>m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R w="8662">
                      <a:solidFill>
                        <a:srgbClr val="FFFFFF"/>
                      </a:solidFill>
                      <a:prstDash val="solid"/>
                    </a:lnR>
                    <a:lnT w="8663">
                      <a:solidFill>
                        <a:srgbClr val="FFFFFF"/>
                      </a:solidFill>
                      <a:prstDash val="solid"/>
                    </a:lnT>
                    <a:lnB w="8663">
                      <a:solidFill>
                        <a:srgbClr val="FFFFFF"/>
                      </a:solidFill>
                      <a:prstDash val="solid"/>
                    </a:lnB>
                    <a:solidFill>
                      <a:srgbClr val="DEDEDA"/>
                    </a:solidFill>
                  </a:tcPr>
                </a:tc>
                <a:tc>
                  <a:txBody>
                    <a:bodyPr/>
                    <a:lstStyle/>
                    <a:p>
                      <a:pPr marL="626110">
                        <a:lnSpc>
                          <a:spcPts val="1335"/>
                        </a:lnSpc>
                      </a:pPr>
                      <a:r>
                        <a:rPr dirty="0" sz="1200">
                          <a:solidFill>
                            <a:srgbClr val="40330D"/>
                          </a:solidFill>
                          <a:latin typeface="Arial"/>
                          <a:cs typeface="Arial"/>
                        </a:rPr>
                        <a:t>M</a:t>
                      </a:r>
                      <a:r>
                        <a:rPr dirty="0" sz="1200">
                          <a:solidFill>
                            <a:srgbClr val="40330D"/>
                          </a:solidFill>
                          <a:latin typeface="Arial"/>
                          <a:cs typeface="Arial"/>
                        </a:rPr>
                        <a:t>a</a:t>
                      </a:r>
                      <a:r>
                        <a:rPr dirty="0" sz="1200">
                          <a:solidFill>
                            <a:srgbClr val="40330D"/>
                          </a:solidFill>
                          <a:latin typeface="Arial"/>
                          <a:cs typeface="Arial"/>
                        </a:rPr>
                        <a:t>t</a:t>
                      </a:r>
                      <a:r>
                        <a:rPr dirty="0" sz="1200">
                          <a:solidFill>
                            <a:srgbClr val="40330D"/>
                          </a:solidFill>
                          <a:latin typeface="Arial"/>
                          <a:cs typeface="Arial"/>
                        </a:rPr>
                        <a:t>h</a:t>
                      </a:r>
                      <a:r>
                        <a:rPr dirty="0" sz="1200">
                          <a:solidFill>
                            <a:srgbClr val="40330D"/>
                          </a:solidFill>
                          <a:latin typeface="Arial"/>
                          <a:cs typeface="Arial"/>
                        </a:rPr>
                        <a:t>e</a:t>
                      </a:r>
                      <a:r>
                        <a:rPr dirty="0" sz="1200">
                          <a:solidFill>
                            <a:srgbClr val="40330D"/>
                          </a:solidFill>
                          <a:latin typeface="Arial"/>
                          <a:cs typeface="Arial"/>
                        </a:rPr>
                        <a:t>m</a:t>
                      </a:r>
                      <a:r>
                        <a:rPr dirty="0" sz="1200">
                          <a:solidFill>
                            <a:srgbClr val="40330D"/>
                          </a:solidFill>
                          <a:latin typeface="Arial"/>
                          <a:cs typeface="Arial"/>
                        </a:rPr>
                        <a:t>a</a:t>
                      </a:r>
                      <a:r>
                        <a:rPr dirty="0" sz="1200">
                          <a:solidFill>
                            <a:srgbClr val="40330D"/>
                          </a:solidFill>
                          <a:latin typeface="Arial"/>
                          <a:cs typeface="Arial"/>
                        </a:rPr>
                        <a:t>t</a:t>
                      </a:r>
                      <a:r>
                        <a:rPr dirty="0" sz="1200">
                          <a:solidFill>
                            <a:srgbClr val="40330D"/>
                          </a:solidFill>
                          <a:latin typeface="Arial"/>
                          <a:cs typeface="Arial"/>
                        </a:rPr>
                        <a:t>i</a:t>
                      </a:r>
                      <a:r>
                        <a:rPr dirty="0" sz="1200">
                          <a:solidFill>
                            <a:srgbClr val="40330D"/>
                          </a:solidFill>
                          <a:latin typeface="Arial"/>
                          <a:cs typeface="Arial"/>
                        </a:rPr>
                        <a:t>c</a:t>
                      </a:r>
                      <a:r>
                        <a:rPr dirty="0" sz="1200">
                          <a:solidFill>
                            <a:srgbClr val="40330D"/>
                          </a:solidFill>
                          <a:latin typeface="Arial"/>
                          <a:cs typeface="Arial"/>
                        </a:rPr>
                        <a:t>s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8662">
                      <a:solidFill>
                        <a:srgbClr val="FFFFFF"/>
                      </a:solidFill>
                      <a:prstDash val="solid"/>
                    </a:lnL>
                    <a:lnT w="8663">
                      <a:solidFill>
                        <a:srgbClr val="FFFFFF"/>
                      </a:solidFill>
                      <a:prstDash val="solid"/>
                    </a:lnT>
                    <a:lnB w="8663">
                      <a:solidFill>
                        <a:srgbClr val="FFFFFF"/>
                      </a:solidFill>
                      <a:prstDash val="solid"/>
                    </a:lnB>
                    <a:solidFill>
                      <a:srgbClr val="DEDEDA"/>
                    </a:solidFill>
                  </a:tcPr>
                </a:tc>
              </a:tr>
              <a:tr h="228827">
                <a:tc>
                  <a:txBody>
                    <a:bodyPr/>
                    <a:lstStyle/>
                    <a:p>
                      <a:pPr marL="170815">
                        <a:lnSpc>
                          <a:spcPts val="1205"/>
                        </a:lnSpc>
                      </a:pPr>
                      <a:r>
                        <a:rPr dirty="0" sz="1200">
                          <a:solidFill>
                            <a:srgbClr val="40330D"/>
                          </a:solidFill>
                          <a:latin typeface="Arial"/>
                          <a:cs typeface="Arial"/>
                        </a:rPr>
                        <a:t>1</a:t>
                      </a:r>
                      <a:r>
                        <a:rPr dirty="0" sz="1200">
                          <a:solidFill>
                            <a:srgbClr val="40330D"/>
                          </a:solidFill>
                          <a:latin typeface="Arial"/>
                          <a:cs typeface="Arial"/>
                        </a:rPr>
                        <a:t>0</a:t>
                      </a:r>
                      <a:r>
                        <a:rPr dirty="0" sz="1200">
                          <a:solidFill>
                            <a:srgbClr val="40330D"/>
                          </a:solidFill>
                          <a:latin typeface="Arial"/>
                          <a:cs typeface="Arial"/>
                        </a:rPr>
                        <a:t>a</a:t>
                      </a:r>
                      <a:r>
                        <a:rPr dirty="0" sz="1200">
                          <a:solidFill>
                            <a:srgbClr val="40330D"/>
                          </a:solidFill>
                          <a:latin typeface="Arial"/>
                          <a:cs typeface="Arial"/>
                        </a:rPr>
                        <a:t>m</a:t>
                      </a:r>
                      <a:r>
                        <a:rPr dirty="0" sz="1200">
                          <a:solidFill>
                            <a:srgbClr val="40330D"/>
                          </a:solidFill>
                          <a:latin typeface="Arial"/>
                          <a:cs typeface="Arial"/>
                        </a:rPr>
                        <a:t>-</a:t>
                      </a:r>
                      <a:r>
                        <a:rPr dirty="0" sz="1200">
                          <a:solidFill>
                            <a:srgbClr val="40330D"/>
                          </a:solidFill>
                          <a:latin typeface="Arial"/>
                          <a:cs typeface="Arial"/>
                        </a:rPr>
                        <a:t>1</a:t>
                      </a:r>
                      <a:r>
                        <a:rPr dirty="0" sz="1200">
                          <a:solidFill>
                            <a:srgbClr val="40330D"/>
                          </a:solidFill>
                          <a:latin typeface="Arial"/>
                          <a:cs typeface="Arial"/>
                        </a:rPr>
                        <a:t>0</a:t>
                      </a:r>
                      <a:r>
                        <a:rPr dirty="0" sz="1200">
                          <a:solidFill>
                            <a:srgbClr val="40330D"/>
                          </a:solidFill>
                          <a:latin typeface="Arial"/>
                          <a:cs typeface="Arial"/>
                        </a:rPr>
                        <a:t>:</a:t>
                      </a:r>
                      <a:r>
                        <a:rPr dirty="0" sz="1200">
                          <a:solidFill>
                            <a:srgbClr val="40330D"/>
                          </a:solidFill>
                          <a:latin typeface="Arial"/>
                          <a:cs typeface="Arial"/>
                        </a:rPr>
                        <a:t>3</a:t>
                      </a:r>
                      <a:r>
                        <a:rPr dirty="0" sz="1200">
                          <a:solidFill>
                            <a:srgbClr val="40330D"/>
                          </a:solidFill>
                          <a:latin typeface="Arial"/>
                          <a:cs typeface="Arial"/>
                        </a:rPr>
                        <a:t>0</a:t>
                      </a:r>
                      <a:r>
                        <a:rPr dirty="0" sz="1200">
                          <a:solidFill>
                            <a:srgbClr val="40330D"/>
                          </a:solidFill>
                          <a:latin typeface="Arial"/>
                          <a:cs typeface="Arial"/>
                        </a:rPr>
                        <a:t>a</a:t>
                      </a:r>
                      <a:r>
                        <a:rPr dirty="0" sz="1200">
                          <a:solidFill>
                            <a:srgbClr val="40330D"/>
                          </a:solidFill>
                          <a:latin typeface="Arial"/>
                          <a:cs typeface="Arial"/>
                        </a:rPr>
                        <a:t>m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R w="8662">
                      <a:solidFill>
                        <a:srgbClr val="FFFFFF"/>
                      </a:solidFill>
                      <a:prstDash val="solid"/>
                    </a:lnR>
                    <a:lnT w="8663">
                      <a:solidFill>
                        <a:srgbClr val="FFFFFF"/>
                      </a:solidFill>
                      <a:prstDash val="solid"/>
                    </a:lnT>
                    <a:lnB w="8663">
                      <a:solidFill>
                        <a:srgbClr val="FFFFFF"/>
                      </a:solidFill>
                      <a:prstDash val="solid"/>
                    </a:lnB>
                    <a:solidFill>
                      <a:srgbClr val="DEDEDA"/>
                    </a:solidFill>
                  </a:tcPr>
                </a:tc>
                <a:tc>
                  <a:txBody>
                    <a:bodyPr/>
                    <a:lstStyle/>
                    <a:p>
                      <a:pPr marL="506095">
                        <a:lnSpc>
                          <a:spcPts val="1205"/>
                        </a:lnSpc>
                      </a:pPr>
                      <a:r>
                        <a:rPr dirty="0" sz="1200">
                          <a:solidFill>
                            <a:srgbClr val="40330D"/>
                          </a:solidFill>
                          <a:latin typeface="Arial"/>
                          <a:cs typeface="Arial"/>
                        </a:rPr>
                        <a:t>S</a:t>
                      </a:r>
                      <a:r>
                        <a:rPr dirty="0" sz="1200">
                          <a:solidFill>
                            <a:srgbClr val="40330D"/>
                          </a:solidFill>
                          <a:latin typeface="Arial"/>
                          <a:cs typeface="Arial"/>
                        </a:rPr>
                        <a:t>n</a:t>
                      </a:r>
                      <a:r>
                        <a:rPr dirty="0" sz="1200">
                          <a:solidFill>
                            <a:srgbClr val="40330D"/>
                          </a:solidFill>
                          <a:latin typeface="Arial"/>
                          <a:cs typeface="Arial"/>
                        </a:rPr>
                        <a:t>a</a:t>
                      </a:r>
                      <a:r>
                        <a:rPr dirty="0" sz="1200">
                          <a:solidFill>
                            <a:srgbClr val="40330D"/>
                          </a:solidFill>
                          <a:latin typeface="Arial"/>
                          <a:cs typeface="Arial"/>
                        </a:rPr>
                        <a:t>c</a:t>
                      </a:r>
                      <a:r>
                        <a:rPr dirty="0" sz="1200">
                          <a:solidFill>
                            <a:srgbClr val="40330D"/>
                          </a:solidFill>
                          <a:latin typeface="Arial"/>
                          <a:cs typeface="Arial"/>
                        </a:rPr>
                        <a:t>k</a:t>
                      </a:r>
                      <a:r>
                        <a:rPr dirty="0" sz="1200" spc="-120">
                          <a:solidFill>
                            <a:srgbClr val="40330D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solidFill>
                            <a:srgbClr val="40330D"/>
                          </a:solidFill>
                          <a:latin typeface="Arial"/>
                          <a:cs typeface="Arial"/>
                        </a:rPr>
                        <a:t>a</a:t>
                      </a:r>
                      <a:r>
                        <a:rPr dirty="0" sz="1200">
                          <a:solidFill>
                            <a:srgbClr val="40330D"/>
                          </a:solidFill>
                          <a:latin typeface="Arial"/>
                          <a:cs typeface="Arial"/>
                        </a:rPr>
                        <a:t>n</a:t>
                      </a:r>
                      <a:r>
                        <a:rPr dirty="0" sz="1200">
                          <a:solidFill>
                            <a:srgbClr val="40330D"/>
                          </a:solidFill>
                          <a:latin typeface="Arial"/>
                          <a:cs typeface="Arial"/>
                        </a:rPr>
                        <a:t>d</a:t>
                      </a:r>
                      <a:r>
                        <a:rPr dirty="0" sz="1200" spc="-120">
                          <a:solidFill>
                            <a:srgbClr val="40330D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solidFill>
                            <a:srgbClr val="40330D"/>
                          </a:solidFill>
                          <a:latin typeface="Arial"/>
                          <a:cs typeface="Arial"/>
                        </a:rPr>
                        <a:t>B</a:t>
                      </a:r>
                      <a:r>
                        <a:rPr dirty="0" sz="1200">
                          <a:solidFill>
                            <a:srgbClr val="40330D"/>
                          </a:solidFill>
                          <a:latin typeface="Arial"/>
                          <a:cs typeface="Arial"/>
                        </a:rPr>
                        <a:t>r</a:t>
                      </a:r>
                      <a:r>
                        <a:rPr dirty="0" sz="1200">
                          <a:solidFill>
                            <a:srgbClr val="40330D"/>
                          </a:solidFill>
                          <a:latin typeface="Arial"/>
                          <a:cs typeface="Arial"/>
                        </a:rPr>
                        <a:t>e</a:t>
                      </a:r>
                      <a:r>
                        <a:rPr dirty="0" sz="1200">
                          <a:solidFill>
                            <a:srgbClr val="40330D"/>
                          </a:solidFill>
                          <a:latin typeface="Arial"/>
                          <a:cs typeface="Arial"/>
                        </a:rPr>
                        <a:t>a</a:t>
                      </a:r>
                      <a:r>
                        <a:rPr dirty="0" sz="1200">
                          <a:solidFill>
                            <a:srgbClr val="40330D"/>
                          </a:solidFill>
                          <a:latin typeface="Arial"/>
                          <a:cs typeface="Arial"/>
                        </a:rPr>
                        <a:t>k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8662">
                      <a:solidFill>
                        <a:srgbClr val="FFFFFF"/>
                      </a:solidFill>
                      <a:prstDash val="solid"/>
                    </a:lnL>
                    <a:lnT w="8663">
                      <a:solidFill>
                        <a:srgbClr val="FFFFFF"/>
                      </a:solidFill>
                      <a:prstDash val="solid"/>
                    </a:lnT>
                    <a:lnB w="8663">
                      <a:solidFill>
                        <a:srgbClr val="FFFFFF"/>
                      </a:solidFill>
                      <a:prstDash val="solid"/>
                    </a:lnB>
                    <a:solidFill>
                      <a:srgbClr val="DEDEDA"/>
                    </a:solidFill>
                  </a:tcPr>
                </a:tc>
              </a:tr>
              <a:tr h="228817">
                <a:tc>
                  <a:txBody>
                    <a:bodyPr/>
                    <a:lstStyle/>
                    <a:p>
                      <a:pPr marL="163830">
                        <a:lnSpc>
                          <a:spcPts val="1145"/>
                        </a:lnSpc>
                      </a:pPr>
                      <a:r>
                        <a:rPr dirty="0" sz="1200">
                          <a:solidFill>
                            <a:srgbClr val="40330D"/>
                          </a:solidFill>
                          <a:latin typeface="Arial"/>
                          <a:cs typeface="Arial"/>
                        </a:rPr>
                        <a:t>1</a:t>
                      </a:r>
                      <a:r>
                        <a:rPr dirty="0" sz="1200">
                          <a:solidFill>
                            <a:srgbClr val="40330D"/>
                          </a:solidFill>
                          <a:latin typeface="Arial"/>
                          <a:cs typeface="Arial"/>
                        </a:rPr>
                        <a:t>0</a:t>
                      </a:r>
                      <a:r>
                        <a:rPr dirty="0" sz="1200">
                          <a:solidFill>
                            <a:srgbClr val="40330D"/>
                          </a:solidFill>
                          <a:latin typeface="Arial"/>
                          <a:cs typeface="Arial"/>
                        </a:rPr>
                        <a:t>:</a:t>
                      </a:r>
                      <a:r>
                        <a:rPr dirty="0" sz="1200">
                          <a:solidFill>
                            <a:srgbClr val="40330D"/>
                          </a:solidFill>
                          <a:latin typeface="Arial"/>
                          <a:cs typeface="Arial"/>
                        </a:rPr>
                        <a:t>3</a:t>
                      </a:r>
                      <a:r>
                        <a:rPr dirty="0" sz="1200">
                          <a:solidFill>
                            <a:srgbClr val="40330D"/>
                          </a:solidFill>
                          <a:latin typeface="Arial"/>
                          <a:cs typeface="Arial"/>
                        </a:rPr>
                        <a:t>0</a:t>
                      </a:r>
                      <a:r>
                        <a:rPr dirty="0" sz="1200">
                          <a:solidFill>
                            <a:srgbClr val="40330D"/>
                          </a:solidFill>
                          <a:latin typeface="Arial"/>
                          <a:cs typeface="Arial"/>
                        </a:rPr>
                        <a:t>a</a:t>
                      </a:r>
                      <a:r>
                        <a:rPr dirty="0" sz="1200">
                          <a:solidFill>
                            <a:srgbClr val="40330D"/>
                          </a:solidFill>
                          <a:latin typeface="Arial"/>
                          <a:cs typeface="Arial"/>
                        </a:rPr>
                        <a:t>m</a:t>
                      </a:r>
                      <a:r>
                        <a:rPr dirty="0" sz="1200">
                          <a:solidFill>
                            <a:srgbClr val="40330D"/>
                          </a:solidFill>
                          <a:latin typeface="Arial"/>
                          <a:cs typeface="Arial"/>
                        </a:rPr>
                        <a:t>-</a:t>
                      </a:r>
                      <a:r>
                        <a:rPr dirty="0" sz="1200">
                          <a:solidFill>
                            <a:srgbClr val="40330D"/>
                          </a:solidFill>
                          <a:latin typeface="Arial"/>
                          <a:cs typeface="Arial"/>
                        </a:rPr>
                        <a:t>11</a:t>
                      </a:r>
                      <a:r>
                        <a:rPr dirty="0" sz="1200">
                          <a:solidFill>
                            <a:srgbClr val="40330D"/>
                          </a:solidFill>
                          <a:latin typeface="Arial"/>
                          <a:cs typeface="Arial"/>
                        </a:rPr>
                        <a:t>:</a:t>
                      </a:r>
                      <a:r>
                        <a:rPr dirty="0" sz="1200">
                          <a:solidFill>
                            <a:srgbClr val="40330D"/>
                          </a:solidFill>
                          <a:latin typeface="Arial"/>
                          <a:cs typeface="Arial"/>
                        </a:rPr>
                        <a:t>1</a:t>
                      </a:r>
                      <a:r>
                        <a:rPr dirty="0" sz="1200">
                          <a:solidFill>
                            <a:srgbClr val="40330D"/>
                          </a:solidFill>
                          <a:latin typeface="Arial"/>
                          <a:cs typeface="Arial"/>
                        </a:rPr>
                        <a:t>5</a:t>
                      </a:r>
                      <a:r>
                        <a:rPr dirty="0" sz="1200">
                          <a:solidFill>
                            <a:srgbClr val="40330D"/>
                          </a:solidFill>
                          <a:latin typeface="Arial"/>
                          <a:cs typeface="Arial"/>
                        </a:rPr>
                        <a:t>a</a:t>
                      </a:r>
                      <a:r>
                        <a:rPr dirty="0" sz="1200">
                          <a:solidFill>
                            <a:srgbClr val="40330D"/>
                          </a:solidFill>
                          <a:latin typeface="Arial"/>
                          <a:cs typeface="Arial"/>
                        </a:rPr>
                        <a:t>m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R w="8662">
                      <a:solidFill>
                        <a:srgbClr val="FFFFFF"/>
                      </a:solidFill>
                      <a:prstDash val="solid"/>
                    </a:lnR>
                    <a:lnT w="8663">
                      <a:solidFill>
                        <a:srgbClr val="FFFFFF"/>
                      </a:solidFill>
                      <a:prstDash val="solid"/>
                    </a:lnT>
                    <a:lnB w="8663">
                      <a:solidFill>
                        <a:srgbClr val="FFFFFF"/>
                      </a:solidFill>
                      <a:prstDash val="solid"/>
                    </a:lnB>
                    <a:solidFill>
                      <a:srgbClr val="DEDEDA"/>
                    </a:solidFill>
                  </a:tcPr>
                </a:tc>
                <a:tc>
                  <a:txBody>
                    <a:bodyPr/>
                    <a:lstStyle/>
                    <a:p>
                      <a:pPr marL="591820">
                        <a:lnSpc>
                          <a:spcPts val="1370"/>
                        </a:lnSpc>
                      </a:pPr>
                      <a:r>
                        <a:rPr dirty="0" sz="1200">
                          <a:solidFill>
                            <a:srgbClr val="40330D"/>
                          </a:solidFill>
                          <a:latin typeface="Arial"/>
                          <a:cs typeface="Arial"/>
                        </a:rPr>
                        <a:t>S</a:t>
                      </a:r>
                      <a:r>
                        <a:rPr dirty="0" sz="1200">
                          <a:solidFill>
                            <a:srgbClr val="40330D"/>
                          </a:solidFill>
                          <a:latin typeface="Arial"/>
                          <a:cs typeface="Arial"/>
                        </a:rPr>
                        <a:t>o</a:t>
                      </a:r>
                      <a:r>
                        <a:rPr dirty="0" sz="1200">
                          <a:solidFill>
                            <a:srgbClr val="40330D"/>
                          </a:solidFill>
                          <a:latin typeface="Arial"/>
                          <a:cs typeface="Arial"/>
                        </a:rPr>
                        <a:t>c</a:t>
                      </a:r>
                      <a:r>
                        <a:rPr dirty="0" sz="1200">
                          <a:solidFill>
                            <a:srgbClr val="40330D"/>
                          </a:solidFill>
                          <a:latin typeface="Arial"/>
                          <a:cs typeface="Arial"/>
                        </a:rPr>
                        <a:t>i</a:t>
                      </a:r>
                      <a:r>
                        <a:rPr dirty="0" sz="1200">
                          <a:solidFill>
                            <a:srgbClr val="40330D"/>
                          </a:solidFill>
                          <a:latin typeface="Arial"/>
                          <a:cs typeface="Arial"/>
                        </a:rPr>
                        <a:t>a</a:t>
                      </a:r>
                      <a:r>
                        <a:rPr dirty="0" sz="1200">
                          <a:solidFill>
                            <a:srgbClr val="40330D"/>
                          </a:solidFill>
                          <a:latin typeface="Arial"/>
                          <a:cs typeface="Arial"/>
                        </a:rPr>
                        <a:t>l</a:t>
                      </a:r>
                      <a:r>
                        <a:rPr dirty="0" sz="1200" spc="-120">
                          <a:solidFill>
                            <a:srgbClr val="40330D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solidFill>
                            <a:srgbClr val="40330D"/>
                          </a:solidFill>
                          <a:latin typeface="Arial"/>
                          <a:cs typeface="Arial"/>
                        </a:rPr>
                        <a:t>S</a:t>
                      </a:r>
                      <a:r>
                        <a:rPr dirty="0" sz="1200">
                          <a:solidFill>
                            <a:srgbClr val="40330D"/>
                          </a:solidFill>
                          <a:latin typeface="Arial"/>
                          <a:cs typeface="Arial"/>
                        </a:rPr>
                        <a:t>t</a:t>
                      </a:r>
                      <a:r>
                        <a:rPr dirty="0" sz="1200">
                          <a:solidFill>
                            <a:srgbClr val="40330D"/>
                          </a:solidFill>
                          <a:latin typeface="Arial"/>
                          <a:cs typeface="Arial"/>
                        </a:rPr>
                        <a:t>u</a:t>
                      </a:r>
                      <a:r>
                        <a:rPr dirty="0" sz="1200">
                          <a:solidFill>
                            <a:srgbClr val="40330D"/>
                          </a:solidFill>
                          <a:latin typeface="Arial"/>
                          <a:cs typeface="Arial"/>
                        </a:rPr>
                        <a:t>d</a:t>
                      </a:r>
                      <a:r>
                        <a:rPr dirty="0" sz="1200">
                          <a:solidFill>
                            <a:srgbClr val="40330D"/>
                          </a:solidFill>
                          <a:latin typeface="Arial"/>
                          <a:cs typeface="Arial"/>
                        </a:rPr>
                        <a:t>i</a:t>
                      </a:r>
                      <a:r>
                        <a:rPr dirty="0" sz="1200">
                          <a:solidFill>
                            <a:srgbClr val="40330D"/>
                          </a:solidFill>
                          <a:latin typeface="Arial"/>
                          <a:cs typeface="Arial"/>
                        </a:rPr>
                        <a:t>e</a:t>
                      </a:r>
                      <a:r>
                        <a:rPr dirty="0" sz="1200">
                          <a:solidFill>
                            <a:srgbClr val="40330D"/>
                          </a:solidFill>
                          <a:latin typeface="Arial"/>
                          <a:cs typeface="Arial"/>
                        </a:rPr>
                        <a:t>s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8662">
                      <a:solidFill>
                        <a:srgbClr val="FFFFFF"/>
                      </a:solidFill>
                      <a:prstDash val="solid"/>
                    </a:lnL>
                    <a:lnT w="8663">
                      <a:solidFill>
                        <a:srgbClr val="FFFFFF"/>
                      </a:solidFill>
                      <a:prstDash val="solid"/>
                    </a:lnT>
                    <a:lnB w="8663">
                      <a:solidFill>
                        <a:srgbClr val="FFFFFF"/>
                      </a:solidFill>
                      <a:prstDash val="solid"/>
                    </a:lnB>
                    <a:solidFill>
                      <a:srgbClr val="DEDEDA"/>
                    </a:solidFill>
                  </a:tcPr>
                </a:tc>
              </a:tr>
              <a:tr h="228828">
                <a:tc>
                  <a:txBody>
                    <a:bodyPr/>
                    <a:lstStyle/>
                    <a:p>
                      <a:pPr marL="207645">
                        <a:lnSpc>
                          <a:spcPct val="100000"/>
                        </a:lnSpc>
                      </a:pPr>
                      <a:r>
                        <a:rPr dirty="0" sz="1200">
                          <a:solidFill>
                            <a:srgbClr val="40330D"/>
                          </a:solidFill>
                          <a:latin typeface="Arial"/>
                          <a:cs typeface="Arial"/>
                        </a:rPr>
                        <a:t>11</a:t>
                      </a:r>
                      <a:r>
                        <a:rPr dirty="0" sz="1200">
                          <a:solidFill>
                            <a:srgbClr val="40330D"/>
                          </a:solidFill>
                          <a:latin typeface="Arial"/>
                          <a:cs typeface="Arial"/>
                        </a:rPr>
                        <a:t>:</a:t>
                      </a:r>
                      <a:r>
                        <a:rPr dirty="0" sz="1200">
                          <a:solidFill>
                            <a:srgbClr val="40330D"/>
                          </a:solidFill>
                          <a:latin typeface="Arial"/>
                          <a:cs typeface="Arial"/>
                        </a:rPr>
                        <a:t>1</a:t>
                      </a:r>
                      <a:r>
                        <a:rPr dirty="0" sz="1200">
                          <a:solidFill>
                            <a:srgbClr val="40330D"/>
                          </a:solidFill>
                          <a:latin typeface="Arial"/>
                          <a:cs typeface="Arial"/>
                        </a:rPr>
                        <a:t>5</a:t>
                      </a:r>
                      <a:r>
                        <a:rPr dirty="0" sz="1200">
                          <a:solidFill>
                            <a:srgbClr val="40330D"/>
                          </a:solidFill>
                          <a:latin typeface="Arial"/>
                          <a:cs typeface="Arial"/>
                        </a:rPr>
                        <a:t>a</a:t>
                      </a:r>
                      <a:r>
                        <a:rPr dirty="0" sz="1200">
                          <a:solidFill>
                            <a:srgbClr val="40330D"/>
                          </a:solidFill>
                          <a:latin typeface="Arial"/>
                          <a:cs typeface="Arial"/>
                        </a:rPr>
                        <a:t>m</a:t>
                      </a:r>
                      <a:r>
                        <a:rPr dirty="0" sz="1200">
                          <a:solidFill>
                            <a:srgbClr val="40330D"/>
                          </a:solidFill>
                          <a:latin typeface="Arial"/>
                          <a:cs typeface="Arial"/>
                        </a:rPr>
                        <a:t>-</a:t>
                      </a:r>
                      <a:r>
                        <a:rPr dirty="0" sz="1200">
                          <a:solidFill>
                            <a:srgbClr val="40330D"/>
                          </a:solidFill>
                          <a:latin typeface="Arial"/>
                          <a:cs typeface="Arial"/>
                        </a:rPr>
                        <a:t>1</a:t>
                      </a:r>
                      <a:r>
                        <a:rPr dirty="0" sz="1200">
                          <a:solidFill>
                            <a:srgbClr val="40330D"/>
                          </a:solidFill>
                          <a:latin typeface="Arial"/>
                          <a:cs typeface="Arial"/>
                        </a:rPr>
                        <a:t>2</a:t>
                      </a:r>
                      <a:r>
                        <a:rPr dirty="0" sz="1200">
                          <a:solidFill>
                            <a:srgbClr val="40330D"/>
                          </a:solidFill>
                          <a:latin typeface="Arial"/>
                          <a:cs typeface="Arial"/>
                        </a:rPr>
                        <a:t>p</a:t>
                      </a:r>
                      <a:r>
                        <a:rPr dirty="0" sz="1200">
                          <a:solidFill>
                            <a:srgbClr val="40330D"/>
                          </a:solidFill>
                          <a:latin typeface="Arial"/>
                          <a:cs typeface="Arial"/>
                        </a:rPr>
                        <a:t>m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R w="8662">
                      <a:solidFill>
                        <a:srgbClr val="FFFFFF"/>
                      </a:solidFill>
                      <a:prstDash val="solid"/>
                    </a:lnR>
                    <a:lnT w="8663">
                      <a:solidFill>
                        <a:srgbClr val="FFFFFF"/>
                      </a:solidFill>
                      <a:prstDash val="solid"/>
                    </a:lnT>
                    <a:lnB w="8663">
                      <a:solidFill>
                        <a:srgbClr val="FFFFFF"/>
                      </a:solidFill>
                      <a:prstDash val="solid"/>
                    </a:lnB>
                    <a:solidFill>
                      <a:srgbClr val="DEDEDA"/>
                    </a:solidFill>
                  </a:tcPr>
                </a:tc>
                <a:tc>
                  <a:txBody>
                    <a:bodyPr/>
                    <a:lstStyle/>
                    <a:p>
                      <a:pPr algn="ctr" marR="26670">
                        <a:lnSpc>
                          <a:spcPct val="100000"/>
                        </a:lnSpc>
                      </a:pPr>
                      <a:r>
                        <a:rPr dirty="0" sz="1200">
                          <a:solidFill>
                            <a:srgbClr val="40330D"/>
                          </a:solidFill>
                          <a:latin typeface="Arial"/>
                          <a:cs typeface="Arial"/>
                        </a:rPr>
                        <a:t>S</a:t>
                      </a:r>
                      <a:r>
                        <a:rPr dirty="0" sz="1200">
                          <a:solidFill>
                            <a:srgbClr val="40330D"/>
                          </a:solidFill>
                          <a:latin typeface="Arial"/>
                          <a:cs typeface="Arial"/>
                        </a:rPr>
                        <a:t>c</a:t>
                      </a:r>
                      <a:r>
                        <a:rPr dirty="0" sz="1200">
                          <a:solidFill>
                            <a:srgbClr val="40330D"/>
                          </a:solidFill>
                          <a:latin typeface="Arial"/>
                          <a:cs typeface="Arial"/>
                        </a:rPr>
                        <a:t>i</a:t>
                      </a:r>
                      <a:r>
                        <a:rPr dirty="0" sz="1200">
                          <a:solidFill>
                            <a:srgbClr val="40330D"/>
                          </a:solidFill>
                          <a:latin typeface="Arial"/>
                          <a:cs typeface="Arial"/>
                        </a:rPr>
                        <a:t>e</a:t>
                      </a:r>
                      <a:r>
                        <a:rPr dirty="0" sz="1200">
                          <a:solidFill>
                            <a:srgbClr val="40330D"/>
                          </a:solidFill>
                          <a:latin typeface="Arial"/>
                          <a:cs typeface="Arial"/>
                        </a:rPr>
                        <a:t>n</a:t>
                      </a:r>
                      <a:r>
                        <a:rPr dirty="0" sz="1200">
                          <a:solidFill>
                            <a:srgbClr val="40330D"/>
                          </a:solidFill>
                          <a:latin typeface="Arial"/>
                          <a:cs typeface="Arial"/>
                        </a:rPr>
                        <a:t>c</a:t>
                      </a:r>
                      <a:r>
                        <a:rPr dirty="0" sz="1200">
                          <a:solidFill>
                            <a:srgbClr val="40330D"/>
                          </a:solidFill>
                          <a:latin typeface="Arial"/>
                          <a:cs typeface="Arial"/>
                        </a:rPr>
                        <a:t>e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8662">
                      <a:solidFill>
                        <a:srgbClr val="FFFFFF"/>
                      </a:solidFill>
                      <a:prstDash val="solid"/>
                    </a:lnL>
                    <a:lnT w="8663">
                      <a:solidFill>
                        <a:srgbClr val="FFFFFF"/>
                      </a:solidFill>
                      <a:prstDash val="solid"/>
                    </a:lnT>
                    <a:lnB w="8663">
                      <a:solidFill>
                        <a:srgbClr val="FFFFFF"/>
                      </a:solidFill>
                      <a:prstDash val="solid"/>
                    </a:lnB>
                    <a:solidFill>
                      <a:srgbClr val="DEDEDA"/>
                    </a:solidFill>
                  </a:tcPr>
                </a:tc>
              </a:tr>
              <a:tr h="228828">
                <a:tc>
                  <a:txBody>
                    <a:bodyPr/>
                    <a:lstStyle/>
                    <a:p>
                      <a:pPr marL="157480">
                        <a:lnSpc>
                          <a:spcPct val="100000"/>
                        </a:lnSpc>
                      </a:pPr>
                      <a:r>
                        <a:rPr dirty="0" sz="1200">
                          <a:solidFill>
                            <a:srgbClr val="40330D"/>
                          </a:solidFill>
                          <a:latin typeface="Arial"/>
                          <a:cs typeface="Arial"/>
                        </a:rPr>
                        <a:t>1</a:t>
                      </a:r>
                      <a:r>
                        <a:rPr dirty="0" sz="1200">
                          <a:solidFill>
                            <a:srgbClr val="40330D"/>
                          </a:solidFill>
                          <a:latin typeface="Arial"/>
                          <a:cs typeface="Arial"/>
                        </a:rPr>
                        <a:t>2</a:t>
                      </a:r>
                      <a:r>
                        <a:rPr dirty="0" sz="1200">
                          <a:solidFill>
                            <a:srgbClr val="40330D"/>
                          </a:solidFill>
                          <a:latin typeface="Arial"/>
                          <a:cs typeface="Arial"/>
                        </a:rPr>
                        <a:t>p</a:t>
                      </a:r>
                      <a:r>
                        <a:rPr dirty="0" sz="1200">
                          <a:solidFill>
                            <a:srgbClr val="40330D"/>
                          </a:solidFill>
                          <a:latin typeface="Arial"/>
                          <a:cs typeface="Arial"/>
                        </a:rPr>
                        <a:t>m</a:t>
                      </a:r>
                      <a:r>
                        <a:rPr dirty="0" sz="1200">
                          <a:solidFill>
                            <a:srgbClr val="40330D"/>
                          </a:solidFill>
                          <a:latin typeface="Arial"/>
                          <a:cs typeface="Arial"/>
                        </a:rPr>
                        <a:t>-</a:t>
                      </a:r>
                      <a:r>
                        <a:rPr dirty="0" sz="1200">
                          <a:solidFill>
                            <a:srgbClr val="40330D"/>
                          </a:solidFill>
                          <a:latin typeface="Arial"/>
                          <a:cs typeface="Arial"/>
                        </a:rPr>
                        <a:t>1</a:t>
                      </a:r>
                      <a:r>
                        <a:rPr dirty="0" sz="1200">
                          <a:solidFill>
                            <a:srgbClr val="40330D"/>
                          </a:solidFill>
                          <a:latin typeface="Arial"/>
                          <a:cs typeface="Arial"/>
                        </a:rPr>
                        <a:t>2</a:t>
                      </a:r>
                      <a:r>
                        <a:rPr dirty="0" sz="1200">
                          <a:solidFill>
                            <a:srgbClr val="40330D"/>
                          </a:solidFill>
                          <a:latin typeface="Arial"/>
                          <a:cs typeface="Arial"/>
                        </a:rPr>
                        <a:t>:</a:t>
                      </a:r>
                      <a:r>
                        <a:rPr dirty="0" sz="1200">
                          <a:solidFill>
                            <a:srgbClr val="40330D"/>
                          </a:solidFill>
                          <a:latin typeface="Arial"/>
                          <a:cs typeface="Arial"/>
                        </a:rPr>
                        <a:t>4</a:t>
                      </a:r>
                      <a:r>
                        <a:rPr dirty="0" sz="1200">
                          <a:solidFill>
                            <a:srgbClr val="40330D"/>
                          </a:solidFill>
                          <a:latin typeface="Arial"/>
                          <a:cs typeface="Arial"/>
                        </a:rPr>
                        <a:t>5</a:t>
                      </a:r>
                      <a:r>
                        <a:rPr dirty="0" sz="1200">
                          <a:solidFill>
                            <a:srgbClr val="40330D"/>
                          </a:solidFill>
                          <a:latin typeface="Arial"/>
                          <a:cs typeface="Arial"/>
                        </a:rPr>
                        <a:t>p</a:t>
                      </a:r>
                      <a:r>
                        <a:rPr dirty="0" sz="1200">
                          <a:solidFill>
                            <a:srgbClr val="40330D"/>
                          </a:solidFill>
                          <a:latin typeface="Arial"/>
                          <a:cs typeface="Arial"/>
                        </a:rPr>
                        <a:t>m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R w="8662">
                      <a:solidFill>
                        <a:srgbClr val="FFFFFF"/>
                      </a:solidFill>
                      <a:prstDash val="solid"/>
                    </a:lnR>
                    <a:lnT w="8663">
                      <a:solidFill>
                        <a:srgbClr val="FFFFFF"/>
                      </a:solidFill>
                      <a:prstDash val="solid"/>
                    </a:lnT>
                    <a:lnB w="8663">
                      <a:solidFill>
                        <a:srgbClr val="FFFFFF"/>
                      </a:solidFill>
                      <a:prstDash val="solid"/>
                    </a:lnB>
                    <a:solidFill>
                      <a:srgbClr val="DEDEDA"/>
                    </a:solidFill>
                  </a:tcPr>
                </a:tc>
                <a:tc>
                  <a:txBody>
                    <a:bodyPr/>
                    <a:lstStyle/>
                    <a:p>
                      <a:pPr algn="ctr" marR="5080">
                        <a:lnSpc>
                          <a:spcPct val="100000"/>
                        </a:lnSpc>
                      </a:pPr>
                      <a:r>
                        <a:rPr dirty="0" sz="1200">
                          <a:solidFill>
                            <a:srgbClr val="40330D"/>
                          </a:solidFill>
                          <a:latin typeface="Arial"/>
                          <a:cs typeface="Arial"/>
                        </a:rPr>
                        <a:t>L</a:t>
                      </a:r>
                      <a:r>
                        <a:rPr dirty="0" sz="1200">
                          <a:solidFill>
                            <a:srgbClr val="40330D"/>
                          </a:solidFill>
                          <a:latin typeface="Arial"/>
                          <a:cs typeface="Arial"/>
                        </a:rPr>
                        <a:t>u</a:t>
                      </a:r>
                      <a:r>
                        <a:rPr dirty="0" sz="1200">
                          <a:solidFill>
                            <a:srgbClr val="40330D"/>
                          </a:solidFill>
                          <a:latin typeface="Arial"/>
                          <a:cs typeface="Arial"/>
                        </a:rPr>
                        <a:t>n</a:t>
                      </a:r>
                      <a:r>
                        <a:rPr dirty="0" sz="1200">
                          <a:solidFill>
                            <a:srgbClr val="40330D"/>
                          </a:solidFill>
                          <a:latin typeface="Arial"/>
                          <a:cs typeface="Arial"/>
                        </a:rPr>
                        <a:t>c</a:t>
                      </a:r>
                      <a:r>
                        <a:rPr dirty="0" sz="1200">
                          <a:solidFill>
                            <a:srgbClr val="40330D"/>
                          </a:solidFill>
                          <a:latin typeface="Arial"/>
                          <a:cs typeface="Arial"/>
                        </a:rPr>
                        <a:t>h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8662">
                      <a:solidFill>
                        <a:srgbClr val="FFFFFF"/>
                      </a:solidFill>
                      <a:prstDash val="solid"/>
                    </a:lnL>
                    <a:lnT w="8663">
                      <a:solidFill>
                        <a:srgbClr val="FFFFFF"/>
                      </a:solidFill>
                      <a:prstDash val="solid"/>
                    </a:lnT>
                    <a:lnB w="8663">
                      <a:solidFill>
                        <a:srgbClr val="FFFFFF"/>
                      </a:solidFill>
                      <a:prstDash val="solid"/>
                    </a:lnB>
                    <a:solidFill>
                      <a:srgbClr val="DEDEDA"/>
                    </a:solidFill>
                  </a:tcPr>
                </a:tc>
              </a:tr>
              <a:tr h="228817">
                <a:tc>
                  <a:txBody>
                    <a:bodyPr/>
                    <a:lstStyle/>
                    <a:p>
                      <a:pPr marL="118110">
                        <a:lnSpc>
                          <a:spcPts val="1425"/>
                        </a:lnSpc>
                      </a:pPr>
                      <a:r>
                        <a:rPr dirty="0" sz="1200">
                          <a:solidFill>
                            <a:srgbClr val="40330D"/>
                          </a:solidFill>
                          <a:latin typeface="Arial"/>
                          <a:cs typeface="Arial"/>
                        </a:rPr>
                        <a:t>1</a:t>
                      </a:r>
                      <a:r>
                        <a:rPr dirty="0" sz="1200">
                          <a:solidFill>
                            <a:srgbClr val="40330D"/>
                          </a:solidFill>
                          <a:latin typeface="Arial"/>
                          <a:cs typeface="Arial"/>
                        </a:rPr>
                        <a:t>2</a:t>
                      </a:r>
                      <a:r>
                        <a:rPr dirty="0" sz="1200">
                          <a:solidFill>
                            <a:srgbClr val="40330D"/>
                          </a:solidFill>
                          <a:latin typeface="Arial"/>
                          <a:cs typeface="Arial"/>
                        </a:rPr>
                        <a:t>:</a:t>
                      </a:r>
                      <a:r>
                        <a:rPr dirty="0" sz="1200">
                          <a:solidFill>
                            <a:srgbClr val="40330D"/>
                          </a:solidFill>
                          <a:latin typeface="Arial"/>
                          <a:cs typeface="Arial"/>
                        </a:rPr>
                        <a:t>4</a:t>
                      </a:r>
                      <a:r>
                        <a:rPr dirty="0" sz="1200">
                          <a:solidFill>
                            <a:srgbClr val="40330D"/>
                          </a:solidFill>
                          <a:latin typeface="Arial"/>
                          <a:cs typeface="Arial"/>
                        </a:rPr>
                        <a:t>5</a:t>
                      </a:r>
                      <a:r>
                        <a:rPr dirty="0" sz="1200">
                          <a:solidFill>
                            <a:srgbClr val="40330D"/>
                          </a:solidFill>
                          <a:latin typeface="Arial"/>
                          <a:cs typeface="Arial"/>
                        </a:rPr>
                        <a:t>p</a:t>
                      </a:r>
                      <a:r>
                        <a:rPr dirty="0" sz="1200">
                          <a:solidFill>
                            <a:srgbClr val="40330D"/>
                          </a:solidFill>
                          <a:latin typeface="Arial"/>
                          <a:cs typeface="Arial"/>
                        </a:rPr>
                        <a:t>m</a:t>
                      </a:r>
                      <a:r>
                        <a:rPr dirty="0" sz="1200">
                          <a:solidFill>
                            <a:srgbClr val="40330D"/>
                          </a:solidFill>
                          <a:latin typeface="Arial"/>
                          <a:cs typeface="Arial"/>
                        </a:rPr>
                        <a:t>-</a:t>
                      </a:r>
                      <a:r>
                        <a:rPr dirty="0" sz="1200">
                          <a:solidFill>
                            <a:srgbClr val="40330D"/>
                          </a:solidFill>
                          <a:latin typeface="Arial"/>
                          <a:cs typeface="Arial"/>
                        </a:rPr>
                        <a:t>1</a:t>
                      </a:r>
                      <a:r>
                        <a:rPr dirty="0" sz="1200">
                          <a:solidFill>
                            <a:srgbClr val="40330D"/>
                          </a:solidFill>
                          <a:latin typeface="Arial"/>
                          <a:cs typeface="Arial"/>
                        </a:rPr>
                        <a:t>:</a:t>
                      </a:r>
                      <a:r>
                        <a:rPr dirty="0" sz="1200">
                          <a:solidFill>
                            <a:srgbClr val="40330D"/>
                          </a:solidFill>
                          <a:latin typeface="Arial"/>
                          <a:cs typeface="Arial"/>
                        </a:rPr>
                        <a:t>1</a:t>
                      </a:r>
                      <a:r>
                        <a:rPr dirty="0" sz="1200">
                          <a:solidFill>
                            <a:srgbClr val="40330D"/>
                          </a:solidFill>
                          <a:latin typeface="Arial"/>
                          <a:cs typeface="Arial"/>
                        </a:rPr>
                        <a:t>5</a:t>
                      </a:r>
                      <a:r>
                        <a:rPr dirty="0" sz="1200">
                          <a:solidFill>
                            <a:srgbClr val="40330D"/>
                          </a:solidFill>
                          <a:latin typeface="Arial"/>
                          <a:cs typeface="Arial"/>
                        </a:rPr>
                        <a:t>p</a:t>
                      </a:r>
                      <a:r>
                        <a:rPr dirty="0" sz="1200">
                          <a:solidFill>
                            <a:srgbClr val="40330D"/>
                          </a:solidFill>
                          <a:latin typeface="Arial"/>
                          <a:cs typeface="Arial"/>
                        </a:rPr>
                        <a:t>m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R w="8662">
                      <a:solidFill>
                        <a:srgbClr val="FFFFFF"/>
                      </a:solidFill>
                      <a:prstDash val="solid"/>
                    </a:lnR>
                    <a:lnT w="8663">
                      <a:solidFill>
                        <a:srgbClr val="FFFFFF"/>
                      </a:solidFill>
                      <a:prstDash val="solid"/>
                    </a:lnT>
                    <a:lnB w="8663">
                      <a:solidFill>
                        <a:srgbClr val="FFFFFF"/>
                      </a:solidFill>
                      <a:prstDash val="solid"/>
                    </a:lnB>
                    <a:solidFill>
                      <a:srgbClr val="DEDEDA"/>
                    </a:solidFill>
                  </a:tcPr>
                </a:tc>
                <a:tc>
                  <a:txBody>
                    <a:bodyPr/>
                    <a:lstStyle/>
                    <a:p>
                      <a:pPr algn="ctr" marR="26670">
                        <a:lnSpc>
                          <a:spcPts val="1425"/>
                        </a:lnSpc>
                      </a:pPr>
                      <a:r>
                        <a:rPr dirty="0" sz="1200">
                          <a:solidFill>
                            <a:srgbClr val="40330D"/>
                          </a:solidFill>
                          <a:latin typeface="Arial"/>
                          <a:cs typeface="Arial"/>
                        </a:rPr>
                        <a:t>A</a:t>
                      </a:r>
                      <a:r>
                        <a:rPr dirty="0" sz="1200">
                          <a:solidFill>
                            <a:srgbClr val="40330D"/>
                          </a:solidFill>
                          <a:latin typeface="Arial"/>
                          <a:cs typeface="Arial"/>
                        </a:rPr>
                        <a:t>r</a:t>
                      </a:r>
                      <a:r>
                        <a:rPr dirty="0" sz="1200">
                          <a:solidFill>
                            <a:srgbClr val="40330D"/>
                          </a:solidFill>
                          <a:latin typeface="Arial"/>
                          <a:cs typeface="Arial"/>
                        </a:rPr>
                        <a:t>t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8662">
                      <a:solidFill>
                        <a:srgbClr val="FFFFFF"/>
                      </a:solidFill>
                      <a:prstDash val="solid"/>
                    </a:lnL>
                    <a:lnT w="8663">
                      <a:solidFill>
                        <a:srgbClr val="FFFFFF"/>
                      </a:solidFill>
                      <a:prstDash val="solid"/>
                    </a:lnT>
                    <a:lnB w="8663">
                      <a:solidFill>
                        <a:srgbClr val="FFFFFF"/>
                      </a:solidFill>
                      <a:prstDash val="solid"/>
                    </a:lnB>
                    <a:solidFill>
                      <a:srgbClr val="DEDEDA"/>
                    </a:solidFill>
                  </a:tcPr>
                </a:tc>
              </a:tr>
              <a:tr h="228827">
                <a:tc>
                  <a:txBody>
                    <a:bodyPr/>
                    <a:lstStyle/>
                    <a:p>
                      <a:pPr marL="182245">
                        <a:lnSpc>
                          <a:spcPts val="1325"/>
                        </a:lnSpc>
                      </a:pPr>
                      <a:r>
                        <a:rPr dirty="0" sz="1200">
                          <a:solidFill>
                            <a:srgbClr val="40330D"/>
                          </a:solidFill>
                          <a:latin typeface="Arial"/>
                          <a:cs typeface="Arial"/>
                        </a:rPr>
                        <a:t>1</a:t>
                      </a:r>
                      <a:r>
                        <a:rPr dirty="0" sz="1200">
                          <a:solidFill>
                            <a:srgbClr val="40330D"/>
                          </a:solidFill>
                          <a:latin typeface="Arial"/>
                          <a:cs typeface="Arial"/>
                        </a:rPr>
                        <a:t>:</a:t>
                      </a:r>
                      <a:r>
                        <a:rPr dirty="0" sz="1200">
                          <a:solidFill>
                            <a:srgbClr val="40330D"/>
                          </a:solidFill>
                          <a:latin typeface="Arial"/>
                          <a:cs typeface="Arial"/>
                        </a:rPr>
                        <a:t>1</a:t>
                      </a:r>
                      <a:r>
                        <a:rPr dirty="0" sz="1200">
                          <a:solidFill>
                            <a:srgbClr val="40330D"/>
                          </a:solidFill>
                          <a:latin typeface="Arial"/>
                          <a:cs typeface="Arial"/>
                        </a:rPr>
                        <a:t>5</a:t>
                      </a:r>
                      <a:r>
                        <a:rPr dirty="0" sz="1200">
                          <a:solidFill>
                            <a:srgbClr val="40330D"/>
                          </a:solidFill>
                          <a:latin typeface="Arial"/>
                          <a:cs typeface="Arial"/>
                        </a:rPr>
                        <a:t>p</a:t>
                      </a:r>
                      <a:r>
                        <a:rPr dirty="0" sz="1200">
                          <a:solidFill>
                            <a:srgbClr val="40330D"/>
                          </a:solidFill>
                          <a:latin typeface="Arial"/>
                          <a:cs typeface="Arial"/>
                        </a:rPr>
                        <a:t>m</a:t>
                      </a:r>
                      <a:r>
                        <a:rPr dirty="0" sz="1200">
                          <a:solidFill>
                            <a:srgbClr val="40330D"/>
                          </a:solidFill>
                          <a:latin typeface="Arial"/>
                          <a:cs typeface="Arial"/>
                        </a:rPr>
                        <a:t>-</a:t>
                      </a:r>
                      <a:r>
                        <a:rPr dirty="0" sz="1200">
                          <a:solidFill>
                            <a:srgbClr val="40330D"/>
                          </a:solidFill>
                          <a:latin typeface="Arial"/>
                          <a:cs typeface="Arial"/>
                        </a:rPr>
                        <a:t>1</a:t>
                      </a:r>
                      <a:r>
                        <a:rPr dirty="0" sz="1200">
                          <a:solidFill>
                            <a:srgbClr val="40330D"/>
                          </a:solidFill>
                          <a:latin typeface="Arial"/>
                          <a:cs typeface="Arial"/>
                        </a:rPr>
                        <a:t>:</a:t>
                      </a:r>
                      <a:r>
                        <a:rPr dirty="0" sz="1200">
                          <a:solidFill>
                            <a:srgbClr val="40330D"/>
                          </a:solidFill>
                          <a:latin typeface="Arial"/>
                          <a:cs typeface="Arial"/>
                        </a:rPr>
                        <a:t>4</a:t>
                      </a:r>
                      <a:r>
                        <a:rPr dirty="0" sz="1200">
                          <a:solidFill>
                            <a:srgbClr val="40330D"/>
                          </a:solidFill>
                          <a:latin typeface="Arial"/>
                          <a:cs typeface="Arial"/>
                        </a:rPr>
                        <a:t>5</a:t>
                      </a:r>
                      <a:r>
                        <a:rPr dirty="0" sz="1200">
                          <a:solidFill>
                            <a:srgbClr val="40330D"/>
                          </a:solidFill>
                          <a:latin typeface="Arial"/>
                          <a:cs typeface="Arial"/>
                        </a:rPr>
                        <a:t>p</a:t>
                      </a:r>
                      <a:r>
                        <a:rPr dirty="0" sz="1200">
                          <a:solidFill>
                            <a:srgbClr val="40330D"/>
                          </a:solidFill>
                          <a:latin typeface="Arial"/>
                          <a:cs typeface="Arial"/>
                        </a:rPr>
                        <a:t>m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R w="8662">
                      <a:solidFill>
                        <a:srgbClr val="FFFFFF"/>
                      </a:solidFill>
                      <a:prstDash val="solid"/>
                    </a:lnR>
                    <a:lnT w="8663">
                      <a:solidFill>
                        <a:srgbClr val="FFFFFF"/>
                      </a:solidFill>
                      <a:prstDash val="solid"/>
                    </a:lnT>
                    <a:lnB w="8663">
                      <a:solidFill>
                        <a:srgbClr val="FFFFFF"/>
                      </a:solidFill>
                      <a:prstDash val="solid"/>
                    </a:lnB>
                    <a:solidFill>
                      <a:srgbClr val="DEDEDA"/>
                    </a:solidFill>
                  </a:tcPr>
                </a:tc>
                <a:tc>
                  <a:txBody>
                    <a:bodyPr/>
                    <a:lstStyle/>
                    <a:p>
                      <a:pPr marL="328295">
                        <a:lnSpc>
                          <a:spcPts val="1325"/>
                        </a:lnSpc>
                      </a:pPr>
                      <a:r>
                        <a:rPr dirty="0" sz="1200">
                          <a:solidFill>
                            <a:srgbClr val="40330D"/>
                          </a:solidFill>
                          <a:latin typeface="Arial"/>
                          <a:cs typeface="Arial"/>
                        </a:rPr>
                        <a:t>C</a:t>
                      </a:r>
                      <a:r>
                        <a:rPr dirty="0" sz="1200">
                          <a:solidFill>
                            <a:srgbClr val="40330D"/>
                          </a:solidFill>
                          <a:latin typeface="Arial"/>
                          <a:cs typeface="Arial"/>
                        </a:rPr>
                        <a:t>u</a:t>
                      </a:r>
                      <a:r>
                        <a:rPr dirty="0" sz="1200">
                          <a:solidFill>
                            <a:srgbClr val="40330D"/>
                          </a:solidFill>
                          <a:latin typeface="Arial"/>
                          <a:cs typeface="Arial"/>
                        </a:rPr>
                        <a:t>r</a:t>
                      </a:r>
                      <a:r>
                        <a:rPr dirty="0" sz="1200">
                          <a:solidFill>
                            <a:srgbClr val="40330D"/>
                          </a:solidFill>
                          <a:latin typeface="Arial"/>
                          <a:cs typeface="Arial"/>
                        </a:rPr>
                        <a:t>s</a:t>
                      </a:r>
                      <a:r>
                        <a:rPr dirty="0" sz="1200">
                          <a:solidFill>
                            <a:srgbClr val="40330D"/>
                          </a:solidFill>
                          <a:latin typeface="Arial"/>
                          <a:cs typeface="Arial"/>
                        </a:rPr>
                        <a:t>i</a:t>
                      </a:r>
                      <a:r>
                        <a:rPr dirty="0" sz="1200">
                          <a:solidFill>
                            <a:srgbClr val="40330D"/>
                          </a:solidFill>
                          <a:latin typeface="Arial"/>
                          <a:cs typeface="Arial"/>
                        </a:rPr>
                        <a:t>v</a:t>
                      </a:r>
                      <a:r>
                        <a:rPr dirty="0" sz="1200">
                          <a:solidFill>
                            <a:srgbClr val="40330D"/>
                          </a:solidFill>
                          <a:latin typeface="Arial"/>
                          <a:cs typeface="Arial"/>
                        </a:rPr>
                        <a:t>e</a:t>
                      </a:r>
                      <a:r>
                        <a:rPr dirty="0" sz="1200">
                          <a:solidFill>
                            <a:srgbClr val="40330D"/>
                          </a:solidFill>
                          <a:latin typeface="Arial"/>
                          <a:cs typeface="Arial"/>
                        </a:rPr>
                        <a:t>-</a:t>
                      </a:r>
                      <a:r>
                        <a:rPr dirty="0" sz="1200" spc="-120">
                          <a:solidFill>
                            <a:srgbClr val="40330D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solidFill>
                            <a:srgbClr val="40330D"/>
                          </a:solidFill>
                          <a:latin typeface="Arial"/>
                          <a:cs typeface="Arial"/>
                        </a:rPr>
                        <a:t>R</a:t>
                      </a:r>
                      <a:r>
                        <a:rPr dirty="0" sz="1200">
                          <a:solidFill>
                            <a:srgbClr val="40330D"/>
                          </a:solidFill>
                          <a:latin typeface="Arial"/>
                          <a:cs typeface="Arial"/>
                        </a:rPr>
                        <a:t>e</a:t>
                      </a:r>
                      <a:r>
                        <a:rPr dirty="0" sz="1200">
                          <a:solidFill>
                            <a:srgbClr val="40330D"/>
                          </a:solidFill>
                          <a:latin typeface="Arial"/>
                          <a:cs typeface="Arial"/>
                        </a:rPr>
                        <a:t>a</a:t>
                      </a:r>
                      <a:r>
                        <a:rPr dirty="0" sz="1200">
                          <a:solidFill>
                            <a:srgbClr val="40330D"/>
                          </a:solidFill>
                          <a:latin typeface="Arial"/>
                          <a:cs typeface="Arial"/>
                        </a:rPr>
                        <a:t>d</a:t>
                      </a:r>
                      <a:r>
                        <a:rPr dirty="0" sz="1200">
                          <a:solidFill>
                            <a:srgbClr val="40330D"/>
                          </a:solidFill>
                          <a:latin typeface="Arial"/>
                          <a:cs typeface="Arial"/>
                        </a:rPr>
                        <a:t>/</a:t>
                      </a:r>
                      <a:r>
                        <a:rPr dirty="0" sz="1200">
                          <a:solidFill>
                            <a:srgbClr val="40330D"/>
                          </a:solidFill>
                          <a:latin typeface="Arial"/>
                          <a:cs typeface="Arial"/>
                        </a:rPr>
                        <a:t>W</a:t>
                      </a:r>
                      <a:r>
                        <a:rPr dirty="0" sz="1200">
                          <a:solidFill>
                            <a:srgbClr val="40330D"/>
                          </a:solidFill>
                          <a:latin typeface="Arial"/>
                          <a:cs typeface="Arial"/>
                        </a:rPr>
                        <a:t>r</a:t>
                      </a:r>
                      <a:r>
                        <a:rPr dirty="0" sz="1200">
                          <a:solidFill>
                            <a:srgbClr val="40330D"/>
                          </a:solidFill>
                          <a:latin typeface="Arial"/>
                          <a:cs typeface="Arial"/>
                        </a:rPr>
                        <a:t>i</a:t>
                      </a:r>
                      <a:r>
                        <a:rPr dirty="0" sz="1200">
                          <a:solidFill>
                            <a:srgbClr val="40330D"/>
                          </a:solidFill>
                          <a:latin typeface="Arial"/>
                          <a:cs typeface="Arial"/>
                        </a:rPr>
                        <a:t>t</a:t>
                      </a:r>
                      <a:r>
                        <a:rPr dirty="0" sz="1200">
                          <a:solidFill>
                            <a:srgbClr val="40330D"/>
                          </a:solidFill>
                          <a:latin typeface="Arial"/>
                          <a:cs typeface="Arial"/>
                        </a:rPr>
                        <a:t>e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8662">
                      <a:solidFill>
                        <a:srgbClr val="FFFFFF"/>
                      </a:solidFill>
                      <a:prstDash val="solid"/>
                    </a:lnL>
                    <a:lnT w="8663">
                      <a:solidFill>
                        <a:srgbClr val="FFFFFF"/>
                      </a:solidFill>
                      <a:prstDash val="solid"/>
                    </a:lnT>
                    <a:lnB w="8663">
                      <a:solidFill>
                        <a:srgbClr val="FFFFFF"/>
                      </a:solidFill>
                      <a:prstDash val="solid"/>
                    </a:lnB>
                    <a:solidFill>
                      <a:srgbClr val="DEDEDA"/>
                    </a:solidFill>
                  </a:tcPr>
                </a:tc>
              </a:tr>
              <a:tr h="228827">
                <a:tc>
                  <a:txBody>
                    <a:bodyPr/>
                    <a:lstStyle/>
                    <a:p>
                      <a:pPr marL="177800">
                        <a:lnSpc>
                          <a:spcPts val="1225"/>
                        </a:lnSpc>
                      </a:pPr>
                      <a:r>
                        <a:rPr dirty="0" sz="1200">
                          <a:solidFill>
                            <a:srgbClr val="40330D"/>
                          </a:solidFill>
                          <a:latin typeface="Arial"/>
                          <a:cs typeface="Arial"/>
                        </a:rPr>
                        <a:t>1</a:t>
                      </a:r>
                      <a:r>
                        <a:rPr dirty="0" sz="1200">
                          <a:solidFill>
                            <a:srgbClr val="40330D"/>
                          </a:solidFill>
                          <a:latin typeface="Arial"/>
                          <a:cs typeface="Arial"/>
                        </a:rPr>
                        <a:t>:</a:t>
                      </a:r>
                      <a:r>
                        <a:rPr dirty="0" sz="1200">
                          <a:solidFill>
                            <a:srgbClr val="40330D"/>
                          </a:solidFill>
                          <a:latin typeface="Arial"/>
                          <a:cs typeface="Arial"/>
                        </a:rPr>
                        <a:t>4</a:t>
                      </a:r>
                      <a:r>
                        <a:rPr dirty="0" sz="1200">
                          <a:solidFill>
                            <a:srgbClr val="40330D"/>
                          </a:solidFill>
                          <a:latin typeface="Arial"/>
                          <a:cs typeface="Arial"/>
                        </a:rPr>
                        <a:t>5</a:t>
                      </a:r>
                      <a:r>
                        <a:rPr dirty="0" sz="1200">
                          <a:solidFill>
                            <a:srgbClr val="40330D"/>
                          </a:solidFill>
                          <a:latin typeface="Arial"/>
                          <a:cs typeface="Arial"/>
                        </a:rPr>
                        <a:t>p</a:t>
                      </a:r>
                      <a:r>
                        <a:rPr dirty="0" sz="1200">
                          <a:solidFill>
                            <a:srgbClr val="40330D"/>
                          </a:solidFill>
                          <a:latin typeface="Arial"/>
                          <a:cs typeface="Arial"/>
                        </a:rPr>
                        <a:t>m</a:t>
                      </a:r>
                      <a:r>
                        <a:rPr dirty="0" sz="1200">
                          <a:solidFill>
                            <a:srgbClr val="40330D"/>
                          </a:solidFill>
                          <a:latin typeface="Arial"/>
                          <a:cs typeface="Arial"/>
                        </a:rPr>
                        <a:t>-</a:t>
                      </a:r>
                      <a:r>
                        <a:rPr dirty="0" sz="1200">
                          <a:solidFill>
                            <a:srgbClr val="40330D"/>
                          </a:solidFill>
                          <a:latin typeface="Arial"/>
                          <a:cs typeface="Arial"/>
                        </a:rPr>
                        <a:t>2</a:t>
                      </a:r>
                      <a:r>
                        <a:rPr dirty="0" sz="1200">
                          <a:solidFill>
                            <a:srgbClr val="40330D"/>
                          </a:solidFill>
                          <a:latin typeface="Arial"/>
                          <a:cs typeface="Arial"/>
                        </a:rPr>
                        <a:t>:</a:t>
                      </a:r>
                      <a:r>
                        <a:rPr dirty="0" sz="1200">
                          <a:solidFill>
                            <a:srgbClr val="40330D"/>
                          </a:solidFill>
                          <a:latin typeface="Arial"/>
                          <a:cs typeface="Arial"/>
                        </a:rPr>
                        <a:t>1</a:t>
                      </a:r>
                      <a:r>
                        <a:rPr dirty="0" sz="1200">
                          <a:solidFill>
                            <a:srgbClr val="40330D"/>
                          </a:solidFill>
                          <a:latin typeface="Arial"/>
                          <a:cs typeface="Arial"/>
                        </a:rPr>
                        <a:t>5</a:t>
                      </a:r>
                      <a:r>
                        <a:rPr dirty="0" sz="1200">
                          <a:solidFill>
                            <a:srgbClr val="40330D"/>
                          </a:solidFill>
                          <a:latin typeface="Arial"/>
                          <a:cs typeface="Arial"/>
                        </a:rPr>
                        <a:t>p</a:t>
                      </a:r>
                      <a:r>
                        <a:rPr dirty="0" sz="1200">
                          <a:solidFill>
                            <a:srgbClr val="40330D"/>
                          </a:solidFill>
                          <a:latin typeface="Arial"/>
                          <a:cs typeface="Arial"/>
                        </a:rPr>
                        <a:t>m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R w="8662">
                      <a:solidFill>
                        <a:srgbClr val="FFFFFF"/>
                      </a:solidFill>
                      <a:prstDash val="solid"/>
                    </a:lnR>
                    <a:lnT w="8663">
                      <a:solidFill>
                        <a:srgbClr val="FFFFFF"/>
                      </a:solidFill>
                      <a:prstDash val="solid"/>
                    </a:lnT>
                    <a:lnB w="8663">
                      <a:solidFill>
                        <a:srgbClr val="FFFFFF"/>
                      </a:solidFill>
                      <a:prstDash val="solid"/>
                    </a:lnB>
                    <a:solidFill>
                      <a:srgbClr val="DEDEDA"/>
                    </a:solidFill>
                  </a:tcPr>
                </a:tc>
                <a:tc>
                  <a:txBody>
                    <a:bodyPr/>
                    <a:lstStyle/>
                    <a:p>
                      <a:pPr marL="577850">
                        <a:lnSpc>
                          <a:spcPts val="1225"/>
                        </a:lnSpc>
                      </a:pPr>
                      <a:r>
                        <a:rPr dirty="0" sz="1200">
                          <a:solidFill>
                            <a:srgbClr val="40330D"/>
                          </a:solidFill>
                          <a:latin typeface="Arial"/>
                          <a:cs typeface="Arial"/>
                        </a:rPr>
                        <a:t>Q</a:t>
                      </a:r>
                      <a:r>
                        <a:rPr dirty="0" sz="1200">
                          <a:solidFill>
                            <a:srgbClr val="40330D"/>
                          </a:solidFill>
                          <a:latin typeface="Arial"/>
                          <a:cs typeface="Arial"/>
                        </a:rPr>
                        <a:t>u</a:t>
                      </a:r>
                      <a:r>
                        <a:rPr dirty="0" sz="1200">
                          <a:solidFill>
                            <a:srgbClr val="40330D"/>
                          </a:solidFill>
                          <a:latin typeface="Arial"/>
                          <a:cs typeface="Arial"/>
                        </a:rPr>
                        <a:t>r</a:t>
                      </a:r>
                      <a:r>
                        <a:rPr dirty="0" sz="1200">
                          <a:solidFill>
                            <a:srgbClr val="40330D"/>
                          </a:solidFill>
                          <a:latin typeface="Arial"/>
                          <a:cs typeface="Arial"/>
                        </a:rPr>
                        <a:t>a</a:t>
                      </a:r>
                      <a:r>
                        <a:rPr dirty="0" sz="1200">
                          <a:solidFill>
                            <a:srgbClr val="40330D"/>
                          </a:solidFill>
                          <a:latin typeface="Arial"/>
                          <a:cs typeface="Arial"/>
                        </a:rPr>
                        <a:t>n</a:t>
                      </a:r>
                      <a:r>
                        <a:rPr dirty="0" sz="1200" spc="-120">
                          <a:solidFill>
                            <a:srgbClr val="40330D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solidFill>
                            <a:srgbClr val="40330D"/>
                          </a:solidFill>
                          <a:latin typeface="Arial"/>
                          <a:cs typeface="Arial"/>
                        </a:rPr>
                        <a:t>S</a:t>
                      </a:r>
                      <a:r>
                        <a:rPr dirty="0" sz="1200">
                          <a:solidFill>
                            <a:srgbClr val="40330D"/>
                          </a:solidFill>
                          <a:latin typeface="Arial"/>
                          <a:cs typeface="Arial"/>
                        </a:rPr>
                        <a:t>t</a:t>
                      </a:r>
                      <a:r>
                        <a:rPr dirty="0" sz="1200">
                          <a:solidFill>
                            <a:srgbClr val="40330D"/>
                          </a:solidFill>
                          <a:latin typeface="Arial"/>
                          <a:cs typeface="Arial"/>
                        </a:rPr>
                        <a:t>u</a:t>
                      </a:r>
                      <a:r>
                        <a:rPr dirty="0" sz="1200">
                          <a:solidFill>
                            <a:srgbClr val="40330D"/>
                          </a:solidFill>
                          <a:latin typeface="Arial"/>
                          <a:cs typeface="Arial"/>
                        </a:rPr>
                        <a:t>d</a:t>
                      </a:r>
                      <a:r>
                        <a:rPr dirty="0" sz="1200">
                          <a:solidFill>
                            <a:srgbClr val="40330D"/>
                          </a:solidFill>
                          <a:latin typeface="Arial"/>
                          <a:cs typeface="Arial"/>
                        </a:rPr>
                        <a:t>i</a:t>
                      </a:r>
                      <a:r>
                        <a:rPr dirty="0" sz="1200">
                          <a:solidFill>
                            <a:srgbClr val="40330D"/>
                          </a:solidFill>
                          <a:latin typeface="Arial"/>
                          <a:cs typeface="Arial"/>
                        </a:rPr>
                        <a:t>e</a:t>
                      </a:r>
                      <a:r>
                        <a:rPr dirty="0" sz="1200">
                          <a:solidFill>
                            <a:srgbClr val="40330D"/>
                          </a:solidFill>
                          <a:latin typeface="Arial"/>
                          <a:cs typeface="Arial"/>
                        </a:rPr>
                        <a:t>s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8662">
                      <a:solidFill>
                        <a:srgbClr val="FFFFFF"/>
                      </a:solidFill>
                      <a:prstDash val="solid"/>
                    </a:lnL>
                    <a:lnT w="8663">
                      <a:solidFill>
                        <a:srgbClr val="FFFFFF"/>
                      </a:solidFill>
                      <a:prstDash val="solid"/>
                    </a:lnT>
                    <a:lnB w="8663">
                      <a:solidFill>
                        <a:srgbClr val="FFFFFF"/>
                      </a:solidFill>
                      <a:prstDash val="solid"/>
                    </a:lnB>
                    <a:solidFill>
                      <a:srgbClr val="DEDEDA"/>
                    </a:solidFill>
                  </a:tcPr>
                </a:tc>
              </a:tr>
              <a:tr h="228817">
                <a:tc>
                  <a:txBody>
                    <a:bodyPr/>
                    <a:lstStyle/>
                    <a:p>
                      <a:pPr marL="157480">
                        <a:lnSpc>
                          <a:spcPts val="1375"/>
                        </a:lnSpc>
                      </a:pPr>
                      <a:r>
                        <a:rPr dirty="0" sz="1200">
                          <a:solidFill>
                            <a:srgbClr val="40330D"/>
                          </a:solidFill>
                          <a:latin typeface="Arial"/>
                          <a:cs typeface="Arial"/>
                        </a:rPr>
                        <a:t>2</a:t>
                      </a:r>
                      <a:r>
                        <a:rPr dirty="0" sz="1200">
                          <a:solidFill>
                            <a:srgbClr val="40330D"/>
                          </a:solidFill>
                          <a:latin typeface="Arial"/>
                          <a:cs typeface="Arial"/>
                        </a:rPr>
                        <a:t>:</a:t>
                      </a:r>
                      <a:r>
                        <a:rPr dirty="0" sz="1200">
                          <a:solidFill>
                            <a:srgbClr val="40330D"/>
                          </a:solidFill>
                          <a:latin typeface="Arial"/>
                          <a:cs typeface="Arial"/>
                        </a:rPr>
                        <a:t>1</a:t>
                      </a:r>
                      <a:r>
                        <a:rPr dirty="0" sz="1200">
                          <a:solidFill>
                            <a:srgbClr val="40330D"/>
                          </a:solidFill>
                          <a:latin typeface="Arial"/>
                          <a:cs typeface="Arial"/>
                        </a:rPr>
                        <a:t>5</a:t>
                      </a:r>
                      <a:r>
                        <a:rPr dirty="0" sz="1200">
                          <a:solidFill>
                            <a:srgbClr val="40330D"/>
                          </a:solidFill>
                          <a:latin typeface="Arial"/>
                          <a:cs typeface="Arial"/>
                        </a:rPr>
                        <a:t>p</a:t>
                      </a:r>
                      <a:r>
                        <a:rPr dirty="0" sz="1200">
                          <a:solidFill>
                            <a:srgbClr val="40330D"/>
                          </a:solidFill>
                          <a:latin typeface="Arial"/>
                          <a:cs typeface="Arial"/>
                        </a:rPr>
                        <a:t>m</a:t>
                      </a:r>
                      <a:r>
                        <a:rPr dirty="0" sz="1200">
                          <a:solidFill>
                            <a:srgbClr val="40330D"/>
                          </a:solidFill>
                          <a:latin typeface="Arial"/>
                          <a:cs typeface="Arial"/>
                        </a:rPr>
                        <a:t>-</a:t>
                      </a:r>
                      <a:r>
                        <a:rPr dirty="0" sz="1200">
                          <a:solidFill>
                            <a:srgbClr val="40330D"/>
                          </a:solidFill>
                          <a:latin typeface="Arial"/>
                          <a:cs typeface="Arial"/>
                        </a:rPr>
                        <a:t>2</a:t>
                      </a:r>
                      <a:r>
                        <a:rPr dirty="0" sz="1200">
                          <a:solidFill>
                            <a:srgbClr val="40330D"/>
                          </a:solidFill>
                          <a:latin typeface="Arial"/>
                          <a:cs typeface="Arial"/>
                        </a:rPr>
                        <a:t>:</a:t>
                      </a:r>
                      <a:r>
                        <a:rPr dirty="0" sz="1200">
                          <a:solidFill>
                            <a:srgbClr val="40330D"/>
                          </a:solidFill>
                          <a:latin typeface="Arial"/>
                          <a:cs typeface="Arial"/>
                        </a:rPr>
                        <a:t>4</a:t>
                      </a:r>
                      <a:r>
                        <a:rPr dirty="0" sz="1200">
                          <a:solidFill>
                            <a:srgbClr val="40330D"/>
                          </a:solidFill>
                          <a:latin typeface="Arial"/>
                          <a:cs typeface="Arial"/>
                        </a:rPr>
                        <a:t>5</a:t>
                      </a:r>
                      <a:r>
                        <a:rPr dirty="0" sz="1200">
                          <a:solidFill>
                            <a:srgbClr val="40330D"/>
                          </a:solidFill>
                          <a:latin typeface="Arial"/>
                          <a:cs typeface="Arial"/>
                        </a:rPr>
                        <a:t>p</a:t>
                      </a:r>
                      <a:r>
                        <a:rPr dirty="0" sz="1200">
                          <a:solidFill>
                            <a:srgbClr val="40330D"/>
                          </a:solidFill>
                          <a:latin typeface="Arial"/>
                          <a:cs typeface="Arial"/>
                        </a:rPr>
                        <a:t>m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R w="8662">
                      <a:solidFill>
                        <a:srgbClr val="FFFFFF"/>
                      </a:solidFill>
                      <a:prstDash val="solid"/>
                    </a:lnR>
                    <a:lnT w="8663">
                      <a:solidFill>
                        <a:srgbClr val="FFFFFF"/>
                      </a:solidFill>
                      <a:prstDash val="solid"/>
                    </a:lnT>
                    <a:lnB w="8663">
                      <a:solidFill>
                        <a:srgbClr val="FFFFFF"/>
                      </a:solidFill>
                      <a:prstDash val="solid"/>
                    </a:lnB>
                    <a:solidFill>
                      <a:srgbClr val="DEDEDA"/>
                    </a:solidFill>
                  </a:tcPr>
                </a:tc>
                <a:tc>
                  <a:txBody>
                    <a:bodyPr/>
                    <a:lstStyle/>
                    <a:p>
                      <a:pPr marL="407034">
                        <a:lnSpc>
                          <a:spcPts val="1375"/>
                        </a:lnSpc>
                      </a:pPr>
                      <a:r>
                        <a:rPr dirty="0" sz="1200">
                          <a:solidFill>
                            <a:srgbClr val="40330D"/>
                          </a:solidFill>
                          <a:latin typeface="Arial"/>
                          <a:cs typeface="Arial"/>
                        </a:rPr>
                        <a:t>P</a:t>
                      </a:r>
                      <a:r>
                        <a:rPr dirty="0" sz="1200">
                          <a:solidFill>
                            <a:srgbClr val="40330D"/>
                          </a:solidFill>
                          <a:latin typeface="Arial"/>
                          <a:cs typeface="Arial"/>
                        </a:rPr>
                        <a:t>h</a:t>
                      </a:r>
                      <a:r>
                        <a:rPr dirty="0" sz="1200">
                          <a:solidFill>
                            <a:srgbClr val="40330D"/>
                          </a:solidFill>
                          <a:latin typeface="Arial"/>
                          <a:cs typeface="Arial"/>
                        </a:rPr>
                        <a:t>y</a:t>
                      </a:r>
                      <a:r>
                        <a:rPr dirty="0" sz="1200">
                          <a:solidFill>
                            <a:srgbClr val="40330D"/>
                          </a:solidFill>
                          <a:latin typeface="Arial"/>
                          <a:cs typeface="Arial"/>
                        </a:rPr>
                        <a:t>s</a:t>
                      </a:r>
                      <a:r>
                        <a:rPr dirty="0" sz="1200">
                          <a:solidFill>
                            <a:srgbClr val="40330D"/>
                          </a:solidFill>
                          <a:latin typeface="Arial"/>
                          <a:cs typeface="Arial"/>
                        </a:rPr>
                        <a:t>i</a:t>
                      </a:r>
                      <a:r>
                        <a:rPr dirty="0" sz="1200">
                          <a:solidFill>
                            <a:srgbClr val="40330D"/>
                          </a:solidFill>
                          <a:latin typeface="Arial"/>
                          <a:cs typeface="Arial"/>
                        </a:rPr>
                        <a:t>c</a:t>
                      </a:r>
                      <a:r>
                        <a:rPr dirty="0" sz="1200">
                          <a:solidFill>
                            <a:srgbClr val="40330D"/>
                          </a:solidFill>
                          <a:latin typeface="Arial"/>
                          <a:cs typeface="Arial"/>
                        </a:rPr>
                        <a:t>a</a:t>
                      </a:r>
                      <a:r>
                        <a:rPr dirty="0" sz="1200">
                          <a:solidFill>
                            <a:srgbClr val="40330D"/>
                          </a:solidFill>
                          <a:latin typeface="Arial"/>
                          <a:cs typeface="Arial"/>
                        </a:rPr>
                        <a:t>l</a:t>
                      </a:r>
                      <a:r>
                        <a:rPr dirty="0" sz="1200" spc="-120">
                          <a:solidFill>
                            <a:srgbClr val="40330D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solidFill>
                            <a:srgbClr val="40330D"/>
                          </a:solidFill>
                          <a:latin typeface="Arial"/>
                          <a:cs typeface="Arial"/>
                        </a:rPr>
                        <a:t>E</a:t>
                      </a:r>
                      <a:r>
                        <a:rPr dirty="0" sz="1200">
                          <a:solidFill>
                            <a:srgbClr val="40330D"/>
                          </a:solidFill>
                          <a:latin typeface="Arial"/>
                          <a:cs typeface="Arial"/>
                        </a:rPr>
                        <a:t>d</a:t>
                      </a:r>
                      <a:r>
                        <a:rPr dirty="0" sz="1200">
                          <a:solidFill>
                            <a:srgbClr val="40330D"/>
                          </a:solidFill>
                          <a:latin typeface="Arial"/>
                          <a:cs typeface="Arial"/>
                        </a:rPr>
                        <a:t>u</a:t>
                      </a:r>
                      <a:r>
                        <a:rPr dirty="0" sz="1200">
                          <a:solidFill>
                            <a:srgbClr val="40330D"/>
                          </a:solidFill>
                          <a:latin typeface="Arial"/>
                          <a:cs typeface="Arial"/>
                        </a:rPr>
                        <a:t>c</a:t>
                      </a:r>
                      <a:r>
                        <a:rPr dirty="0" sz="1200">
                          <a:solidFill>
                            <a:srgbClr val="40330D"/>
                          </a:solidFill>
                          <a:latin typeface="Arial"/>
                          <a:cs typeface="Arial"/>
                        </a:rPr>
                        <a:t>a</a:t>
                      </a:r>
                      <a:r>
                        <a:rPr dirty="0" sz="1200">
                          <a:solidFill>
                            <a:srgbClr val="40330D"/>
                          </a:solidFill>
                          <a:latin typeface="Arial"/>
                          <a:cs typeface="Arial"/>
                        </a:rPr>
                        <a:t>t</a:t>
                      </a:r>
                      <a:r>
                        <a:rPr dirty="0" sz="1200">
                          <a:solidFill>
                            <a:srgbClr val="40330D"/>
                          </a:solidFill>
                          <a:latin typeface="Arial"/>
                          <a:cs typeface="Arial"/>
                        </a:rPr>
                        <a:t>i</a:t>
                      </a:r>
                      <a:r>
                        <a:rPr dirty="0" sz="1200">
                          <a:solidFill>
                            <a:srgbClr val="40330D"/>
                          </a:solidFill>
                          <a:latin typeface="Arial"/>
                          <a:cs typeface="Arial"/>
                        </a:rPr>
                        <a:t>o</a:t>
                      </a:r>
                      <a:r>
                        <a:rPr dirty="0" sz="1200">
                          <a:solidFill>
                            <a:srgbClr val="40330D"/>
                          </a:solidFill>
                          <a:latin typeface="Arial"/>
                          <a:cs typeface="Arial"/>
                        </a:rPr>
                        <a:t>n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8662">
                      <a:solidFill>
                        <a:srgbClr val="FFFFFF"/>
                      </a:solidFill>
                      <a:prstDash val="solid"/>
                    </a:lnL>
                    <a:lnT w="8663">
                      <a:solidFill>
                        <a:srgbClr val="FFFFFF"/>
                      </a:solidFill>
                      <a:prstDash val="solid"/>
                    </a:lnT>
                    <a:lnB w="8663">
                      <a:solidFill>
                        <a:srgbClr val="FFFFFF"/>
                      </a:solidFill>
                      <a:prstDash val="solid"/>
                    </a:lnB>
                    <a:solidFill>
                      <a:srgbClr val="DEDEDA"/>
                    </a:solidFill>
                  </a:tcPr>
                </a:tc>
              </a:tr>
              <a:tr h="228827">
                <a:tc>
                  <a:txBody>
                    <a:bodyPr/>
                    <a:lstStyle/>
                    <a:p>
                      <a:pPr marL="160655">
                        <a:lnSpc>
                          <a:spcPts val="1320"/>
                        </a:lnSpc>
                      </a:pPr>
                      <a:r>
                        <a:rPr dirty="0" sz="1200">
                          <a:solidFill>
                            <a:srgbClr val="40330D"/>
                          </a:solidFill>
                          <a:latin typeface="Arial"/>
                          <a:cs typeface="Arial"/>
                        </a:rPr>
                        <a:t>2</a:t>
                      </a:r>
                      <a:r>
                        <a:rPr dirty="0" sz="1200">
                          <a:solidFill>
                            <a:srgbClr val="40330D"/>
                          </a:solidFill>
                          <a:latin typeface="Arial"/>
                          <a:cs typeface="Arial"/>
                        </a:rPr>
                        <a:t>:</a:t>
                      </a:r>
                      <a:r>
                        <a:rPr dirty="0" sz="1200">
                          <a:solidFill>
                            <a:srgbClr val="40330D"/>
                          </a:solidFill>
                          <a:latin typeface="Arial"/>
                          <a:cs typeface="Arial"/>
                        </a:rPr>
                        <a:t>4</a:t>
                      </a:r>
                      <a:r>
                        <a:rPr dirty="0" sz="1200">
                          <a:solidFill>
                            <a:srgbClr val="40330D"/>
                          </a:solidFill>
                          <a:latin typeface="Arial"/>
                          <a:cs typeface="Arial"/>
                        </a:rPr>
                        <a:t>5</a:t>
                      </a:r>
                      <a:r>
                        <a:rPr dirty="0" sz="1200">
                          <a:solidFill>
                            <a:srgbClr val="40330D"/>
                          </a:solidFill>
                          <a:latin typeface="Arial"/>
                          <a:cs typeface="Arial"/>
                        </a:rPr>
                        <a:t>p</a:t>
                      </a:r>
                      <a:r>
                        <a:rPr dirty="0" sz="1200">
                          <a:solidFill>
                            <a:srgbClr val="40330D"/>
                          </a:solidFill>
                          <a:latin typeface="Arial"/>
                          <a:cs typeface="Arial"/>
                        </a:rPr>
                        <a:t>m</a:t>
                      </a:r>
                      <a:r>
                        <a:rPr dirty="0" sz="1200">
                          <a:solidFill>
                            <a:srgbClr val="40330D"/>
                          </a:solidFill>
                          <a:latin typeface="Arial"/>
                          <a:cs typeface="Arial"/>
                        </a:rPr>
                        <a:t>-</a:t>
                      </a:r>
                      <a:r>
                        <a:rPr dirty="0" sz="1200">
                          <a:solidFill>
                            <a:srgbClr val="40330D"/>
                          </a:solidFill>
                          <a:latin typeface="Arial"/>
                          <a:cs typeface="Arial"/>
                        </a:rPr>
                        <a:t>3</a:t>
                      </a:r>
                      <a:r>
                        <a:rPr dirty="0" sz="1200">
                          <a:solidFill>
                            <a:srgbClr val="40330D"/>
                          </a:solidFill>
                          <a:latin typeface="Arial"/>
                          <a:cs typeface="Arial"/>
                        </a:rPr>
                        <a:t>:</a:t>
                      </a:r>
                      <a:r>
                        <a:rPr dirty="0" sz="1200">
                          <a:solidFill>
                            <a:srgbClr val="40330D"/>
                          </a:solidFill>
                          <a:latin typeface="Arial"/>
                          <a:cs typeface="Arial"/>
                        </a:rPr>
                        <a:t>1</a:t>
                      </a:r>
                      <a:r>
                        <a:rPr dirty="0" sz="1200">
                          <a:solidFill>
                            <a:srgbClr val="40330D"/>
                          </a:solidFill>
                          <a:latin typeface="Arial"/>
                          <a:cs typeface="Arial"/>
                        </a:rPr>
                        <a:t>5</a:t>
                      </a:r>
                      <a:r>
                        <a:rPr dirty="0" sz="1200">
                          <a:solidFill>
                            <a:srgbClr val="40330D"/>
                          </a:solidFill>
                          <a:latin typeface="Arial"/>
                          <a:cs typeface="Arial"/>
                        </a:rPr>
                        <a:t>p</a:t>
                      </a:r>
                      <a:r>
                        <a:rPr dirty="0" sz="1200">
                          <a:solidFill>
                            <a:srgbClr val="40330D"/>
                          </a:solidFill>
                          <a:latin typeface="Arial"/>
                          <a:cs typeface="Arial"/>
                        </a:rPr>
                        <a:t>m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R w="8662">
                      <a:solidFill>
                        <a:srgbClr val="FFFFFF"/>
                      </a:solidFill>
                      <a:prstDash val="solid"/>
                    </a:lnR>
                    <a:lnT w="8663">
                      <a:solidFill>
                        <a:srgbClr val="FFFFFF"/>
                      </a:solidFill>
                      <a:prstDash val="solid"/>
                    </a:lnT>
                    <a:lnB w="8663">
                      <a:solidFill>
                        <a:srgbClr val="FFFFFF"/>
                      </a:solidFill>
                      <a:prstDash val="solid"/>
                    </a:lnB>
                    <a:solidFill>
                      <a:srgbClr val="DEDEDA"/>
                    </a:solidFill>
                  </a:tcPr>
                </a:tc>
                <a:tc>
                  <a:txBody>
                    <a:bodyPr/>
                    <a:lstStyle/>
                    <a:p>
                      <a:pPr marL="39370">
                        <a:lnSpc>
                          <a:spcPts val="1320"/>
                        </a:lnSpc>
                      </a:pPr>
                      <a:r>
                        <a:rPr dirty="0" sz="1200">
                          <a:solidFill>
                            <a:srgbClr val="40330D"/>
                          </a:solidFill>
                          <a:latin typeface="Arial"/>
                          <a:cs typeface="Arial"/>
                        </a:rPr>
                        <a:t>S</a:t>
                      </a:r>
                      <a:r>
                        <a:rPr dirty="0" sz="1200">
                          <a:solidFill>
                            <a:srgbClr val="40330D"/>
                          </a:solidFill>
                          <a:latin typeface="Arial"/>
                          <a:cs typeface="Arial"/>
                        </a:rPr>
                        <a:t>o</a:t>
                      </a:r>
                      <a:r>
                        <a:rPr dirty="0" sz="1200">
                          <a:solidFill>
                            <a:srgbClr val="40330D"/>
                          </a:solidFill>
                          <a:latin typeface="Arial"/>
                          <a:cs typeface="Arial"/>
                        </a:rPr>
                        <a:t>c</a:t>
                      </a:r>
                      <a:r>
                        <a:rPr dirty="0" sz="1200">
                          <a:solidFill>
                            <a:srgbClr val="40330D"/>
                          </a:solidFill>
                          <a:latin typeface="Arial"/>
                          <a:cs typeface="Arial"/>
                        </a:rPr>
                        <a:t>i</a:t>
                      </a:r>
                      <a:r>
                        <a:rPr dirty="0" sz="1200">
                          <a:solidFill>
                            <a:srgbClr val="40330D"/>
                          </a:solidFill>
                          <a:latin typeface="Arial"/>
                          <a:cs typeface="Arial"/>
                        </a:rPr>
                        <a:t>a</a:t>
                      </a:r>
                      <a:r>
                        <a:rPr dirty="0" sz="1200">
                          <a:solidFill>
                            <a:srgbClr val="40330D"/>
                          </a:solidFill>
                          <a:latin typeface="Arial"/>
                          <a:cs typeface="Arial"/>
                        </a:rPr>
                        <a:t>l</a:t>
                      </a:r>
                      <a:r>
                        <a:rPr dirty="0" sz="1200" spc="-120">
                          <a:solidFill>
                            <a:srgbClr val="40330D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solidFill>
                            <a:srgbClr val="40330D"/>
                          </a:solidFill>
                          <a:latin typeface="Arial"/>
                          <a:cs typeface="Arial"/>
                        </a:rPr>
                        <a:t>a</a:t>
                      </a:r>
                      <a:r>
                        <a:rPr dirty="0" sz="1200">
                          <a:solidFill>
                            <a:srgbClr val="40330D"/>
                          </a:solidFill>
                          <a:latin typeface="Arial"/>
                          <a:cs typeface="Arial"/>
                        </a:rPr>
                        <a:t>n</a:t>
                      </a:r>
                      <a:r>
                        <a:rPr dirty="0" sz="1200">
                          <a:solidFill>
                            <a:srgbClr val="40330D"/>
                          </a:solidFill>
                          <a:latin typeface="Arial"/>
                          <a:cs typeface="Arial"/>
                        </a:rPr>
                        <a:t>d</a:t>
                      </a:r>
                      <a:r>
                        <a:rPr dirty="0" sz="1200" spc="-120">
                          <a:solidFill>
                            <a:srgbClr val="40330D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solidFill>
                            <a:srgbClr val="40330D"/>
                          </a:solidFill>
                          <a:latin typeface="Arial"/>
                          <a:cs typeface="Arial"/>
                        </a:rPr>
                        <a:t>E</a:t>
                      </a:r>
                      <a:r>
                        <a:rPr dirty="0" sz="1200">
                          <a:solidFill>
                            <a:srgbClr val="40330D"/>
                          </a:solidFill>
                          <a:latin typeface="Arial"/>
                          <a:cs typeface="Arial"/>
                        </a:rPr>
                        <a:t>mo</a:t>
                      </a:r>
                      <a:r>
                        <a:rPr dirty="0" sz="1200">
                          <a:solidFill>
                            <a:srgbClr val="40330D"/>
                          </a:solidFill>
                          <a:latin typeface="Arial"/>
                          <a:cs typeface="Arial"/>
                        </a:rPr>
                        <a:t>t</a:t>
                      </a:r>
                      <a:r>
                        <a:rPr dirty="0" sz="1200">
                          <a:solidFill>
                            <a:srgbClr val="40330D"/>
                          </a:solidFill>
                          <a:latin typeface="Arial"/>
                          <a:cs typeface="Arial"/>
                        </a:rPr>
                        <a:t>i</a:t>
                      </a:r>
                      <a:r>
                        <a:rPr dirty="0" sz="1200">
                          <a:solidFill>
                            <a:srgbClr val="40330D"/>
                          </a:solidFill>
                          <a:latin typeface="Arial"/>
                          <a:cs typeface="Arial"/>
                        </a:rPr>
                        <a:t>o</a:t>
                      </a:r>
                      <a:r>
                        <a:rPr dirty="0" sz="1200">
                          <a:solidFill>
                            <a:srgbClr val="40330D"/>
                          </a:solidFill>
                          <a:latin typeface="Arial"/>
                          <a:cs typeface="Arial"/>
                        </a:rPr>
                        <a:t>n</a:t>
                      </a:r>
                      <a:r>
                        <a:rPr dirty="0" sz="1200">
                          <a:solidFill>
                            <a:srgbClr val="40330D"/>
                          </a:solidFill>
                          <a:latin typeface="Arial"/>
                          <a:cs typeface="Arial"/>
                        </a:rPr>
                        <a:t>a</a:t>
                      </a:r>
                      <a:r>
                        <a:rPr dirty="0" sz="1200">
                          <a:solidFill>
                            <a:srgbClr val="40330D"/>
                          </a:solidFill>
                          <a:latin typeface="Arial"/>
                          <a:cs typeface="Arial"/>
                        </a:rPr>
                        <a:t>l</a:t>
                      </a:r>
                      <a:r>
                        <a:rPr dirty="0" sz="1200" spc="-120">
                          <a:solidFill>
                            <a:srgbClr val="40330D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solidFill>
                            <a:srgbClr val="40330D"/>
                          </a:solidFill>
                          <a:latin typeface="Arial"/>
                          <a:cs typeface="Arial"/>
                        </a:rPr>
                        <a:t>L</a:t>
                      </a:r>
                      <a:r>
                        <a:rPr dirty="0" sz="1200">
                          <a:solidFill>
                            <a:srgbClr val="40330D"/>
                          </a:solidFill>
                          <a:latin typeface="Arial"/>
                          <a:cs typeface="Arial"/>
                        </a:rPr>
                        <a:t>e</a:t>
                      </a:r>
                      <a:r>
                        <a:rPr dirty="0" sz="1200">
                          <a:solidFill>
                            <a:srgbClr val="40330D"/>
                          </a:solidFill>
                          <a:latin typeface="Arial"/>
                          <a:cs typeface="Arial"/>
                        </a:rPr>
                        <a:t>a</a:t>
                      </a:r>
                      <a:r>
                        <a:rPr dirty="0" sz="1200">
                          <a:solidFill>
                            <a:srgbClr val="40330D"/>
                          </a:solidFill>
                          <a:latin typeface="Arial"/>
                          <a:cs typeface="Arial"/>
                        </a:rPr>
                        <a:t>r</a:t>
                      </a:r>
                      <a:r>
                        <a:rPr dirty="0" sz="1200">
                          <a:solidFill>
                            <a:srgbClr val="40330D"/>
                          </a:solidFill>
                          <a:latin typeface="Arial"/>
                          <a:cs typeface="Arial"/>
                        </a:rPr>
                        <a:t>n</a:t>
                      </a:r>
                      <a:r>
                        <a:rPr dirty="0" sz="1200">
                          <a:solidFill>
                            <a:srgbClr val="40330D"/>
                          </a:solidFill>
                          <a:latin typeface="Arial"/>
                          <a:cs typeface="Arial"/>
                        </a:rPr>
                        <a:t>i</a:t>
                      </a:r>
                      <a:r>
                        <a:rPr dirty="0" sz="1200">
                          <a:solidFill>
                            <a:srgbClr val="40330D"/>
                          </a:solidFill>
                          <a:latin typeface="Arial"/>
                          <a:cs typeface="Arial"/>
                        </a:rPr>
                        <a:t>n</a:t>
                      </a:r>
                      <a:r>
                        <a:rPr dirty="0" sz="1200">
                          <a:solidFill>
                            <a:srgbClr val="40330D"/>
                          </a:solidFill>
                          <a:latin typeface="Arial"/>
                          <a:cs typeface="Arial"/>
                        </a:rPr>
                        <a:t>g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8662">
                      <a:solidFill>
                        <a:srgbClr val="FFFFFF"/>
                      </a:solidFill>
                      <a:prstDash val="solid"/>
                    </a:lnL>
                    <a:lnT w="8663">
                      <a:solidFill>
                        <a:srgbClr val="FFFFFF"/>
                      </a:solidFill>
                      <a:prstDash val="solid"/>
                    </a:lnT>
                    <a:lnB w="8663">
                      <a:solidFill>
                        <a:srgbClr val="FFFFFF"/>
                      </a:solidFill>
                      <a:prstDash val="solid"/>
                    </a:lnB>
                    <a:solidFill>
                      <a:srgbClr val="DEDEDA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1" name="object 11"/>
          <p:cNvGraphicFramePr>
            <a:graphicFrameLocks noGrp="1"/>
          </p:cNvGraphicFramePr>
          <p:nvPr/>
        </p:nvGraphicFramePr>
        <p:xfrm>
          <a:off x="341875" y="2018368"/>
          <a:ext cx="3588385" cy="252603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327457"/>
                <a:gridCol w="2247323"/>
              </a:tblGrid>
              <a:tr h="228817">
                <a:tc>
                  <a:txBody>
                    <a:bodyPr/>
                    <a:lstStyle/>
                    <a:p>
                      <a:pPr marL="269875">
                        <a:lnSpc>
                          <a:spcPct val="100000"/>
                        </a:lnSpc>
                      </a:pPr>
                      <a:r>
                        <a:rPr dirty="0" sz="1200">
                          <a:solidFill>
                            <a:srgbClr val="40330D"/>
                          </a:solidFill>
                          <a:latin typeface="Arial"/>
                          <a:cs typeface="Arial"/>
                        </a:rPr>
                        <a:t>8</a:t>
                      </a:r>
                      <a:r>
                        <a:rPr dirty="0" sz="1200">
                          <a:solidFill>
                            <a:srgbClr val="40330D"/>
                          </a:solidFill>
                          <a:latin typeface="Arial"/>
                          <a:cs typeface="Arial"/>
                        </a:rPr>
                        <a:t>a</a:t>
                      </a:r>
                      <a:r>
                        <a:rPr dirty="0" sz="1200">
                          <a:solidFill>
                            <a:srgbClr val="40330D"/>
                          </a:solidFill>
                          <a:latin typeface="Arial"/>
                          <a:cs typeface="Arial"/>
                        </a:rPr>
                        <a:t>m</a:t>
                      </a:r>
                      <a:r>
                        <a:rPr dirty="0" sz="1200">
                          <a:solidFill>
                            <a:srgbClr val="40330D"/>
                          </a:solidFill>
                          <a:latin typeface="Arial"/>
                          <a:cs typeface="Arial"/>
                        </a:rPr>
                        <a:t>-</a:t>
                      </a:r>
                      <a:r>
                        <a:rPr dirty="0" sz="1200">
                          <a:solidFill>
                            <a:srgbClr val="40330D"/>
                          </a:solidFill>
                          <a:latin typeface="Arial"/>
                          <a:cs typeface="Arial"/>
                        </a:rPr>
                        <a:t>8</a:t>
                      </a:r>
                      <a:r>
                        <a:rPr dirty="0" sz="1200">
                          <a:solidFill>
                            <a:srgbClr val="40330D"/>
                          </a:solidFill>
                          <a:latin typeface="Arial"/>
                          <a:cs typeface="Arial"/>
                        </a:rPr>
                        <a:t>:</a:t>
                      </a:r>
                      <a:r>
                        <a:rPr dirty="0" sz="1200">
                          <a:solidFill>
                            <a:srgbClr val="40330D"/>
                          </a:solidFill>
                          <a:latin typeface="Arial"/>
                          <a:cs typeface="Arial"/>
                        </a:rPr>
                        <a:t>1</a:t>
                      </a:r>
                      <a:r>
                        <a:rPr dirty="0" sz="1200">
                          <a:solidFill>
                            <a:srgbClr val="40330D"/>
                          </a:solidFill>
                          <a:latin typeface="Arial"/>
                          <a:cs typeface="Arial"/>
                        </a:rPr>
                        <a:t>5</a:t>
                      </a:r>
                      <a:r>
                        <a:rPr dirty="0" sz="1200">
                          <a:solidFill>
                            <a:srgbClr val="40330D"/>
                          </a:solidFill>
                          <a:latin typeface="Arial"/>
                          <a:cs typeface="Arial"/>
                        </a:rPr>
                        <a:t>a</a:t>
                      </a:r>
                      <a:r>
                        <a:rPr dirty="0" sz="1200">
                          <a:solidFill>
                            <a:srgbClr val="40330D"/>
                          </a:solidFill>
                          <a:latin typeface="Arial"/>
                          <a:cs typeface="Arial"/>
                        </a:rPr>
                        <a:t>m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R w="8662">
                      <a:solidFill>
                        <a:srgbClr val="FFFFFF"/>
                      </a:solidFill>
                      <a:prstDash val="solid"/>
                    </a:lnR>
                    <a:lnT w="8662">
                      <a:solidFill>
                        <a:srgbClr val="FFFFFF"/>
                      </a:solidFill>
                      <a:prstDash val="solid"/>
                    </a:lnT>
                    <a:lnB w="8662">
                      <a:solidFill>
                        <a:srgbClr val="FFFFFF"/>
                      </a:solidFill>
                      <a:prstDash val="solid"/>
                    </a:lnB>
                    <a:solidFill>
                      <a:srgbClr val="DEDEDA"/>
                    </a:solidFill>
                  </a:tcPr>
                </a:tc>
                <a:tc>
                  <a:txBody>
                    <a:bodyPr/>
                    <a:lstStyle/>
                    <a:p>
                      <a:pPr marL="391160">
                        <a:lnSpc>
                          <a:spcPct val="100000"/>
                        </a:lnSpc>
                      </a:pPr>
                      <a:r>
                        <a:rPr dirty="0" sz="1200">
                          <a:solidFill>
                            <a:srgbClr val="40330D"/>
                          </a:solidFill>
                          <a:latin typeface="Arial"/>
                          <a:cs typeface="Arial"/>
                        </a:rPr>
                        <a:t>M</a:t>
                      </a:r>
                      <a:r>
                        <a:rPr dirty="0" sz="1200">
                          <a:solidFill>
                            <a:srgbClr val="40330D"/>
                          </a:solidFill>
                          <a:latin typeface="Arial"/>
                          <a:cs typeface="Arial"/>
                        </a:rPr>
                        <a:t>o</a:t>
                      </a:r>
                      <a:r>
                        <a:rPr dirty="0" sz="1200">
                          <a:solidFill>
                            <a:srgbClr val="40330D"/>
                          </a:solidFill>
                          <a:latin typeface="Arial"/>
                          <a:cs typeface="Arial"/>
                        </a:rPr>
                        <a:t>r</a:t>
                      </a:r>
                      <a:r>
                        <a:rPr dirty="0" sz="1200">
                          <a:solidFill>
                            <a:srgbClr val="40330D"/>
                          </a:solidFill>
                          <a:latin typeface="Arial"/>
                          <a:cs typeface="Arial"/>
                        </a:rPr>
                        <a:t>n</a:t>
                      </a:r>
                      <a:r>
                        <a:rPr dirty="0" sz="1200">
                          <a:solidFill>
                            <a:srgbClr val="40330D"/>
                          </a:solidFill>
                          <a:latin typeface="Arial"/>
                          <a:cs typeface="Arial"/>
                        </a:rPr>
                        <a:t>i</a:t>
                      </a:r>
                      <a:r>
                        <a:rPr dirty="0" sz="1200">
                          <a:solidFill>
                            <a:srgbClr val="40330D"/>
                          </a:solidFill>
                          <a:latin typeface="Arial"/>
                          <a:cs typeface="Arial"/>
                        </a:rPr>
                        <a:t>n</a:t>
                      </a:r>
                      <a:r>
                        <a:rPr dirty="0" sz="1200">
                          <a:solidFill>
                            <a:srgbClr val="40330D"/>
                          </a:solidFill>
                          <a:latin typeface="Arial"/>
                          <a:cs typeface="Arial"/>
                        </a:rPr>
                        <a:t>g</a:t>
                      </a:r>
                      <a:r>
                        <a:rPr dirty="0" sz="1200" spc="-120">
                          <a:solidFill>
                            <a:srgbClr val="40330D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solidFill>
                            <a:srgbClr val="40330D"/>
                          </a:solidFill>
                          <a:latin typeface="Arial"/>
                          <a:cs typeface="Arial"/>
                        </a:rPr>
                        <a:t>C</a:t>
                      </a:r>
                      <a:r>
                        <a:rPr dirty="0" sz="1200">
                          <a:solidFill>
                            <a:srgbClr val="40330D"/>
                          </a:solidFill>
                          <a:latin typeface="Arial"/>
                          <a:cs typeface="Arial"/>
                        </a:rPr>
                        <a:t>i</a:t>
                      </a:r>
                      <a:r>
                        <a:rPr dirty="0" sz="1200">
                          <a:solidFill>
                            <a:srgbClr val="40330D"/>
                          </a:solidFill>
                          <a:latin typeface="Arial"/>
                          <a:cs typeface="Arial"/>
                        </a:rPr>
                        <a:t>r</a:t>
                      </a:r>
                      <a:r>
                        <a:rPr dirty="0" sz="1200">
                          <a:solidFill>
                            <a:srgbClr val="40330D"/>
                          </a:solidFill>
                          <a:latin typeface="Arial"/>
                          <a:cs typeface="Arial"/>
                        </a:rPr>
                        <a:t>c</a:t>
                      </a:r>
                      <a:r>
                        <a:rPr dirty="0" sz="1200">
                          <a:solidFill>
                            <a:srgbClr val="40330D"/>
                          </a:solidFill>
                          <a:latin typeface="Arial"/>
                          <a:cs typeface="Arial"/>
                        </a:rPr>
                        <a:t>l</a:t>
                      </a:r>
                      <a:r>
                        <a:rPr dirty="0" sz="1200">
                          <a:solidFill>
                            <a:srgbClr val="40330D"/>
                          </a:solidFill>
                          <a:latin typeface="Arial"/>
                          <a:cs typeface="Arial"/>
                        </a:rPr>
                        <a:t>e</a:t>
                      </a:r>
                      <a:r>
                        <a:rPr dirty="0" sz="1200" spc="-120">
                          <a:solidFill>
                            <a:srgbClr val="40330D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solidFill>
                            <a:srgbClr val="40330D"/>
                          </a:solidFill>
                          <a:latin typeface="Arial"/>
                          <a:cs typeface="Arial"/>
                        </a:rPr>
                        <a:t>T</a:t>
                      </a:r>
                      <a:r>
                        <a:rPr dirty="0" sz="1200">
                          <a:solidFill>
                            <a:srgbClr val="40330D"/>
                          </a:solidFill>
                          <a:latin typeface="Arial"/>
                          <a:cs typeface="Arial"/>
                        </a:rPr>
                        <a:t>i</a:t>
                      </a:r>
                      <a:r>
                        <a:rPr dirty="0" sz="1200">
                          <a:solidFill>
                            <a:srgbClr val="40330D"/>
                          </a:solidFill>
                          <a:latin typeface="Arial"/>
                          <a:cs typeface="Arial"/>
                        </a:rPr>
                        <a:t>m</a:t>
                      </a:r>
                      <a:r>
                        <a:rPr dirty="0" sz="1200">
                          <a:solidFill>
                            <a:srgbClr val="40330D"/>
                          </a:solidFill>
                          <a:latin typeface="Arial"/>
                          <a:cs typeface="Arial"/>
                        </a:rPr>
                        <a:t>e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8662">
                      <a:solidFill>
                        <a:srgbClr val="FFFFFF"/>
                      </a:solidFill>
                      <a:prstDash val="solid"/>
                    </a:lnL>
                    <a:lnT w="8662">
                      <a:solidFill>
                        <a:srgbClr val="FFFFFF"/>
                      </a:solidFill>
                      <a:prstDash val="solid"/>
                    </a:lnT>
                    <a:lnB w="8662">
                      <a:solidFill>
                        <a:srgbClr val="FFFFFF"/>
                      </a:solidFill>
                      <a:prstDash val="solid"/>
                    </a:lnB>
                    <a:solidFill>
                      <a:srgbClr val="DEDEDA"/>
                    </a:solidFill>
                  </a:tcPr>
                </a:tc>
              </a:tr>
              <a:tr h="228827">
                <a:tc>
                  <a:txBody>
                    <a:bodyPr/>
                    <a:lstStyle/>
                    <a:p>
                      <a:pPr marL="146685">
                        <a:lnSpc>
                          <a:spcPct val="100000"/>
                        </a:lnSpc>
                      </a:pPr>
                      <a:r>
                        <a:rPr dirty="0" sz="1200">
                          <a:solidFill>
                            <a:srgbClr val="40330D"/>
                          </a:solidFill>
                          <a:latin typeface="Arial"/>
                          <a:cs typeface="Arial"/>
                        </a:rPr>
                        <a:t>8</a:t>
                      </a:r>
                      <a:r>
                        <a:rPr dirty="0" sz="1200">
                          <a:solidFill>
                            <a:srgbClr val="40330D"/>
                          </a:solidFill>
                          <a:latin typeface="Arial"/>
                          <a:cs typeface="Arial"/>
                        </a:rPr>
                        <a:t>:</a:t>
                      </a:r>
                      <a:r>
                        <a:rPr dirty="0" sz="1200">
                          <a:solidFill>
                            <a:srgbClr val="40330D"/>
                          </a:solidFill>
                          <a:latin typeface="Arial"/>
                          <a:cs typeface="Arial"/>
                        </a:rPr>
                        <a:t>1</a:t>
                      </a:r>
                      <a:r>
                        <a:rPr dirty="0" sz="1200">
                          <a:solidFill>
                            <a:srgbClr val="40330D"/>
                          </a:solidFill>
                          <a:latin typeface="Arial"/>
                          <a:cs typeface="Arial"/>
                        </a:rPr>
                        <a:t>5</a:t>
                      </a:r>
                      <a:r>
                        <a:rPr dirty="0" sz="1200">
                          <a:solidFill>
                            <a:srgbClr val="40330D"/>
                          </a:solidFill>
                          <a:latin typeface="Arial"/>
                          <a:cs typeface="Arial"/>
                        </a:rPr>
                        <a:t>a</a:t>
                      </a:r>
                      <a:r>
                        <a:rPr dirty="0" sz="1200">
                          <a:solidFill>
                            <a:srgbClr val="40330D"/>
                          </a:solidFill>
                          <a:latin typeface="Arial"/>
                          <a:cs typeface="Arial"/>
                        </a:rPr>
                        <a:t>m</a:t>
                      </a:r>
                      <a:r>
                        <a:rPr dirty="0" sz="1200">
                          <a:solidFill>
                            <a:srgbClr val="40330D"/>
                          </a:solidFill>
                          <a:latin typeface="Arial"/>
                          <a:cs typeface="Arial"/>
                        </a:rPr>
                        <a:t>-</a:t>
                      </a:r>
                      <a:r>
                        <a:rPr dirty="0" sz="1200">
                          <a:solidFill>
                            <a:srgbClr val="40330D"/>
                          </a:solidFill>
                          <a:latin typeface="Arial"/>
                          <a:cs typeface="Arial"/>
                        </a:rPr>
                        <a:t>8</a:t>
                      </a:r>
                      <a:r>
                        <a:rPr dirty="0" sz="1200">
                          <a:solidFill>
                            <a:srgbClr val="40330D"/>
                          </a:solidFill>
                          <a:latin typeface="Arial"/>
                          <a:cs typeface="Arial"/>
                        </a:rPr>
                        <a:t>:</a:t>
                      </a:r>
                      <a:r>
                        <a:rPr dirty="0" sz="1200">
                          <a:solidFill>
                            <a:srgbClr val="40330D"/>
                          </a:solidFill>
                          <a:latin typeface="Arial"/>
                          <a:cs typeface="Arial"/>
                        </a:rPr>
                        <a:t>4</a:t>
                      </a:r>
                      <a:r>
                        <a:rPr dirty="0" sz="1200">
                          <a:solidFill>
                            <a:srgbClr val="40330D"/>
                          </a:solidFill>
                          <a:latin typeface="Arial"/>
                          <a:cs typeface="Arial"/>
                        </a:rPr>
                        <a:t>5</a:t>
                      </a:r>
                      <a:r>
                        <a:rPr dirty="0" sz="1200">
                          <a:solidFill>
                            <a:srgbClr val="40330D"/>
                          </a:solidFill>
                          <a:latin typeface="Arial"/>
                          <a:cs typeface="Arial"/>
                        </a:rPr>
                        <a:t>a</a:t>
                      </a:r>
                      <a:r>
                        <a:rPr dirty="0" sz="1200">
                          <a:solidFill>
                            <a:srgbClr val="40330D"/>
                          </a:solidFill>
                          <a:latin typeface="Arial"/>
                          <a:cs typeface="Arial"/>
                        </a:rPr>
                        <a:t>m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R w="8662">
                      <a:solidFill>
                        <a:srgbClr val="FFFFFF"/>
                      </a:solidFill>
                      <a:prstDash val="solid"/>
                    </a:lnR>
                    <a:lnT w="8662">
                      <a:solidFill>
                        <a:srgbClr val="FFFFFF"/>
                      </a:solidFill>
                      <a:prstDash val="solid"/>
                    </a:lnT>
                    <a:lnB w="8662">
                      <a:solidFill>
                        <a:srgbClr val="FFFFFF"/>
                      </a:solidFill>
                      <a:prstDash val="solid"/>
                    </a:lnB>
                    <a:solidFill>
                      <a:srgbClr val="DEDEDA"/>
                    </a:solidFill>
                  </a:tcPr>
                </a:tc>
                <a:tc>
                  <a:txBody>
                    <a:bodyPr/>
                    <a:lstStyle/>
                    <a:p>
                      <a:pPr marL="492125">
                        <a:lnSpc>
                          <a:spcPct val="100000"/>
                        </a:lnSpc>
                      </a:pPr>
                      <a:r>
                        <a:rPr dirty="0" sz="1200">
                          <a:solidFill>
                            <a:srgbClr val="40330D"/>
                          </a:solidFill>
                          <a:latin typeface="Arial"/>
                          <a:cs typeface="Arial"/>
                        </a:rPr>
                        <a:t>E</a:t>
                      </a:r>
                      <a:r>
                        <a:rPr dirty="0" sz="1200">
                          <a:solidFill>
                            <a:srgbClr val="40330D"/>
                          </a:solidFill>
                          <a:latin typeface="Arial"/>
                          <a:cs typeface="Arial"/>
                        </a:rPr>
                        <a:t>n</a:t>
                      </a:r>
                      <a:r>
                        <a:rPr dirty="0" sz="1200">
                          <a:solidFill>
                            <a:srgbClr val="40330D"/>
                          </a:solidFill>
                          <a:latin typeface="Arial"/>
                          <a:cs typeface="Arial"/>
                        </a:rPr>
                        <a:t>g</a:t>
                      </a:r>
                      <a:r>
                        <a:rPr dirty="0" sz="1200">
                          <a:solidFill>
                            <a:srgbClr val="40330D"/>
                          </a:solidFill>
                          <a:latin typeface="Arial"/>
                          <a:cs typeface="Arial"/>
                        </a:rPr>
                        <a:t>li</a:t>
                      </a:r>
                      <a:r>
                        <a:rPr dirty="0" sz="1200">
                          <a:solidFill>
                            <a:srgbClr val="40330D"/>
                          </a:solidFill>
                          <a:latin typeface="Arial"/>
                          <a:cs typeface="Arial"/>
                        </a:rPr>
                        <a:t>s</a:t>
                      </a:r>
                      <a:r>
                        <a:rPr dirty="0" sz="1200">
                          <a:solidFill>
                            <a:srgbClr val="40330D"/>
                          </a:solidFill>
                          <a:latin typeface="Arial"/>
                          <a:cs typeface="Arial"/>
                        </a:rPr>
                        <a:t>h</a:t>
                      </a:r>
                      <a:r>
                        <a:rPr dirty="0" sz="1200" spc="-120">
                          <a:solidFill>
                            <a:srgbClr val="40330D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solidFill>
                            <a:srgbClr val="40330D"/>
                          </a:solidFill>
                          <a:latin typeface="Arial"/>
                          <a:cs typeface="Arial"/>
                        </a:rPr>
                        <a:t>Al</a:t>
                      </a:r>
                      <a:r>
                        <a:rPr dirty="0" sz="1200">
                          <a:solidFill>
                            <a:srgbClr val="40330D"/>
                          </a:solidFill>
                          <a:latin typeface="Arial"/>
                          <a:cs typeface="Arial"/>
                        </a:rPr>
                        <a:t>p</a:t>
                      </a:r>
                      <a:r>
                        <a:rPr dirty="0" sz="1200">
                          <a:solidFill>
                            <a:srgbClr val="40330D"/>
                          </a:solidFill>
                          <a:latin typeface="Arial"/>
                          <a:cs typeface="Arial"/>
                        </a:rPr>
                        <a:t>h</a:t>
                      </a:r>
                      <a:r>
                        <a:rPr dirty="0" sz="1200">
                          <a:solidFill>
                            <a:srgbClr val="40330D"/>
                          </a:solidFill>
                          <a:latin typeface="Arial"/>
                          <a:cs typeface="Arial"/>
                        </a:rPr>
                        <a:t>a</a:t>
                      </a:r>
                      <a:r>
                        <a:rPr dirty="0" sz="1200">
                          <a:solidFill>
                            <a:srgbClr val="40330D"/>
                          </a:solidFill>
                          <a:latin typeface="Arial"/>
                          <a:cs typeface="Arial"/>
                        </a:rPr>
                        <a:t>b</a:t>
                      </a:r>
                      <a:r>
                        <a:rPr dirty="0" sz="1200">
                          <a:solidFill>
                            <a:srgbClr val="40330D"/>
                          </a:solidFill>
                          <a:latin typeface="Arial"/>
                          <a:cs typeface="Arial"/>
                        </a:rPr>
                        <a:t>e</a:t>
                      </a:r>
                      <a:r>
                        <a:rPr dirty="0" sz="1200">
                          <a:solidFill>
                            <a:srgbClr val="40330D"/>
                          </a:solidFill>
                          <a:latin typeface="Arial"/>
                          <a:cs typeface="Arial"/>
                        </a:rPr>
                        <a:t>t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8662">
                      <a:solidFill>
                        <a:srgbClr val="FFFFFF"/>
                      </a:solidFill>
                      <a:prstDash val="solid"/>
                    </a:lnL>
                    <a:lnT w="8662">
                      <a:solidFill>
                        <a:srgbClr val="FFFFFF"/>
                      </a:solidFill>
                      <a:prstDash val="solid"/>
                    </a:lnT>
                    <a:lnB w="8662">
                      <a:solidFill>
                        <a:srgbClr val="FFFFFF"/>
                      </a:solidFill>
                      <a:prstDash val="solid"/>
                    </a:lnB>
                    <a:solidFill>
                      <a:srgbClr val="DEDEDA"/>
                    </a:solidFill>
                  </a:tcPr>
                </a:tc>
              </a:tr>
              <a:tr h="228827">
                <a:tc>
                  <a:txBody>
                    <a:bodyPr/>
                    <a:lstStyle/>
                    <a:p>
                      <a:pPr marL="142875">
                        <a:lnSpc>
                          <a:spcPct val="100000"/>
                        </a:lnSpc>
                      </a:pPr>
                      <a:r>
                        <a:rPr dirty="0" sz="1200">
                          <a:solidFill>
                            <a:srgbClr val="40330D"/>
                          </a:solidFill>
                          <a:latin typeface="Arial"/>
                          <a:cs typeface="Arial"/>
                        </a:rPr>
                        <a:t>8</a:t>
                      </a:r>
                      <a:r>
                        <a:rPr dirty="0" sz="1200">
                          <a:solidFill>
                            <a:srgbClr val="40330D"/>
                          </a:solidFill>
                          <a:latin typeface="Arial"/>
                          <a:cs typeface="Arial"/>
                        </a:rPr>
                        <a:t>:</a:t>
                      </a:r>
                      <a:r>
                        <a:rPr dirty="0" sz="1200">
                          <a:solidFill>
                            <a:srgbClr val="40330D"/>
                          </a:solidFill>
                          <a:latin typeface="Arial"/>
                          <a:cs typeface="Arial"/>
                        </a:rPr>
                        <a:t>4</a:t>
                      </a:r>
                      <a:r>
                        <a:rPr dirty="0" sz="1200">
                          <a:solidFill>
                            <a:srgbClr val="40330D"/>
                          </a:solidFill>
                          <a:latin typeface="Arial"/>
                          <a:cs typeface="Arial"/>
                        </a:rPr>
                        <a:t>5</a:t>
                      </a:r>
                      <a:r>
                        <a:rPr dirty="0" sz="1200">
                          <a:solidFill>
                            <a:srgbClr val="40330D"/>
                          </a:solidFill>
                          <a:latin typeface="Arial"/>
                          <a:cs typeface="Arial"/>
                        </a:rPr>
                        <a:t>a</a:t>
                      </a:r>
                      <a:r>
                        <a:rPr dirty="0" sz="1200">
                          <a:solidFill>
                            <a:srgbClr val="40330D"/>
                          </a:solidFill>
                          <a:latin typeface="Arial"/>
                          <a:cs typeface="Arial"/>
                        </a:rPr>
                        <a:t>m</a:t>
                      </a:r>
                      <a:r>
                        <a:rPr dirty="0" sz="1200">
                          <a:solidFill>
                            <a:srgbClr val="40330D"/>
                          </a:solidFill>
                          <a:latin typeface="Arial"/>
                          <a:cs typeface="Arial"/>
                        </a:rPr>
                        <a:t>-</a:t>
                      </a:r>
                      <a:r>
                        <a:rPr dirty="0" sz="1200">
                          <a:solidFill>
                            <a:srgbClr val="40330D"/>
                          </a:solidFill>
                          <a:latin typeface="Arial"/>
                          <a:cs typeface="Arial"/>
                        </a:rPr>
                        <a:t>9</a:t>
                      </a:r>
                      <a:r>
                        <a:rPr dirty="0" sz="1200">
                          <a:solidFill>
                            <a:srgbClr val="40330D"/>
                          </a:solidFill>
                          <a:latin typeface="Arial"/>
                          <a:cs typeface="Arial"/>
                        </a:rPr>
                        <a:t>:</a:t>
                      </a:r>
                      <a:r>
                        <a:rPr dirty="0" sz="1200">
                          <a:solidFill>
                            <a:srgbClr val="40330D"/>
                          </a:solidFill>
                          <a:latin typeface="Arial"/>
                          <a:cs typeface="Arial"/>
                        </a:rPr>
                        <a:t>1</a:t>
                      </a:r>
                      <a:r>
                        <a:rPr dirty="0" sz="1200">
                          <a:solidFill>
                            <a:srgbClr val="40330D"/>
                          </a:solidFill>
                          <a:latin typeface="Arial"/>
                          <a:cs typeface="Arial"/>
                        </a:rPr>
                        <a:t>5</a:t>
                      </a:r>
                      <a:r>
                        <a:rPr dirty="0" sz="1200">
                          <a:solidFill>
                            <a:srgbClr val="40330D"/>
                          </a:solidFill>
                          <a:latin typeface="Arial"/>
                          <a:cs typeface="Arial"/>
                        </a:rPr>
                        <a:t>a</a:t>
                      </a:r>
                      <a:r>
                        <a:rPr dirty="0" sz="1200">
                          <a:solidFill>
                            <a:srgbClr val="40330D"/>
                          </a:solidFill>
                          <a:latin typeface="Arial"/>
                          <a:cs typeface="Arial"/>
                        </a:rPr>
                        <a:t>m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R w="8662">
                      <a:solidFill>
                        <a:srgbClr val="FFFFFF"/>
                      </a:solidFill>
                      <a:prstDash val="solid"/>
                    </a:lnR>
                    <a:lnT w="8662">
                      <a:solidFill>
                        <a:srgbClr val="FFFFFF"/>
                      </a:solidFill>
                      <a:prstDash val="solid"/>
                    </a:lnT>
                    <a:lnB w="8662">
                      <a:solidFill>
                        <a:srgbClr val="FFFFFF"/>
                      </a:solidFill>
                      <a:prstDash val="solid"/>
                    </a:lnB>
                    <a:solidFill>
                      <a:srgbClr val="DEDEDA"/>
                    </a:solidFill>
                  </a:tcPr>
                </a:tc>
                <a:tc>
                  <a:txBody>
                    <a:bodyPr/>
                    <a:lstStyle/>
                    <a:p>
                      <a:pPr marL="527685">
                        <a:lnSpc>
                          <a:spcPct val="100000"/>
                        </a:lnSpc>
                      </a:pPr>
                      <a:r>
                        <a:rPr dirty="0" sz="1200">
                          <a:solidFill>
                            <a:srgbClr val="40330D"/>
                          </a:solidFill>
                          <a:latin typeface="Arial"/>
                          <a:cs typeface="Arial"/>
                        </a:rPr>
                        <a:t>A</a:t>
                      </a:r>
                      <a:r>
                        <a:rPr dirty="0" sz="1200">
                          <a:solidFill>
                            <a:srgbClr val="40330D"/>
                          </a:solidFill>
                          <a:latin typeface="Arial"/>
                          <a:cs typeface="Arial"/>
                        </a:rPr>
                        <a:t>r</a:t>
                      </a:r>
                      <a:r>
                        <a:rPr dirty="0" sz="1200">
                          <a:solidFill>
                            <a:srgbClr val="40330D"/>
                          </a:solidFill>
                          <a:latin typeface="Arial"/>
                          <a:cs typeface="Arial"/>
                        </a:rPr>
                        <a:t>a</a:t>
                      </a:r>
                      <a:r>
                        <a:rPr dirty="0" sz="1200">
                          <a:solidFill>
                            <a:srgbClr val="40330D"/>
                          </a:solidFill>
                          <a:latin typeface="Arial"/>
                          <a:cs typeface="Arial"/>
                        </a:rPr>
                        <a:t>b</a:t>
                      </a:r>
                      <a:r>
                        <a:rPr dirty="0" sz="1200">
                          <a:solidFill>
                            <a:srgbClr val="40330D"/>
                          </a:solidFill>
                          <a:latin typeface="Arial"/>
                          <a:cs typeface="Arial"/>
                        </a:rPr>
                        <a:t>i</a:t>
                      </a:r>
                      <a:r>
                        <a:rPr dirty="0" sz="1200">
                          <a:solidFill>
                            <a:srgbClr val="40330D"/>
                          </a:solidFill>
                          <a:latin typeface="Arial"/>
                          <a:cs typeface="Arial"/>
                        </a:rPr>
                        <a:t>c</a:t>
                      </a:r>
                      <a:r>
                        <a:rPr dirty="0" sz="1200" spc="-120">
                          <a:solidFill>
                            <a:srgbClr val="40330D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solidFill>
                            <a:srgbClr val="40330D"/>
                          </a:solidFill>
                          <a:latin typeface="Arial"/>
                          <a:cs typeface="Arial"/>
                        </a:rPr>
                        <a:t>Al</a:t>
                      </a:r>
                      <a:r>
                        <a:rPr dirty="0" sz="1200">
                          <a:solidFill>
                            <a:srgbClr val="40330D"/>
                          </a:solidFill>
                          <a:latin typeface="Arial"/>
                          <a:cs typeface="Arial"/>
                        </a:rPr>
                        <a:t>p</a:t>
                      </a:r>
                      <a:r>
                        <a:rPr dirty="0" sz="1200">
                          <a:solidFill>
                            <a:srgbClr val="40330D"/>
                          </a:solidFill>
                          <a:latin typeface="Arial"/>
                          <a:cs typeface="Arial"/>
                        </a:rPr>
                        <a:t>h</a:t>
                      </a:r>
                      <a:r>
                        <a:rPr dirty="0" sz="1200">
                          <a:solidFill>
                            <a:srgbClr val="40330D"/>
                          </a:solidFill>
                          <a:latin typeface="Arial"/>
                          <a:cs typeface="Arial"/>
                        </a:rPr>
                        <a:t>a</a:t>
                      </a:r>
                      <a:r>
                        <a:rPr dirty="0" sz="1200">
                          <a:solidFill>
                            <a:srgbClr val="40330D"/>
                          </a:solidFill>
                          <a:latin typeface="Arial"/>
                          <a:cs typeface="Arial"/>
                        </a:rPr>
                        <a:t>b</a:t>
                      </a:r>
                      <a:r>
                        <a:rPr dirty="0" sz="1200">
                          <a:solidFill>
                            <a:srgbClr val="40330D"/>
                          </a:solidFill>
                          <a:latin typeface="Arial"/>
                          <a:cs typeface="Arial"/>
                        </a:rPr>
                        <a:t>e</a:t>
                      </a:r>
                      <a:r>
                        <a:rPr dirty="0" sz="1200">
                          <a:solidFill>
                            <a:srgbClr val="40330D"/>
                          </a:solidFill>
                          <a:latin typeface="Arial"/>
                          <a:cs typeface="Arial"/>
                        </a:rPr>
                        <a:t>t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8662">
                      <a:solidFill>
                        <a:srgbClr val="FFFFFF"/>
                      </a:solidFill>
                      <a:prstDash val="solid"/>
                    </a:lnL>
                    <a:lnT w="8662">
                      <a:solidFill>
                        <a:srgbClr val="FFFFFF"/>
                      </a:solidFill>
                      <a:prstDash val="solid"/>
                    </a:lnT>
                    <a:lnB w="8662">
                      <a:solidFill>
                        <a:srgbClr val="FFFFFF"/>
                      </a:solidFill>
                      <a:prstDash val="solid"/>
                    </a:lnB>
                    <a:solidFill>
                      <a:srgbClr val="DEDEDA"/>
                    </a:solidFill>
                  </a:tcPr>
                </a:tc>
              </a:tr>
              <a:tr h="228817">
                <a:tc>
                  <a:txBody>
                    <a:bodyPr/>
                    <a:lstStyle/>
                    <a:p>
                      <a:pPr marL="151130">
                        <a:lnSpc>
                          <a:spcPct val="100000"/>
                        </a:lnSpc>
                      </a:pPr>
                      <a:r>
                        <a:rPr dirty="0" sz="1200">
                          <a:solidFill>
                            <a:srgbClr val="40330D"/>
                          </a:solidFill>
                          <a:latin typeface="Arial"/>
                          <a:cs typeface="Arial"/>
                        </a:rPr>
                        <a:t>9</a:t>
                      </a:r>
                      <a:r>
                        <a:rPr dirty="0" sz="1200">
                          <a:solidFill>
                            <a:srgbClr val="40330D"/>
                          </a:solidFill>
                          <a:latin typeface="Arial"/>
                          <a:cs typeface="Arial"/>
                        </a:rPr>
                        <a:t>:</a:t>
                      </a:r>
                      <a:r>
                        <a:rPr dirty="0" sz="1200">
                          <a:solidFill>
                            <a:srgbClr val="40330D"/>
                          </a:solidFill>
                          <a:latin typeface="Arial"/>
                          <a:cs typeface="Arial"/>
                        </a:rPr>
                        <a:t>1</a:t>
                      </a:r>
                      <a:r>
                        <a:rPr dirty="0" sz="1200">
                          <a:solidFill>
                            <a:srgbClr val="40330D"/>
                          </a:solidFill>
                          <a:latin typeface="Arial"/>
                          <a:cs typeface="Arial"/>
                        </a:rPr>
                        <a:t>5</a:t>
                      </a:r>
                      <a:r>
                        <a:rPr dirty="0" sz="1200">
                          <a:solidFill>
                            <a:srgbClr val="40330D"/>
                          </a:solidFill>
                          <a:latin typeface="Arial"/>
                          <a:cs typeface="Arial"/>
                        </a:rPr>
                        <a:t>a</a:t>
                      </a:r>
                      <a:r>
                        <a:rPr dirty="0" sz="1200">
                          <a:solidFill>
                            <a:srgbClr val="40330D"/>
                          </a:solidFill>
                          <a:latin typeface="Arial"/>
                          <a:cs typeface="Arial"/>
                        </a:rPr>
                        <a:t>m</a:t>
                      </a:r>
                      <a:r>
                        <a:rPr dirty="0" sz="1200">
                          <a:solidFill>
                            <a:srgbClr val="40330D"/>
                          </a:solidFill>
                          <a:latin typeface="Arial"/>
                          <a:cs typeface="Arial"/>
                        </a:rPr>
                        <a:t>-</a:t>
                      </a:r>
                      <a:r>
                        <a:rPr dirty="0" sz="1200">
                          <a:solidFill>
                            <a:srgbClr val="40330D"/>
                          </a:solidFill>
                          <a:latin typeface="Arial"/>
                          <a:cs typeface="Arial"/>
                        </a:rPr>
                        <a:t>9</a:t>
                      </a:r>
                      <a:r>
                        <a:rPr dirty="0" sz="1200">
                          <a:solidFill>
                            <a:srgbClr val="40330D"/>
                          </a:solidFill>
                          <a:latin typeface="Arial"/>
                          <a:cs typeface="Arial"/>
                        </a:rPr>
                        <a:t>:</a:t>
                      </a:r>
                      <a:r>
                        <a:rPr dirty="0" sz="1200">
                          <a:solidFill>
                            <a:srgbClr val="40330D"/>
                          </a:solidFill>
                          <a:latin typeface="Arial"/>
                          <a:cs typeface="Arial"/>
                        </a:rPr>
                        <a:t>3</a:t>
                      </a:r>
                      <a:r>
                        <a:rPr dirty="0" sz="1200">
                          <a:solidFill>
                            <a:srgbClr val="40330D"/>
                          </a:solidFill>
                          <a:latin typeface="Arial"/>
                          <a:cs typeface="Arial"/>
                        </a:rPr>
                        <a:t>0</a:t>
                      </a:r>
                      <a:r>
                        <a:rPr dirty="0" sz="1200">
                          <a:solidFill>
                            <a:srgbClr val="40330D"/>
                          </a:solidFill>
                          <a:latin typeface="Arial"/>
                          <a:cs typeface="Arial"/>
                        </a:rPr>
                        <a:t>a</a:t>
                      </a:r>
                      <a:r>
                        <a:rPr dirty="0" sz="1200">
                          <a:solidFill>
                            <a:srgbClr val="40330D"/>
                          </a:solidFill>
                          <a:latin typeface="Arial"/>
                          <a:cs typeface="Arial"/>
                        </a:rPr>
                        <a:t>m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R w="8662">
                      <a:solidFill>
                        <a:srgbClr val="FFFFFF"/>
                      </a:solidFill>
                      <a:prstDash val="solid"/>
                    </a:lnR>
                    <a:lnT w="8662">
                      <a:solidFill>
                        <a:srgbClr val="FFFFFF"/>
                      </a:solidFill>
                      <a:prstDash val="solid"/>
                    </a:lnT>
                    <a:lnB w="8662">
                      <a:solidFill>
                        <a:srgbClr val="FFFFFF"/>
                      </a:solidFill>
                      <a:prstDash val="solid"/>
                    </a:lnB>
                    <a:solidFill>
                      <a:srgbClr val="DEDEDA"/>
                    </a:solidFill>
                  </a:tcPr>
                </a:tc>
                <a:tc>
                  <a:txBody>
                    <a:bodyPr/>
                    <a:lstStyle/>
                    <a:p>
                      <a:pPr marL="675005">
                        <a:lnSpc>
                          <a:spcPct val="100000"/>
                        </a:lnSpc>
                      </a:pPr>
                      <a:r>
                        <a:rPr dirty="0" sz="1200">
                          <a:solidFill>
                            <a:srgbClr val="40330D"/>
                          </a:solidFill>
                          <a:latin typeface="Arial"/>
                          <a:cs typeface="Arial"/>
                        </a:rPr>
                        <a:t>S</a:t>
                      </a:r>
                      <a:r>
                        <a:rPr dirty="0" sz="1200">
                          <a:solidFill>
                            <a:srgbClr val="40330D"/>
                          </a:solidFill>
                          <a:latin typeface="Arial"/>
                          <a:cs typeface="Arial"/>
                        </a:rPr>
                        <a:t>n</a:t>
                      </a:r>
                      <a:r>
                        <a:rPr dirty="0" sz="1200">
                          <a:solidFill>
                            <a:srgbClr val="40330D"/>
                          </a:solidFill>
                          <a:latin typeface="Arial"/>
                          <a:cs typeface="Arial"/>
                        </a:rPr>
                        <a:t>a</a:t>
                      </a:r>
                      <a:r>
                        <a:rPr dirty="0" sz="1200">
                          <a:solidFill>
                            <a:srgbClr val="40330D"/>
                          </a:solidFill>
                          <a:latin typeface="Arial"/>
                          <a:cs typeface="Arial"/>
                        </a:rPr>
                        <a:t>c</a:t>
                      </a:r>
                      <a:r>
                        <a:rPr dirty="0" sz="1200">
                          <a:solidFill>
                            <a:srgbClr val="40330D"/>
                          </a:solidFill>
                          <a:latin typeface="Arial"/>
                          <a:cs typeface="Arial"/>
                        </a:rPr>
                        <a:t>k</a:t>
                      </a:r>
                      <a:r>
                        <a:rPr dirty="0" sz="1200" spc="-120">
                          <a:solidFill>
                            <a:srgbClr val="40330D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solidFill>
                            <a:srgbClr val="40330D"/>
                          </a:solidFill>
                          <a:latin typeface="Arial"/>
                          <a:cs typeface="Arial"/>
                        </a:rPr>
                        <a:t>B</a:t>
                      </a:r>
                      <a:r>
                        <a:rPr dirty="0" sz="1200">
                          <a:solidFill>
                            <a:srgbClr val="40330D"/>
                          </a:solidFill>
                          <a:latin typeface="Arial"/>
                          <a:cs typeface="Arial"/>
                        </a:rPr>
                        <a:t>r</a:t>
                      </a:r>
                      <a:r>
                        <a:rPr dirty="0" sz="1200">
                          <a:solidFill>
                            <a:srgbClr val="40330D"/>
                          </a:solidFill>
                          <a:latin typeface="Arial"/>
                          <a:cs typeface="Arial"/>
                        </a:rPr>
                        <a:t>e</a:t>
                      </a:r>
                      <a:r>
                        <a:rPr dirty="0" sz="1200">
                          <a:solidFill>
                            <a:srgbClr val="40330D"/>
                          </a:solidFill>
                          <a:latin typeface="Arial"/>
                          <a:cs typeface="Arial"/>
                        </a:rPr>
                        <a:t>a</a:t>
                      </a:r>
                      <a:r>
                        <a:rPr dirty="0" sz="1200">
                          <a:solidFill>
                            <a:srgbClr val="40330D"/>
                          </a:solidFill>
                          <a:latin typeface="Arial"/>
                          <a:cs typeface="Arial"/>
                        </a:rPr>
                        <a:t>k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8662">
                      <a:solidFill>
                        <a:srgbClr val="FFFFFF"/>
                      </a:solidFill>
                      <a:prstDash val="solid"/>
                    </a:lnL>
                    <a:lnT w="8662">
                      <a:solidFill>
                        <a:srgbClr val="FFFFFF"/>
                      </a:solidFill>
                      <a:prstDash val="solid"/>
                    </a:lnT>
                    <a:lnB w="8662">
                      <a:solidFill>
                        <a:srgbClr val="FFFFFF"/>
                      </a:solidFill>
                      <a:prstDash val="solid"/>
                    </a:lnB>
                    <a:solidFill>
                      <a:srgbClr val="DEDEDA"/>
                    </a:solidFill>
                  </a:tcPr>
                </a:tc>
              </a:tr>
              <a:tr h="228828">
                <a:tc>
                  <a:txBody>
                    <a:bodyPr/>
                    <a:lstStyle/>
                    <a:p>
                      <a:pPr marL="182880">
                        <a:lnSpc>
                          <a:spcPct val="100000"/>
                        </a:lnSpc>
                      </a:pPr>
                      <a:r>
                        <a:rPr dirty="0" sz="1200">
                          <a:solidFill>
                            <a:srgbClr val="40330D"/>
                          </a:solidFill>
                          <a:latin typeface="Arial"/>
                          <a:cs typeface="Arial"/>
                        </a:rPr>
                        <a:t>9</a:t>
                      </a:r>
                      <a:r>
                        <a:rPr dirty="0" sz="1200">
                          <a:solidFill>
                            <a:srgbClr val="40330D"/>
                          </a:solidFill>
                          <a:latin typeface="Arial"/>
                          <a:cs typeface="Arial"/>
                        </a:rPr>
                        <a:t>:</a:t>
                      </a:r>
                      <a:r>
                        <a:rPr dirty="0" sz="1200">
                          <a:solidFill>
                            <a:srgbClr val="40330D"/>
                          </a:solidFill>
                          <a:latin typeface="Arial"/>
                          <a:cs typeface="Arial"/>
                        </a:rPr>
                        <a:t>3</a:t>
                      </a:r>
                      <a:r>
                        <a:rPr dirty="0" sz="1200">
                          <a:solidFill>
                            <a:srgbClr val="40330D"/>
                          </a:solidFill>
                          <a:latin typeface="Arial"/>
                          <a:cs typeface="Arial"/>
                        </a:rPr>
                        <a:t>0</a:t>
                      </a:r>
                      <a:r>
                        <a:rPr dirty="0" sz="1200">
                          <a:solidFill>
                            <a:srgbClr val="40330D"/>
                          </a:solidFill>
                          <a:latin typeface="Arial"/>
                          <a:cs typeface="Arial"/>
                        </a:rPr>
                        <a:t>a</a:t>
                      </a:r>
                      <a:r>
                        <a:rPr dirty="0" sz="1200">
                          <a:solidFill>
                            <a:srgbClr val="40330D"/>
                          </a:solidFill>
                          <a:latin typeface="Arial"/>
                          <a:cs typeface="Arial"/>
                        </a:rPr>
                        <a:t>m</a:t>
                      </a:r>
                      <a:r>
                        <a:rPr dirty="0" sz="1200">
                          <a:solidFill>
                            <a:srgbClr val="40330D"/>
                          </a:solidFill>
                          <a:latin typeface="Arial"/>
                          <a:cs typeface="Arial"/>
                        </a:rPr>
                        <a:t>-</a:t>
                      </a:r>
                      <a:r>
                        <a:rPr dirty="0" sz="1200">
                          <a:solidFill>
                            <a:srgbClr val="40330D"/>
                          </a:solidFill>
                          <a:latin typeface="Arial"/>
                          <a:cs typeface="Arial"/>
                        </a:rPr>
                        <a:t>1</a:t>
                      </a:r>
                      <a:r>
                        <a:rPr dirty="0" sz="1200">
                          <a:solidFill>
                            <a:srgbClr val="40330D"/>
                          </a:solidFill>
                          <a:latin typeface="Arial"/>
                          <a:cs typeface="Arial"/>
                        </a:rPr>
                        <a:t>0</a:t>
                      </a:r>
                      <a:r>
                        <a:rPr dirty="0" sz="1200">
                          <a:solidFill>
                            <a:srgbClr val="40330D"/>
                          </a:solidFill>
                          <a:latin typeface="Arial"/>
                          <a:cs typeface="Arial"/>
                        </a:rPr>
                        <a:t>a</a:t>
                      </a:r>
                      <a:r>
                        <a:rPr dirty="0" sz="1200">
                          <a:solidFill>
                            <a:srgbClr val="40330D"/>
                          </a:solidFill>
                          <a:latin typeface="Arial"/>
                          <a:cs typeface="Arial"/>
                        </a:rPr>
                        <a:t>m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R w="8662">
                      <a:solidFill>
                        <a:srgbClr val="FFFFFF"/>
                      </a:solidFill>
                      <a:prstDash val="solid"/>
                    </a:lnR>
                    <a:lnT w="8662">
                      <a:solidFill>
                        <a:srgbClr val="FFFFFF"/>
                      </a:solidFill>
                      <a:prstDash val="solid"/>
                    </a:lnT>
                    <a:lnB w="8662">
                      <a:solidFill>
                        <a:srgbClr val="FFFFFF"/>
                      </a:solidFill>
                      <a:prstDash val="solid"/>
                    </a:lnB>
                    <a:solidFill>
                      <a:srgbClr val="DEDEDA"/>
                    </a:solidFill>
                  </a:tcPr>
                </a:tc>
                <a:tc>
                  <a:txBody>
                    <a:bodyPr/>
                    <a:lstStyle/>
                    <a:p>
                      <a:pPr marL="687070">
                        <a:lnSpc>
                          <a:spcPct val="100000"/>
                        </a:lnSpc>
                      </a:pPr>
                      <a:r>
                        <a:rPr dirty="0" sz="1200">
                          <a:solidFill>
                            <a:srgbClr val="40330D"/>
                          </a:solidFill>
                          <a:latin typeface="Arial"/>
                          <a:cs typeface="Arial"/>
                        </a:rPr>
                        <a:t>S</a:t>
                      </a:r>
                      <a:r>
                        <a:rPr dirty="0" sz="1200">
                          <a:solidFill>
                            <a:srgbClr val="40330D"/>
                          </a:solidFill>
                          <a:latin typeface="Arial"/>
                          <a:cs typeface="Arial"/>
                        </a:rPr>
                        <a:t>t</a:t>
                      </a:r>
                      <a:r>
                        <a:rPr dirty="0" sz="1200">
                          <a:solidFill>
                            <a:srgbClr val="40330D"/>
                          </a:solidFill>
                          <a:latin typeface="Arial"/>
                          <a:cs typeface="Arial"/>
                        </a:rPr>
                        <a:t>o</a:t>
                      </a:r>
                      <a:r>
                        <a:rPr dirty="0" sz="1200">
                          <a:solidFill>
                            <a:srgbClr val="40330D"/>
                          </a:solidFill>
                          <a:latin typeface="Arial"/>
                          <a:cs typeface="Arial"/>
                        </a:rPr>
                        <a:t>r</a:t>
                      </a:r>
                      <a:r>
                        <a:rPr dirty="0" sz="1200">
                          <a:solidFill>
                            <a:srgbClr val="40330D"/>
                          </a:solidFill>
                          <a:latin typeface="Arial"/>
                          <a:cs typeface="Arial"/>
                        </a:rPr>
                        <a:t>y</a:t>
                      </a:r>
                      <a:r>
                        <a:rPr dirty="0" sz="1200" spc="-120">
                          <a:solidFill>
                            <a:srgbClr val="40330D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solidFill>
                            <a:srgbClr val="40330D"/>
                          </a:solidFill>
                          <a:latin typeface="Arial"/>
                          <a:cs typeface="Arial"/>
                        </a:rPr>
                        <a:t>T</a:t>
                      </a:r>
                      <a:r>
                        <a:rPr dirty="0" sz="1200">
                          <a:solidFill>
                            <a:srgbClr val="40330D"/>
                          </a:solidFill>
                          <a:latin typeface="Arial"/>
                          <a:cs typeface="Arial"/>
                        </a:rPr>
                        <a:t>i</a:t>
                      </a:r>
                      <a:r>
                        <a:rPr dirty="0" sz="1200">
                          <a:solidFill>
                            <a:srgbClr val="40330D"/>
                          </a:solidFill>
                          <a:latin typeface="Arial"/>
                          <a:cs typeface="Arial"/>
                        </a:rPr>
                        <a:t>m</a:t>
                      </a:r>
                      <a:r>
                        <a:rPr dirty="0" sz="1200">
                          <a:solidFill>
                            <a:srgbClr val="40330D"/>
                          </a:solidFill>
                          <a:latin typeface="Arial"/>
                          <a:cs typeface="Arial"/>
                        </a:rPr>
                        <a:t>e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8662">
                      <a:solidFill>
                        <a:srgbClr val="FFFFFF"/>
                      </a:solidFill>
                      <a:prstDash val="solid"/>
                    </a:lnL>
                    <a:lnT w="8662">
                      <a:solidFill>
                        <a:srgbClr val="FFFFFF"/>
                      </a:solidFill>
                      <a:prstDash val="solid"/>
                    </a:lnT>
                    <a:lnB w="8662">
                      <a:solidFill>
                        <a:srgbClr val="FFFFFF"/>
                      </a:solidFill>
                      <a:prstDash val="solid"/>
                    </a:lnB>
                    <a:solidFill>
                      <a:srgbClr val="DEDEDA"/>
                    </a:solidFill>
                  </a:tcPr>
                </a:tc>
              </a:tr>
              <a:tr h="228828">
                <a:tc>
                  <a:txBody>
                    <a:bodyPr/>
                    <a:lstStyle/>
                    <a:p>
                      <a:pPr marL="170815">
                        <a:lnSpc>
                          <a:spcPct val="100000"/>
                        </a:lnSpc>
                      </a:pPr>
                      <a:r>
                        <a:rPr dirty="0" sz="1200">
                          <a:solidFill>
                            <a:srgbClr val="40330D"/>
                          </a:solidFill>
                          <a:latin typeface="Arial"/>
                          <a:cs typeface="Arial"/>
                        </a:rPr>
                        <a:t>1</a:t>
                      </a:r>
                      <a:r>
                        <a:rPr dirty="0" sz="1200">
                          <a:solidFill>
                            <a:srgbClr val="40330D"/>
                          </a:solidFill>
                          <a:latin typeface="Arial"/>
                          <a:cs typeface="Arial"/>
                        </a:rPr>
                        <a:t>0</a:t>
                      </a:r>
                      <a:r>
                        <a:rPr dirty="0" sz="1200">
                          <a:solidFill>
                            <a:srgbClr val="40330D"/>
                          </a:solidFill>
                          <a:latin typeface="Arial"/>
                          <a:cs typeface="Arial"/>
                        </a:rPr>
                        <a:t>a</a:t>
                      </a:r>
                      <a:r>
                        <a:rPr dirty="0" sz="1200">
                          <a:solidFill>
                            <a:srgbClr val="40330D"/>
                          </a:solidFill>
                          <a:latin typeface="Arial"/>
                          <a:cs typeface="Arial"/>
                        </a:rPr>
                        <a:t>m</a:t>
                      </a:r>
                      <a:r>
                        <a:rPr dirty="0" sz="1200">
                          <a:solidFill>
                            <a:srgbClr val="40330D"/>
                          </a:solidFill>
                          <a:latin typeface="Arial"/>
                          <a:cs typeface="Arial"/>
                        </a:rPr>
                        <a:t>-</a:t>
                      </a:r>
                      <a:r>
                        <a:rPr dirty="0" sz="1200">
                          <a:solidFill>
                            <a:srgbClr val="40330D"/>
                          </a:solidFill>
                          <a:latin typeface="Arial"/>
                          <a:cs typeface="Arial"/>
                        </a:rPr>
                        <a:t>1</a:t>
                      </a:r>
                      <a:r>
                        <a:rPr dirty="0" sz="1200">
                          <a:solidFill>
                            <a:srgbClr val="40330D"/>
                          </a:solidFill>
                          <a:latin typeface="Arial"/>
                          <a:cs typeface="Arial"/>
                        </a:rPr>
                        <a:t>0</a:t>
                      </a:r>
                      <a:r>
                        <a:rPr dirty="0" sz="1200">
                          <a:solidFill>
                            <a:srgbClr val="40330D"/>
                          </a:solidFill>
                          <a:latin typeface="Arial"/>
                          <a:cs typeface="Arial"/>
                        </a:rPr>
                        <a:t>:</a:t>
                      </a:r>
                      <a:r>
                        <a:rPr dirty="0" sz="1200">
                          <a:solidFill>
                            <a:srgbClr val="40330D"/>
                          </a:solidFill>
                          <a:latin typeface="Arial"/>
                          <a:cs typeface="Arial"/>
                        </a:rPr>
                        <a:t>3</a:t>
                      </a:r>
                      <a:r>
                        <a:rPr dirty="0" sz="1200">
                          <a:solidFill>
                            <a:srgbClr val="40330D"/>
                          </a:solidFill>
                          <a:latin typeface="Arial"/>
                          <a:cs typeface="Arial"/>
                        </a:rPr>
                        <a:t>0</a:t>
                      </a:r>
                      <a:r>
                        <a:rPr dirty="0" sz="1200">
                          <a:solidFill>
                            <a:srgbClr val="40330D"/>
                          </a:solidFill>
                          <a:latin typeface="Arial"/>
                          <a:cs typeface="Arial"/>
                        </a:rPr>
                        <a:t>a</a:t>
                      </a:r>
                      <a:r>
                        <a:rPr dirty="0" sz="1200">
                          <a:solidFill>
                            <a:srgbClr val="40330D"/>
                          </a:solidFill>
                          <a:latin typeface="Arial"/>
                          <a:cs typeface="Arial"/>
                        </a:rPr>
                        <a:t>m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R w="8662">
                      <a:solidFill>
                        <a:srgbClr val="FFFFFF"/>
                      </a:solidFill>
                      <a:prstDash val="solid"/>
                    </a:lnR>
                    <a:lnT w="8662">
                      <a:solidFill>
                        <a:srgbClr val="FFFFFF"/>
                      </a:solidFill>
                      <a:prstDash val="solid"/>
                    </a:lnT>
                    <a:lnB w="8662">
                      <a:solidFill>
                        <a:srgbClr val="FFFFFF"/>
                      </a:solidFill>
                      <a:prstDash val="solid"/>
                    </a:lnB>
                    <a:solidFill>
                      <a:srgbClr val="DEDEDA"/>
                    </a:solidFill>
                  </a:tcPr>
                </a:tc>
                <a:tc>
                  <a:txBody>
                    <a:bodyPr/>
                    <a:lstStyle/>
                    <a:p>
                      <a:pPr marL="698500">
                        <a:lnSpc>
                          <a:spcPct val="100000"/>
                        </a:lnSpc>
                      </a:pPr>
                      <a:r>
                        <a:rPr dirty="0" sz="1200">
                          <a:solidFill>
                            <a:srgbClr val="40330D"/>
                          </a:solidFill>
                          <a:latin typeface="Arial"/>
                          <a:cs typeface="Arial"/>
                        </a:rPr>
                        <a:t>S</a:t>
                      </a:r>
                      <a:r>
                        <a:rPr dirty="0" sz="1200">
                          <a:solidFill>
                            <a:srgbClr val="40330D"/>
                          </a:solidFill>
                          <a:latin typeface="Arial"/>
                          <a:cs typeface="Arial"/>
                        </a:rPr>
                        <a:t>h</a:t>
                      </a:r>
                      <a:r>
                        <a:rPr dirty="0" sz="1200">
                          <a:solidFill>
                            <a:srgbClr val="40330D"/>
                          </a:solidFill>
                          <a:latin typeface="Arial"/>
                          <a:cs typeface="Arial"/>
                        </a:rPr>
                        <a:t>a</a:t>
                      </a:r>
                      <a:r>
                        <a:rPr dirty="0" sz="1200">
                          <a:solidFill>
                            <a:srgbClr val="40330D"/>
                          </a:solidFill>
                          <a:latin typeface="Arial"/>
                          <a:cs typeface="Arial"/>
                        </a:rPr>
                        <a:t>r</a:t>
                      </a:r>
                      <a:r>
                        <a:rPr dirty="0" sz="1200">
                          <a:solidFill>
                            <a:srgbClr val="40330D"/>
                          </a:solidFill>
                          <a:latin typeface="Arial"/>
                          <a:cs typeface="Arial"/>
                        </a:rPr>
                        <a:t>e</a:t>
                      </a:r>
                      <a:r>
                        <a:rPr dirty="0" sz="1200" spc="-120">
                          <a:solidFill>
                            <a:srgbClr val="40330D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solidFill>
                            <a:srgbClr val="40330D"/>
                          </a:solidFill>
                          <a:latin typeface="Arial"/>
                          <a:cs typeface="Arial"/>
                        </a:rPr>
                        <a:t>T</a:t>
                      </a:r>
                      <a:r>
                        <a:rPr dirty="0" sz="1200">
                          <a:solidFill>
                            <a:srgbClr val="40330D"/>
                          </a:solidFill>
                          <a:latin typeface="Arial"/>
                          <a:cs typeface="Arial"/>
                        </a:rPr>
                        <a:t>i</a:t>
                      </a:r>
                      <a:r>
                        <a:rPr dirty="0" sz="1200">
                          <a:solidFill>
                            <a:srgbClr val="40330D"/>
                          </a:solidFill>
                          <a:latin typeface="Arial"/>
                          <a:cs typeface="Arial"/>
                        </a:rPr>
                        <a:t>m</a:t>
                      </a:r>
                      <a:r>
                        <a:rPr dirty="0" sz="1200">
                          <a:solidFill>
                            <a:srgbClr val="40330D"/>
                          </a:solidFill>
                          <a:latin typeface="Arial"/>
                          <a:cs typeface="Arial"/>
                        </a:rPr>
                        <a:t>e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8662">
                      <a:solidFill>
                        <a:srgbClr val="FFFFFF"/>
                      </a:solidFill>
                      <a:prstDash val="solid"/>
                    </a:lnL>
                    <a:lnT w="8662">
                      <a:solidFill>
                        <a:srgbClr val="FFFFFF"/>
                      </a:solidFill>
                      <a:prstDash val="solid"/>
                    </a:lnT>
                    <a:lnB w="8662">
                      <a:solidFill>
                        <a:srgbClr val="FFFFFF"/>
                      </a:solidFill>
                      <a:prstDash val="solid"/>
                    </a:lnB>
                    <a:solidFill>
                      <a:srgbClr val="DEDEDA"/>
                    </a:solidFill>
                  </a:tcPr>
                </a:tc>
              </a:tr>
              <a:tr h="228817">
                <a:tc>
                  <a:txBody>
                    <a:bodyPr/>
                    <a:lstStyle/>
                    <a:p>
                      <a:pPr marL="208915">
                        <a:lnSpc>
                          <a:spcPct val="100000"/>
                        </a:lnSpc>
                      </a:pPr>
                      <a:r>
                        <a:rPr dirty="0" sz="1200">
                          <a:solidFill>
                            <a:srgbClr val="40330D"/>
                          </a:solidFill>
                          <a:latin typeface="Arial"/>
                          <a:cs typeface="Arial"/>
                        </a:rPr>
                        <a:t>1</a:t>
                      </a:r>
                      <a:r>
                        <a:rPr dirty="0" sz="1200">
                          <a:solidFill>
                            <a:srgbClr val="40330D"/>
                          </a:solidFill>
                          <a:latin typeface="Arial"/>
                          <a:cs typeface="Arial"/>
                        </a:rPr>
                        <a:t>0</a:t>
                      </a:r>
                      <a:r>
                        <a:rPr dirty="0" sz="1200">
                          <a:solidFill>
                            <a:srgbClr val="40330D"/>
                          </a:solidFill>
                          <a:latin typeface="Arial"/>
                          <a:cs typeface="Arial"/>
                        </a:rPr>
                        <a:t>:</a:t>
                      </a:r>
                      <a:r>
                        <a:rPr dirty="0" sz="1200">
                          <a:solidFill>
                            <a:srgbClr val="40330D"/>
                          </a:solidFill>
                          <a:latin typeface="Arial"/>
                          <a:cs typeface="Arial"/>
                        </a:rPr>
                        <a:t>3</a:t>
                      </a:r>
                      <a:r>
                        <a:rPr dirty="0" sz="1200">
                          <a:solidFill>
                            <a:srgbClr val="40330D"/>
                          </a:solidFill>
                          <a:latin typeface="Arial"/>
                          <a:cs typeface="Arial"/>
                        </a:rPr>
                        <a:t>0</a:t>
                      </a:r>
                      <a:r>
                        <a:rPr dirty="0" sz="1200">
                          <a:solidFill>
                            <a:srgbClr val="40330D"/>
                          </a:solidFill>
                          <a:latin typeface="Arial"/>
                          <a:cs typeface="Arial"/>
                        </a:rPr>
                        <a:t>a</a:t>
                      </a:r>
                      <a:r>
                        <a:rPr dirty="0" sz="1200">
                          <a:solidFill>
                            <a:srgbClr val="40330D"/>
                          </a:solidFill>
                          <a:latin typeface="Arial"/>
                          <a:cs typeface="Arial"/>
                        </a:rPr>
                        <a:t>m</a:t>
                      </a:r>
                      <a:r>
                        <a:rPr dirty="0" sz="1200">
                          <a:solidFill>
                            <a:srgbClr val="40330D"/>
                          </a:solidFill>
                          <a:latin typeface="Arial"/>
                          <a:cs typeface="Arial"/>
                        </a:rPr>
                        <a:t>-</a:t>
                      </a:r>
                      <a:r>
                        <a:rPr dirty="0" sz="1200">
                          <a:solidFill>
                            <a:srgbClr val="40330D"/>
                          </a:solidFill>
                          <a:latin typeface="Arial"/>
                          <a:cs typeface="Arial"/>
                        </a:rPr>
                        <a:t>11</a:t>
                      </a:r>
                      <a:r>
                        <a:rPr dirty="0" sz="1200">
                          <a:solidFill>
                            <a:srgbClr val="40330D"/>
                          </a:solidFill>
                          <a:latin typeface="Arial"/>
                          <a:cs typeface="Arial"/>
                        </a:rPr>
                        <a:t>a</a:t>
                      </a:r>
                      <a:r>
                        <a:rPr dirty="0" sz="1200">
                          <a:solidFill>
                            <a:srgbClr val="40330D"/>
                          </a:solidFill>
                          <a:latin typeface="Arial"/>
                          <a:cs typeface="Arial"/>
                        </a:rPr>
                        <a:t>m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R w="8662">
                      <a:solidFill>
                        <a:srgbClr val="FFFFFF"/>
                      </a:solidFill>
                      <a:prstDash val="solid"/>
                    </a:lnR>
                    <a:lnT w="8662">
                      <a:solidFill>
                        <a:srgbClr val="FFFFFF"/>
                      </a:solidFill>
                      <a:prstDash val="solid"/>
                    </a:lnT>
                    <a:lnB w="8662">
                      <a:solidFill>
                        <a:srgbClr val="FFFFFF"/>
                      </a:solidFill>
                      <a:prstDash val="solid"/>
                    </a:lnB>
                    <a:solidFill>
                      <a:srgbClr val="DEDEDA"/>
                    </a:solidFill>
                  </a:tcPr>
                </a:tc>
                <a:tc>
                  <a:txBody>
                    <a:bodyPr/>
                    <a:lstStyle/>
                    <a:p>
                      <a:pPr marL="407034">
                        <a:lnSpc>
                          <a:spcPct val="100000"/>
                        </a:lnSpc>
                      </a:pPr>
                      <a:r>
                        <a:rPr dirty="0" sz="1200">
                          <a:solidFill>
                            <a:srgbClr val="40330D"/>
                          </a:solidFill>
                          <a:latin typeface="Arial"/>
                          <a:cs typeface="Arial"/>
                        </a:rPr>
                        <a:t>P</a:t>
                      </a:r>
                      <a:r>
                        <a:rPr dirty="0" sz="1200">
                          <a:solidFill>
                            <a:srgbClr val="40330D"/>
                          </a:solidFill>
                          <a:latin typeface="Arial"/>
                          <a:cs typeface="Arial"/>
                        </a:rPr>
                        <a:t>h</a:t>
                      </a:r>
                      <a:r>
                        <a:rPr dirty="0" sz="1200">
                          <a:solidFill>
                            <a:srgbClr val="40330D"/>
                          </a:solidFill>
                          <a:latin typeface="Arial"/>
                          <a:cs typeface="Arial"/>
                        </a:rPr>
                        <a:t>y</a:t>
                      </a:r>
                      <a:r>
                        <a:rPr dirty="0" sz="1200">
                          <a:solidFill>
                            <a:srgbClr val="40330D"/>
                          </a:solidFill>
                          <a:latin typeface="Arial"/>
                          <a:cs typeface="Arial"/>
                        </a:rPr>
                        <a:t>s</a:t>
                      </a:r>
                      <a:r>
                        <a:rPr dirty="0" sz="1200">
                          <a:solidFill>
                            <a:srgbClr val="40330D"/>
                          </a:solidFill>
                          <a:latin typeface="Arial"/>
                          <a:cs typeface="Arial"/>
                        </a:rPr>
                        <a:t>i</a:t>
                      </a:r>
                      <a:r>
                        <a:rPr dirty="0" sz="1200">
                          <a:solidFill>
                            <a:srgbClr val="40330D"/>
                          </a:solidFill>
                          <a:latin typeface="Arial"/>
                          <a:cs typeface="Arial"/>
                        </a:rPr>
                        <a:t>c</a:t>
                      </a:r>
                      <a:r>
                        <a:rPr dirty="0" sz="1200">
                          <a:solidFill>
                            <a:srgbClr val="40330D"/>
                          </a:solidFill>
                          <a:latin typeface="Arial"/>
                          <a:cs typeface="Arial"/>
                        </a:rPr>
                        <a:t>a</a:t>
                      </a:r>
                      <a:r>
                        <a:rPr dirty="0" sz="1200">
                          <a:solidFill>
                            <a:srgbClr val="40330D"/>
                          </a:solidFill>
                          <a:latin typeface="Arial"/>
                          <a:cs typeface="Arial"/>
                        </a:rPr>
                        <a:t>l</a:t>
                      </a:r>
                      <a:r>
                        <a:rPr dirty="0" sz="1200" spc="-120">
                          <a:solidFill>
                            <a:srgbClr val="40330D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solidFill>
                            <a:srgbClr val="40330D"/>
                          </a:solidFill>
                          <a:latin typeface="Arial"/>
                          <a:cs typeface="Arial"/>
                        </a:rPr>
                        <a:t>E</a:t>
                      </a:r>
                      <a:r>
                        <a:rPr dirty="0" sz="1200">
                          <a:solidFill>
                            <a:srgbClr val="40330D"/>
                          </a:solidFill>
                          <a:latin typeface="Arial"/>
                          <a:cs typeface="Arial"/>
                        </a:rPr>
                        <a:t>d</a:t>
                      </a:r>
                      <a:r>
                        <a:rPr dirty="0" sz="1200">
                          <a:solidFill>
                            <a:srgbClr val="40330D"/>
                          </a:solidFill>
                          <a:latin typeface="Arial"/>
                          <a:cs typeface="Arial"/>
                        </a:rPr>
                        <a:t>u</a:t>
                      </a:r>
                      <a:r>
                        <a:rPr dirty="0" sz="1200">
                          <a:solidFill>
                            <a:srgbClr val="40330D"/>
                          </a:solidFill>
                          <a:latin typeface="Arial"/>
                          <a:cs typeface="Arial"/>
                        </a:rPr>
                        <a:t>c</a:t>
                      </a:r>
                      <a:r>
                        <a:rPr dirty="0" sz="1200">
                          <a:solidFill>
                            <a:srgbClr val="40330D"/>
                          </a:solidFill>
                          <a:latin typeface="Arial"/>
                          <a:cs typeface="Arial"/>
                        </a:rPr>
                        <a:t>a</a:t>
                      </a:r>
                      <a:r>
                        <a:rPr dirty="0" sz="1200">
                          <a:solidFill>
                            <a:srgbClr val="40330D"/>
                          </a:solidFill>
                          <a:latin typeface="Arial"/>
                          <a:cs typeface="Arial"/>
                        </a:rPr>
                        <a:t>t</a:t>
                      </a:r>
                      <a:r>
                        <a:rPr dirty="0" sz="1200">
                          <a:solidFill>
                            <a:srgbClr val="40330D"/>
                          </a:solidFill>
                          <a:latin typeface="Arial"/>
                          <a:cs typeface="Arial"/>
                        </a:rPr>
                        <a:t>i</a:t>
                      </a:r>
                      <a:r>
                        <a:rPr dirty="0" sz="1200">
                          <a:solidFill>
                            <a:srgbClr val="40330D"/>
                          </a:solidFill>
                          <a:latin typeface="Arial"/>
                          <a:cs typeface="Arial"/>
                        </a:rPr>
                        <a:t>o</a:t>
                      </a:r>
                      <a:r>
                        <a:rPr dirty="0" sz="1200">
                          <a:solidFill>
                            <a:srgbClr val="40330D"/>
                          </a:solidFill>
                          <a:latin typeface="Arial"/>
                          <a:cs typeface="Arial"/>
                        </a:rPr>
                        <a:t>n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8662">
                      <a:solidFill>
                        <a:srgbClr val="FFFFFF"/>
                      </a:solidFill>
                      <a:prstDash val="solid"/>
                    </a:lnL>
                    <a:lnT w="8662">
                      <a:solidFill>
                        <a:srgbClr val="FFFFFF"/>
                      </a:solidFill>
                      <a:prstDash val="solid"/>
                    </a:lnT>
                    <a:lnB w="8662">
                      <a:solidFill>
                        <a:srgbClr val="FFFFFF"/>
                      </a:solidFill>
                      <a:prstDash val="solid"/>
                    </a:lnB>
                    <a:solidFill>
                      <a:srgbClr val="DEDEDA"/>
                    </a:solidFill>
                  </a:tcPr>
                </a:tc>
              </a:tr>
              <a:tr h="228827">
                <a:tc>
                  <a:txBody>
                    <a:bodyPr/>
                    <a:lstStyle/>
                    <a:p>
                      <a:pPr marL="225425">
                        <a:lnSpc>
                          <a:spcPct val="100000"/>
                        </a:lnSpc>
                      </a:pPr>
                      <a:r>
                        <a:rPr dirty="0" sz="1200">
                          <a:solidFill>
                            <a:srgbClr val="40330D"/>
                          </a:solidFill>
                          <a:latin typeface="Arial"/>
                          <a:cs typeface="Arial"/>
                        </a:rPr>
                        <a:t>11</a:t>
                      </a:r>
                      <a:r>
                        <a:rPr dirty="0" sz="1200">
                          <a:solidFill>
                            <a:srgbClr val="40330D"/>
                          </a:solidFill>
                          <a:latin typeface="Arial"/>
                          <a:cs typeface="Arial"/>
                        </a:rPr>
                        <a:t>a</a:t>
                      </a:r>
                      <a:r>
                        <a:rPr dirty="0" sz="1200">
                          <a:solidFill>
                            <a:srgbClr val="40330D"/>
                          </a:solidFill>
                          <a:latin typeface="Arial"/>
                          <a:cs typeface="Arial"/>
                        </a:rPr>
                        <a:t>m</a:t>
                      </a:r>
                      <a:r>
                        <a:rPr dirty="0" sz="1200">
                          <a:solidFill>
                            <a:srgbClr val="40330D"/>
                          </a:solidFill>
                          <a:latin typeface="Arial"/>
                          <a:cs typeface="Arial"/>
                        </a:rPr>
                        <a:t>-</a:t>
                      </a:r>
                      <a:r>
                        <a:rPr dirty="0" sz="1200">
                          <a:solidFill>
                            <a:srgbClr val="40330D"/>
                          </a:solidFill>
                          <a:latin typeface="Arial"/>
                          <a:cs typeface="Arial"/>
                        </a:rPr>
                        <a:t>11</a:t>
                      </a:r>
                      <a:r>
                        <a:rPr dirty="0" sz="1200">
                          <a:solidFill>
                            <a:srgbClr val="40330D"/>
                          </a:solidFill>
                          <a:latin typeface="Arial"/>
                          <a:cs typeface="Arial"/>
                        </a:rPr>
                        <a:t>:</a:t>
                      </a:r>
                      <a:r>
                        <a:rPr dirty="0" sz="1200">
                          <a:solidFill>
                            <a:srgbClr val="40330D"/>
                          </a:solidFill>
                          <a:latin typeface="Arial"/>
                          <a:cs typeface="Arial"/>
                        </a:rPr>
                        <a:t>3</a:t>
                      </a:r>
                      <a:r>
                        <a:rPr dirty="0" sz="1200">
                          <a:solidFill>
                            <a:srgbClr val="40330D"/>
                          </a:solidFill>
                          <a:latin typeface="Arial"/>
                          <a:cs typeface="Arial"/>
                        </a:rPr>
                        <a:t>0</a:t>
                      </a:r>
                      <a:r>
                        <a:rPr dirty="0" sz="1200">
                          <a:solidFill>
                            <a:srgbClr val="40330D"/>
                          </a:solidFill>
                          <a:latin typeface="Arial"/>
                          <a:cs typeface="Arial"/>
                        </a:rPr>
                        <a:t>a</a:t>
                      </a:r>
                      <a:r>
                        <a:rPr dirty="0" sz="1200">
                          <a:solidFill>
                            <a:srgbClr val="40330D"/>
                          </a:solidFill>
                          <a:latin typeface="Arial"/>
                          <a:cs typeface="Arial"/>
                        </a:rPr>
                        <a:t>m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R w="8662">
                      <a:solidFill>
                        <a:srgbClr val="FFFFFF"/>
                      </a:solidFill>
                      <a:prstDash val="solid"/>
                    </a:lnR>
                    <a:lnT w="8662">
                      <a:solidFill>
                        <a:srgbClr val="FFFFFF"/>
                      </a:solidFill>
                      <a:prstDash val="solid"/>
                    </a:lnT>
                    <a:lnB w="8662">
                      <a:solidFill>
                        <a:srgbClr val="FFFFFF"/>
                      </a:solidFill>
                      <a:prstDash val="solid"/>
                    </a:lnB>
                    <a:solidFill>
                      <a:srgbClr val="DEDEDA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17145">
                        <a:lnSpc>
                          <a:spcPct val="100000"/>
                        </a:lnSpc>
                      </a:pPr>
                      <a:r>
                        <a:rPr dirty="0" sz="1200">
                          <a:solidFill>
                            <a:srgbClr val="40330D"/>
                          </a:solidFill>
                          <a:latin typeface="Arial"/>
                          <a:cs typeface="Arial"/>
                        </a:rPr>
                        <a:t>A</a:t>
                      </a:r>
                      <a:r>
                        <a:rPr dirty="0" sz="1200">
                          <a:solidFill>
                            <a:srgbClr val="40330D"/>
                          </a:solidFill>
                          <a:latin typeface="Arial"/>
                          <a:cs typeface="Arial"/>
                        </a:rPr>
                        <a:t>r</a:t>
                      </a:r>
                      <a:r>
                        <a:rPr dirty="0" sz="1200">
                          <a:solidFill>
                            <a:srgbClr val="40330D"/>
                          </a:solidFill>
                          <a:latin typeface="Arial"/>
                          <a:cs typeface="Arial"/>
                        </a:rPr>
                        <a:t>t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8662">
                      <a:solidFill>
                        <a:srgbClr val="FFFFFF"/>
                      </a:solidFill>
                      <a:prstDash val="solid"/>
                    </a:lnL>
                    <a:lnT w="8662">
                      <a:solidFill>
                        <a:srgbClr val="FFFFFF"/>
                      </a:solidFill>
                      <a:prstDash val="solid"/>
                    </a:lnT>
                    <a:lnB w="8662">
                      <a:solidFill>
                        <a:srgbClr val="FFFFFF"/>
                      </a:solidFill>
                      <a:prstDash val="solid"/>
                    </a:lnB>
                    <a:solidFill>
                      <a:srgbClr val="DEDEDA"/>
                    </a:solidFill>
                  </a:tcPr>
                </a:tc>
              </a:tr>
              <a:tr h="228827">
                <a:tc>
                  <a:txBody>
                    <a:bodyPr/>
                    <a:lstStyle/>
                    <a:p>
                      <a:pPr marL="215265">
                        <a:lnSpc>
                          <a:spcPct val="100000"/>
                        </a:lnSpc>
                      </a:pPr>
                      <a:r>
                        <a:rPr dirty="0" sz="1200">
                          <a:solidFill>
                            <a:srgbClr val="40330D"/>
                          </a:solidFill>
                          <a:latin typeface="Arial"/>
                          <a:cs typeface="Arial"/>
                        </a:rPr>
                        <a:t>11</a:t>
                      </a:r>
                      <a:r>
                        <a:rPr dirty="0" sz="1200">
                          <a:solidFill>
                            <a:srgbClr val="40330D"/>
                          </a:solidFill>
                          <a:latin typeface="Arial"/>
                          <a:cs typeface="Arial"/>
                        </a:rPr>
                        <a:t>:</a:t>
                      </a:r>
                      <a:r>
                        <a:rPr dirty="0" sz="1200">
                          <a:solidFill>
                            <a:srgbClr val="40330D"/>
                          </a:solidFill>
                          <a:latin typeface="Arial"/>
                          <a:cs typeface="Arial"/>
                        </a:rPr>
                        <a:t>3</a:t>
                      </a:r>
                      <a:r>
                        <a:rPr dirty="0" sz="1200">
                          <a:solidFill>
                            <a:srgbClr val="40330D"/>
                          </a:solidFill>
                          <a:latin typeface="Arial"/>
                          <a:cs typeface="Arial"/>
                        </a:rPr>
                        <a:t>0</a:t>
                      </a:r>
                      <a:r>
                        <a:rPr dirty="0" sz="1200">
                          <a:solidFill>
                            <a:srgbClr val="40330D"/>
                          </a:solidFill>
                          <a:latin typeface="Arial"/>
                          <a:cs typeface="Arial"/>
                        </a:rPr>
                        <a:t>a</a:t>
                      </a:r>
                      <a:r>
                        <a:rPr dirty="0" sz="1200">
                          <a:solidFill>
                            <a:srgbClr val="40330D"/>
                          </a:solidFill>
                          <a:latin typeface="Arial"/>
                          <a:cs typeface="Arial"/>
                        </a:rPr>
                        <a:t>m</a:t>
                      </a:r>
                      <a:r>
                        <a:rPr dirty="0" sz="1200">
                          <a:solidFill>
                            <a:srgbClr val="40330D"/>
                          </a:solidFill>
                          <a:latin typeface="Arial"/>
                          <a:cs typeface="Arial"/>
                        </a:rPr>
                        <a:t>-</a:t>
                      </a:r>
                      <a:r>
                        <a:rPr dirty="0" sz="1200">
                          <a:solidFill>
                            <a:srgbClr val="40330D"/>
                          </a:solidFill>
                          <a:latin typeface="Arial"/>
                          <a:cs typeface="Arial"/>
                        </a:rPr>
                        <a:t>1</a:t>
                      </a:r>
                      <a:r>
                        <a:rPr dirty="0" sz="1200">
                          <a:solidFill>
                            <a:srgbClr val="40330D"/>
                          </a:solidFill>
                          <a:latin typeface="Arial"/>
                          <a:cs typeface="Arial"/>
                        </a:rPr>
                        <a:t>2</a:t>
                      </a:r>
                      <a:r>
                        <a:rPr dirty="0" sz="1200">
                          <a:solidFill>
                            <a:srgbClr val="40330D"/>
                          </a:solidFill>
                          <a:latin typeface="Arial"/>
                          <a:cs typeface="Arial"/>
                        </a:rPr>
                        <a:t>p</a:t>
                      </a:r>
                      <a:r>
                        <a:rPr dirty="0" sz="1200">
                          <a:solidFill>
                            <a:srgbClr val="40330D"/>
                          </a:solidFill>
                          <a:latin typeface="Arial"/>
                          <a:cs typeface="Arial"/>
                        </a:rPr>
                        <a:t>m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R w="8662">
                      <a:solidFill>
                        <a:srgbClr val="FFFFFF"/>
                      </a:solidFill>
                      <a:prstDash val="solid"/>
                    </a:lnR>
                    <a:lnT w="8662">
                      <a:solidFill>
                        <a:srgbClr val="FFFFFF"/>
                      </a:solidFill>
                      <a:prstDash val="solid"/>
                    </a:lnT>
                    <a:lnB w="8662">
                      <a:solidFill>
                        <a:srgbClr val="FFFFFF"/>
                      </a:solidFill>
                      <a:prstDash val="solid"/>
                    </a:lnB>
                    <a:solidFill>
                      <a:srgbClr val="DEDEDA"/>
                    </a:solidFill>
                  </a:tcPr>
                </a:tc>
                <a:tc>
                  <a:txBody>
                    <a:bodyPr/>
                    <a:lstStyle/>
                    <a:p>
                      <a:pPr marL="311150">
                        <a:lnSpc>
                          <a:spcPct val="100000"/>
                        </a:lnSpc>
                      </a:pPr>
                      <a:r>
                        <a:rPr dirty="0" sz="1200">
                          <a:solidFill>
                            <a:srgbClr val="40330D"/>
                          </a:solidFill>
                          <a:latin typeface="Arial"/>
                          <a:cs typeface="Arial"/>
                        </a:rPr>
                        <a:t>T</a:t>
                      </a:r>
                      <a:r>
                        <a:rPr dirty="0" sz="1200">
                          <a:solidFill>
                            <a:srgbClr val="40330D"/>
                          </a:solidFill>
                          <a:latin typeface="Arial"/>
                          <a:cs typeface="Arial"/>
                        </a:rPr>
                        <a:t>a</a:t>
                      </a:r>
                      <a:r>
                        <a:rPr dirty="0" sz="1200">
                          <a:solidFill>
                            <a:srgbClr val="40330D"/>
                          </a:solidFill>
                          <a:latin typeface="Arial"/>
                          <a:cs typeface="Arial"/>
                        </a:rPr>
                        <a:t>j</a:t>
                      </a:r>
                      <a:r>
                        <a:rPr dirty="0" sz="1200">
                          <a:solidFill>
                            <a:srgbClr val="40330D"/>
                          </a:solidFill>
                          <a:latin typeface="Arial"/>
                          <a:cs typeface="Arial"/>
                        </a:rPr>
                        <a:t>w</a:t>
                      </a:r>
                      <a:r>
                        <a:rPr dirty="0" sz="1200">
                          <a:solidFill>
                            <a:srgbClr val="40330D"/>
                          </a:solidFill>
                          <a:latin typeface="Arial"/>
                          <a:cs typeface="Arial"/>
                        </a:rPr>
                        <a:t>ee</a:t>
                      </a:r>
                      <a:r>
                        <a:rPr dirty="0" sz="1200">
                          <a:solidFill>
                            <a:srgbClr val="40330D"/>
                          </a:solidFill>
                          <a:latin typeface="Arial"/>
                          <a:cs typeface="Arial"/>
                        </a:rPr>
                        <a:t>d</a:t>
                      </a:r>
                      <a:r>
                        <a:rPr dirty="0" sz="1200" spc="-120">
                          <a:solidFill>
                            <a:srgbClr val="40330D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solidFill>
                            <a:srgbClr val="40330D"/>
                          </a:solidFill>
                          <a:latin typeface="Arial"/>
                          <a:cs typeface="Arial"/>
                        </a:rPr>
                        <a:t>I</a:t>
                      </a:r>
                      <a:r>
                        <a:rPr dirty="0" sz="1200">
                          <a:solidFill>
                            <a:srgbClr val="40330D"/>
                          </a:solidFill>
                          <a:latin typeface="Arial"/>
                          <a:cs typeface="Arial"/>
                        </a:rPr>
                        <a:t>n</a:t>
                      </a:r>
                      <a:r>
                        <a:rPr dirty="0" sz="1200">
                          <a:solidFill>
                            <a:srgbClr val="40330D"/>
                          </a:solidFill>
                          <a:latin typeface="Arial"/>
                          <a:cs typeface="Arial"/>
                        </a:rPr>
                        <a:t>t</a:t>
                      </a:r>
                      <a:r>
                        <a:rPr dirty="0" sz="1200">
                          <a:solidFill>
                            <a:srgbClr val="40330D"/>
                          </a:solidFill>
                          <a:latin typeface="Arial"/>
                          <a:cs typeface="Arial"/>
                        </a:rPr>
                        <a:t>r</a:t>
                      </a:r>
                      <a:r>
                        <a:rPr dirty="0" sz="1200">
                          <a:solidFill>
                            <a:srgbClr val="40330D"/>
                          </a:solidFill>
                          <a:latin typeface="Arial"/>
                          <a:cs typeface="Arial"/>
                        </a:rPr>
                        <a:t>o</a:t>
                      </a:r>
                      <a:r>
                        <a:rPr dirty="0" sz="1200">
                          <a:solidFill>
                            <a:srgbClr val="40330D"/>
                          </a:solidFill>
                          <a:latin typeface="Arial"/>
                          <a:cs typeface="Arial"/>
                        </a:rPr>
                        <a:t>d</a:t>
                      </a:r>
                      <a:r>
                        <a:rPr dirty="0" sz="1200">
                          <a:solidFill>
                            <a:srgbClr val="40330D"/>
                          </a:solidFill>
                          <a:latin typeface="Arial"/>
                          <a:cs typeface="Arial"/>
                        </a:rPr>
                        <a:t>u</a:t>
                      </a:r>
                      <a:r>
                        <a:rPr dirty="0" sz="1200">
                          <a:solidFill>
                            <a:srgbClr val="40330D"/>
                          </a:solidFill>
                          <a:latin typeface="Arial"/>
                          <a:cs typeface="Arial"/>
                        </a:rPr>
                        <a:t>c</a:t>
                      </a:r>
                      <a:r>
                        <a:rPr dirty="0" sz="1200">
                          <a:solidFill>
                            <a:srgbClr val="40330D"/>
                          </a:solidFill>
                          <a:latin typeface="Arial"/>
                          <a:cs typeface="Arial"/>
                        </a:rPr>
                        <a:t>t</a:t>
                      </a:r>
                      <a:r>
                        <a:rPr dirty="0" sz="1200">
                          <a:solidFill>
                            <a:srgbClr val="40330D"/>
                          </a:solidFill>
                          <a:latin typeface="Arial"/>
                          <a:cs typeface="Arial"/>
                        </a:rPr>
                        <a:t>i</a:t>
                      </a:r>
                      <a:r>
                        <a:rPr dirty="0" sz="1200">
                          <a:solidFill>
                            <a:srgbClr val="40330D"/>
                          </a:solidFill>
                          <a:latin typeface="Arial"/>
                          <a:cs typeface="Arial"/>
                        </a:rPr>
                        <a:t>o</a:t>
                      </a:r>
                      <a:r>
                        <a:rPr dirty="0" sz="1200">
                          <a:solidFill>
                            <a:srgbClr val="40330D"/>
                          </a:solidFill>
                          <a:latin typeface="Arial"/>
                          <a:cs typeface="Arial"/>
                        </a:rPr>
                        <a:t>n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8662">
                      <a:solidFill>
                        <a:srgbClr val="FFFFFF"/>
                      </a:solidFill>
                      <a:prstDash val="solid"/>
                    </a:lnL>
                    <a:lnT w="8662">
                      <a:solidFill>
                        <a:srgbClr val="FFFFFF"/>
                      </a:solidFill>
                      <a:prstDash val="solid"/>
                    </a:lnT>
                    <a:lnB w="8662">
                      <a:solidFill>
                        <a:srgbClr val="FFFFFF"/>
                      </a:solidFill>
                      <a:prstDash val="solid"/>
                    </a:lnB>
                    <a:solidFill>
                      <a:srgbClr val="DEDEDA"/>
                    </a:solidFill>
                  </a:tcPr>
                </a:tc>
              </a:tr>
              <a:tr h="228817">
                <a:tc>
                  <a:txBody>
                    <a:bodyPr/>
                    <a:lstStyle/>
                    <a:p>
                      <a:pPr marL="320040">
                        <a:lnSpc>
                          <a:spcPct val="100000"/>
                        </a:lnSpc>
                      </a:pPr>
                      <a:r>
                        <a:rPr dirty="0" sz="1200">
                          <a:solidFill>
                            <a:srgbClr val="40330D"/>
                          </a:solidFill>
                          <a:latin typeface="Arial"/>
                          <a:cs typeface="Arial"/>
                        </a:rPr>
                        <a:t>1</a:t>
                      </a:r>
                      <a:r>
                        <a:rPr dirty="0" sz="1200">
                          <a:solidFill>
                            <a:srgbClr val="40330D"/>
                          </a:solidFill>
                          <a:latin typeface="Arial"/>
                          <a:cs typeface="Arial"/>
                        </a:rPr>
                        <a:t>2</a:t>
                      </a:r>
                      <a:r>
                        <a:rPr dirty="0" sz="1200">
                          <a:solidFill>
                            <a:srgbClr val="40330D"/>
                          </a:solidFill>
                          <a:latin typeface="Arial"/>
                          <a:cs typeface="Arial"/>
                        </a:rPr>
                        <a:t>p</a:t>
                      </a:r>
                      <a:r>
                        <a:rPr dirty="0" sz="1200">
                          <a:solidFill>
                            <a:srgbClr val="40330D"/>
                          </a:solidFill>
                          <a:latin typeface="Arial"/>
                          <a:cs typeface="Arial"/>
                        </a:rPr>
                        <a:t>m</a:t>
                      </a:r>
                      <a:r>
                        <a:rPr dirty="0" sz="1200">
                          <a:solidFill>
                            <a:srgbClr val="40330D"/>
                          </a:solidFill>
                          <a:latin typeface="Arial"/>
                          <a:cs typeface="Arial"/>
                        </a:rPr>
                        <a:t>-</a:t>
                      </a:r>
                      <a:r>
                        <a:rPr dirty="0" sz="1200">
                          <a:solidFill>
                            <a:srgbClr val="40330D"/>
                          </a:solidFill>
                          <a:latin typeface="Arial"/>
                          <a:cs typeface="Arial"/>
                        </a:rPr>
                        <a:t>1</a:t>
                      </a:r>
                      <a:r>
                        <a:rPr dirty="0" sz="1200">
                          <a:solidFill>
                            <a:srgbClr val="40330D"/>
                          </a:solidFill>
                          <a:latin typeface="Arial"/>
                          <a:cs typeface="Arial"/>
                        </a:rPr>
                        <a:t>p</a:t>
                      </a:r>
                      <a:r>
                        <a:rPr dirty="0" sz="1200">
                          <a:solidFill>
                            <a:srgbClr val="40330D"/>
                          </a:solidFill>
                          <a:latin typeface="Arial"/>
                          <a:cs typeface="Arial"/>
                        </a:rPr>
                        <a:t>m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R w="8662">
                      <a:solidFill>
                        <a:srgbClr val="FFFFFF"/>
                      </a:solidFill>
                      <a:prstDash val="solid"/>
                    </a:lnR>
                    <a:lnT w="8662">
                      <a:solidFill>
                        <a:srgbClr val="FFFFFF"/>
                      </a:solidFill>
                      <a:prstDash val="solid"/>
                    </a:lnT>
                    <a:lnB w="8662">
                      <a:solidFill>
                        <a:srgbClr val="FFFFFF"/>
                      </a:solidFill>
                      <a:prstDash val="solid"/>
                    </a:lnB>
                    <a:solidFill>
                      <a:srgbClr val="DEDEDA"/>
                    </a:solidFill>
                  </a:tcPr>
                </a:tc>
                <a:tc>
                  <a:txBody>
                    <a:bodyPr/>
                    <a:lstStyle/>
                    <a:p>
                      <a:pPr marL="593725">
                        <a:lnSpc>
                          <a:spcPct val="100000"/>
                        </a:lnSpc>
                      </a:pPr>
                      <a:r>
                        <a:rPr dirty="0" sz="1200">
                          <a:solidFill>
                            <a:srgbClr val="40330D"/>
                          </a:solidFill>
                          <a:latin typeface="Arial"/>
                          <a:cs typeface="Arial"/>
                        </a:rPr>
                        <a:t>L</a:t>
                      </a:r>
                      <a:r>
                        <a:rPr dirty="0" sz="1200">
                          <a:solidFill>
                            <a:srgbClr val="40330D"/>
                          </a:solidFill>
                          <a:latin typeface="Arial"/>
                          <a:cs typeface="Arial"/>
                        </a:rPr>
                        <a:t>u</a:t>
                      </a:r>
                      <a:r>
                        <a:rPr dirty="0" sz="1200">
                          <a:solidFill>
                            <a:srgbClr val="40330D"/>
                          </a:solidFill>
                          <a:latin typeface="Arial"/>
                          <a:cs typeface="Arial"/>
                        </a:rPr>
                        <a:t>n</a:t>
                      </a:r>
                      <a:r>
                        <a:rPr dirty="0" sz="1200">
                          <a:solidFill>
                            <a:srgbClr val="40330D"/>
                          </a:solidFill>
                          <a:latin typeface="Arial"/>
                          <a:cs typeface="Arial"/>
                        </a:rPr>
                        <a:t>c</a:t>
                      </a:r>
                      <a:r>
                        <a:rPr dirty="0" sz="1200">
                          <a:solidFill>
                            <a:srgbClr val="40330D"/>
                          </a:solidFill>
                          <a:latin typeface="Arial"/>
                          <a:cs typeface="Arial"/>
                        </a:rPr>
                        <a:t>h</a:t>
                      </a:r>
                      <a:r>
                        <a:rPr dirty="0" sz="1200" spc="-120">
                          <a:solidFill>
                            <a:srgbClr val="40330D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solidFill>
                            <a:srgbClr val="40330D"/>
                          </a:solidFill>
                          <a:latin typeface="Arial"/>
                          <a:cs typeface="Arial"/>
                        </a:rPr>
                        <a:t>a</a:t>
                      </a:r>
                      <a:r>
                        <a:rPr dirty="0" sz="1200">
                          <a:solidFill>
                            <a:srgbClr val="40330D"/>
                          </a:solidFill>
                          <a:latin typeface="Arial"/>
                          <a:cs typeface="Arial"/>
                        </a:rPr>
                        <a:t>n</a:t>
                      </a:r>
                      <a:r>
                        <a:rPr dirty="0" sz="1200">
                          <a:solidFill>
                            <a:srgbClr val="40330D"/>
                          </a:solidFill>
                          <a:latin typeface="Arial"/>
                          <a:cs typeface="Arial"/>
                        </a:rPr>
                        <a:t>d</a:t>
                      </a:r>
                      <a:r>
                        <a:rPr dirty="0" sz="1200" spc="-120">
                          <a:solidFill>
                            <a:srgbClr val="40330D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solidFill>
                            <a:srgbClr val="40330D"/>
                          </a:solidFill>
                          <a:latin typeface="Arial"/>
                          <a:cs typeface="Arial"/>
                        </a:rPr>
                        <a:t>N</a:t>
                      </a:r>
                      <a:r>
                        <a:rPr dirty="0" sz="1200">
                          <a:solidFill>
                            <a:srgbClr val="40330D"/>
                          </a:solidFill>
                          <a:latin typeface="Arial"/>
                          <a:cs typeface="Arial"/>
                        </a:rPr>
                        <a:t>a</a:t>
                      </a:r>
                      <a:r>
                        <a:rPr dirty="0" sz="1200">
                          <a:solidFill>
                            <a:srgbClr val="40330D"/>
                          </a:solidFill>
                          <a:latin typeface="Arial"/>
                          <a:cs typeface="Arial"/>
                        </a:rPr>
                        <a:t>p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8662">
                      <a:solidFill>
                        <a:srgbClr val="FFFFFF"/>
                      </a:solidFill>
                      <a:prstDash val="solid"/>
                    </a:lnL>
                    <a:lnT w="8662">
                      <a:solidFill>
                        <a:srgbClr val="FFFFFF"/>
                      </a:solidFill>
                      <a:prstDash val="solid"/>
                    </a:lnT>
                    <a:lnB w="8662">
                      <a:solidFill>
                        <a:srgbClr val="FFFFFF"/>
                      </a:solidFill>
                      <a:prstDash val="solid"/>
                    </a:lnB>
                    <a:solidFill>
                      <a:srgbClr val="DEDEDA"/>
                    </a:solidFill>
                  </a:tcPr>
                </a:tc>
              </a:tr>
              <a:tr h="228827">
                <a:tc>
                  <a:txBody>
                    <a:bodyPr/>
                    <a:lstStyle/>
                    <a:p>
                      <a:pPr marL="273685">
                        <a:lnSpc>
                          <a:spcPct val="100000"/>
                        </a:lnSpc>
                      </a:pPr>
                      <a:r>
                        <a:rPr dirty="0" sz="1200">
                          <a:solidFill>
                            <a:srgbClr val="40330D"/>
                          </a:solidFill>
                          <a:latin typeface="Arial"/>
                          <a:cs typeface="Arial"/>
                        </a:rPr>
                        <a:t>1</a:t>
                      </a:r>
                      <a:r>
                        <a:rPr dirty="0" sz="1200">
                          <a:solidFill>
                            <a:srgbClr val="40330D"/>
                          </a:solidFill>
                          <a:latin typeface="Arial"/>
                          <a:cs typeface="Arial"/>
                        </a:rPr>
                        <a:t>p</a:t>
                      </a:r>
                      <a:r>
                        <a:rPr dirty="0" sz="1200">
                          <a:solidFill>
                            <a:srgbClr val="40330D"/>
                          </a:solidFill>
                          <a:latin typeface="Arial"/>
                          <a:cs typeface="Arial"/>
                        </a:rPr>
                        <a:t>m</a:t>
                      </a:r>
                      <a:r>
                        <a:rPr dirty="0" sz="1200">
                          <a:solidFill>
                            <a:srgbClr val="40330D"/>
                          </a:solidFill>
                          <a:latin typeface="Arial"/>
                          <a:cs typeface="Arial"/>
                        </a:rPr>
                        <a:t>-</a:t>
                      </a:r>
                      <a:r>
                        <a:rPr dirty="0" sz="1200">
                          <a:solidFill>
                            <a:srgbClr val="40330D"/>
                          </a:solidFill>
                          <a:latin typeface="Arial"/>
                          <a:cs typeface="Arial"/>
                        </a:rPr>
                        <a:t>1</a:t>
                      </a:r>
                      <a:r>
                        <a:rPr dirty="0" sz="1200">
                          <a:solidFill>
                            <a:srgbClr val="40330D"/>
                          </a:solidFill>
                          <a:latin typeface="Arial"/>
                          <a:cs typeface="Arial"/>
                        </a:rPr>
                        <a:t>:</a:t>
                      </a:r>
                      <a:r>
                        <a:rPr dirty="0" sz="1200">
                          <a:solidFill>
                            <a:srgbClr val="40330D"/>
                          </a:solidFill>
                          <a:latin typeface="Arial"/>
                          <a:cs typeface="Arial"/>
                        </a:rPr>
                        <a:t>3</a:t>
                      </a:r>
                      <a:r>
                        <a:rPr dirty="0" sz="1200">
                          <a:solidFill>
                            <a:srgbClr val="40330D"/>
                          </a:solidFill>
                          <a:latin typeface="Arial"/>
                          <a:cs typeface="Arial"/>
                        </a:rPr>
                        <a:t>0</a:t>
                      </a:r>
                      <a:r>
                        <a:rPr dirty="0" sz="1200">
                          <a:solidFill>
                            <a:srgbClr val="40330D"/>
                          </a:solidFill>
                          <a:latin typeface="Arial"/>
                          <a:cs typeface="Arial"/>
                        </a:rPr>
                        <a:t>p</a:t>
                      </a:r>
                      <a:r>
                        <a:rPr dirty="0" sz="1200">
                          <a:solidFill>
                            <a:srgbClr val="40330D"/>
                          </a:solidFill>
                          <a:latin typeface="Arial"/>
                          <a:cs typeface="Arial"/>
                        </a:rPr>
                        <a:t>m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R w="8662">
                      <a:solidFill>
                        <a:srgbClr val="FFFFFF"/>
                      </a:solidFill>
                      <a:prstDash val="solid"/>
                    </a:lnR>
                    <a:lnT w="8662">
                      <a:solidFill>
                        <a:srgbClr val="FFFFFF"/>
                      </a:solidFill>
                      <a:prstDash val="solid"/>
                    </a:lnT>
                    <a:lnB w="8662">
                      <a:solidFill>
                        <a:srgbClr val="FFFFFF"/>
                      </a:solidFill>
                      <a:prstDash val="solid"/>
                    </a:lnB>
                    <a:solidFill>
                      <a:srgbClr val="DEDEDA"/>
                    </a:solidFill>
                  </a:tcPr>
                </a:tc>
                <a:tc>
                  <a:txBody>
                    <a:bodyPr/>
                    <a:lstStyle/>
                    <a:p>
                      <a:pPr marL="59055">
                        <a:lnSpc>
                          <a:spcPct val="100000"/>
                        </a:lnSpc>
                      </a:pPr>
                      <a:r>
                        <a:rPr dirty="0" sz="1200">
                          <a:solidFill>
                            <a:srgbClr val="40330D"/>
                          </a:solidFill>
                          <a:latin typeface="Arial"/>
                          <a:cs typeface="Arial"/>
                        </a:rPr>
                        <a:t>S</a:t>
                      </a:r>
                      <a:r>
                        <a:rPr dirty="0" sz="1200">
                          <a:solidFill>
                            <a:srgbClr val="40330D"/>
                          </a:solidFill>
                          <a:latin typeface="Arial"/>
                          <a:cs typeface="Arial"/>
                        </a:rPr>
                        <a:t>o</a:t>
                      </a:r>
                      <a:r>
                        <a:rPr dirty="0" sz="1200">
                          <a:solidFill>
                            <a:srgbClr val="40330D"/>
                          </a:solidFill>
                          <a:latin typeface="Arial"/>
                          <a:cs typeface="Arial"/>
                        </a:rPr>
                        <a:t>c</a:t>
                      </a:r>
                      <a:r>
                        <a:rPr dirty="0" sz="1200">
                          <a:solidFill>
                            <a:srgbClr val="40330D"/>
                          </a:solidFill>
                          <a:latin typeface="Arial"/>
                          <a:cs typeface="Arial"/>
                        </a:rPr>
                        <a:t>i</a:t>
                      </a:r>
                      <a:r>
                        <a:rPr dirty="0" sz="1200">
                          <a:solidFill>
                            <a:srgbClr val="40330D"/>
                          </a:solidFill>
                          <a:latin typeface="Arial"/>
                          <a:cs typeface="Arial"/>
                        </a:rPr>
                        <a:t>a</a:t>
                      </a:r>
                      <a:r>
                        <a:rPr dirty="0" sz="1200">
                          <a:solidFill>
                            <a:srgbClr val="40330D"/>
                          </a:solidFill>
                          <a:latin typeface="Arial"/>
                          <a:cs typeface="Arial"/>
                        </a:rPr>
                        <a:t>l</a:t>
                      </a:r>
                      <a:r>
                        <a:rPr dirty="0" sz="1200" spc="-120">
                          <a:solidFill>
                            <a:srgbClr val="40330D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solidFill>
                            <a:srgbClr val="40330D"/>
                          </a:solidFill>
                          <a:latin typeface="Arial"/>
                          <a:cs typeface="Arial"/>
                        </a:rPr>
                        <a:t>a</a:t>
                      </a:r>
                      <a:r>
                        <a:rPr dirty="0" sz="1200">
                          <a:solidFill>
                            <a:srgbClr val="40330D"/>
                          </a:solidFill>
                          <a:latin typeface="Arial"/>
                          <a:cs typeface="Arial"/>
                        </a:rPr>
                        <a:t>n</a:t>
                      </a:r>
                      <a:r>
                        <a:rPr dirty="0" sz="1200">
                          <a:solidFill>
                            <a:srgbClr val="40330D"/>
                          </a:solidFill>
                          <a:latin typeface="Arial"/>
                          <a:cs typeface="Arial"/>
                        </a:rPr>
                        <a:t>d</a:t>
                      </a:r>
                      <a:r>
                        <a:rPr dirty="0" sz="1200" spc="-120">
                          <a:solidFill>
                            <a:srgbClr val="40330D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solidFill>
                            <a:srgbClr val="40330D"/>
                          </a:solidFill>
                          <a:latin typeface="Arial"/>
                          <a:cs typeface="Arial"/>
                        </a:rPr>
                        <a:t>E</a:t>
                      </a:r>
                      <a:r>
                        <a:rPr dirty="0" sz="1200">
                          <a:solidFill>
                            <a:srgbClr val="40330D"/>
                          </a:solidFill>
                          <a:latin typeface="Arial"/>
                          <a:cs typeface="Arial"/>
                        </a:rPr>
                        <a:t>mo</a:t>
                      </a:r>
                      <a:r>
                        <a:rPr dirty="0" sz="1200">
                          <a:solidFill>
                            <a:srgbClr val="40330D"/>
                          </a:solidFill>
                          <a:latin typeface="Arial"/>
                          <a:cs typeface="Arial"/>
                        </a:rPr>
                        <a:t>t</a:t>
                      </a:r>
                      <a:r>
                        <a:rPr dirty="0" sz="1200">
                          <a:solidFill>
                            <a:srgbClr val="40330D"/>
                          </a:solidFill>
                          <a:latin typeface="Arial"/>
                          <a:cs typeface="Arial"/>
                        </a:rPr>
                        <a:t>i</a:t>
                      </a:r>
                      <a:r>
                        <a:rPr dirty="0" sz="1200">
                          <a:solidFill>
                            <a:srgbClr val="40330D"/>
                          </a:solidFill>
                          <a:latin typeface="Arial"/>
                          <a:cs typeface="Arial"/>
                        </a:rPr>
                        <a:t>o</a:t>
                      </a:r>
                      <a:r>
                        <a:rPr dirty="0" sz="1200">
                          <a:solidFill>
                            <a:srgbClr val="40330D"/>
                          </a:solidFill>
                          <a:latin typeface="Arial"/>
                          <a:cs typeface="Arial"/>
                        </a:rPr>
                        <a:t>n</a:t>
                      </a:r>
                      <a:r>
                        <a:rPr dirty="0" sz="1200">
                          <a:solidFill>
                            <a:srgbClr val="40330D"/>
                          </a:solidFill>
                          <a:latin typeface="Arial"/>
                          <a:cs typeface="Arial"/>
                        </a:rPr>
                        <a:t>a</a:t>
                      </a:r>
                      <a:r>
                        <a:rPr dirty="0" sz="1200">
                          <a:solidFill>
                            <a:srgbClr val="40330D"/>
                          </a:solidFill>
                          <a:latin typeface="Arial"/>
                          <a:cs typeface="Arial"/>
                        </a:rPr>
                        <a:t>l</a:t>
                      </a:r>
                      <a:r>
                        <a:rPr dirty="0" sz="1200" spc="-120">
                          <a:solidFill>
                            <a:srgbClr val="40330D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solidFill>
                            <a:srgbClr val="40330D"/>
                          </a:solidFill>
                          <a:latin typeface="Arial"/>
                          <a:cs typeface="Arial"/>
                        </a:rPr>
                        <a:t>L</a:t>
                      </a:r>
                      <a:r>
                        <a:rPr dirty="0" sz="1200">
                          <a:solidFill>
                            <a:srgbClr val="40330D"/>
                          </a:solidFill>
                          <a:latin typeface="Arial"/>
                          <a:cs typeface="Arial"/>
                        </a:rPr>
                        <a:t>e</a:t>
                      </a:r>
                      <a:r>
                        <a:rPr dirty="0" sz="1200">
                          <a:solidFill>
                            <a:srgbClr val="40330D"/>
                          </a:solidFill>
                          <a:latin typeface="Arial"/>
                          <a:cs typeface="Arial"/>
                        </a:rPr>
                        <a:t>a</a:t>
                      </a:r>
                      <a:r>
                        <a:rPr dirty="0" sz="1200">
                          <a:solidFill>
                            <a:srgbClr val="40330D"/>
                          </a:solidFill>
                          <a:latin typeface="Arial"/>
                          <a:cs typeface="Arial"/>
                        </a:rPr>
                        <a:t>r</a:t>
                      </a:r>
                      <a:r>
                        <a:rPr dirty="0" sz="1200">
                          <a:solidFill>
                            <a:srgbClr val="40330D"/>
                          </a:solidFill>
                          <a:latin typeface="Arial"/>
                          <a:cs typeface="Arial"/>
                        </a:rPr>
                        <a:t>n</a:t>
                      </a:r>
                      <a:r>
                        <a:rPr dirty="0" sz="1200">
                          <a:solidFill>
                            <a:srgbClr val="40330D"/>
                          </a:solidFill>
                          <a:latin typeface="Arial"/>
                          <a:cs typeface="Arial"/>
                        </a:rPr>
                        <a:t>i</a:t>
                      </a:r>
                      <a:r>
                        <a:rPr dirty="0" sz="1200">
                          <a:solidFill>
                            <a:srgbClr val="40330D"/>
                          </a:solidFill>
                          <a:latin typeface="Arial"/>
                          <a:cs typeface="Arial"/>
                        </a:rPr>
                        <a:t>n</a:t>
                      </a:r>
                      <a:r>
                        <a:rPr dirty="0" sz="1200">
                          <a:solidFill>
                            <a:srgbClr val="40330D"/>
                          </a:solidFill>
                          <a:latin typeface="Arial"/>
                          <a:cs typeface="Arial"/>
                        </a:rPr>
                        <a:t>g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8662">
                      <a:solidFill>
                        <a:srgbClr val="FFFFFF"/>
                      </a:solidFill>
                      <a:prstDash val="solid"/>
                    </a:lnL>
                    <a:lnT w="8662">
                      <a:solidFill>
                        <a:srgbClr val="FFFFFF"/>
                      </a:solidFill>
                      <a:prstDash val="solid"/>
                    </a:lnT>
                    <a:lnB w="8662">
                      <a:solidFill>
                        <a:srgbClr val="FFFFFF"/>
                      </a:solidFill>
                      <a:prstDash val="solid"/>
                    </a:lnB>
                    <a:solidFill>
                      <a:srgbClr val="DEDEDA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7556500" cy="10687685"/>
          </a:xfrm>
          <a:custGeom>
            <a:avLst/>
            <a:gdLst/>
            <a:ahLst/>
            <a:cxnLst/>
            <a:rect l="l" t="t" r="r" b="b"/>
            <a:pathLst>
              <a:path w="7556500" h="10687685">
                <a:moveTo>
                  <a:pt x="0" y="0"/>
                </a:moveTo>
                <a:lnTo>
                  <a:pt x="7555992" y="0"/>
                </a:lnTo>
                <a:lnTo>
                  <a:pt x="7555992" y="10687309"/>
                </a:lnTo>
                <a:lnTo>
                  <a:pt x="0" y="10687309"/>
                </a:lnTo>
                <a:lnTo>
                  <a:pt x="0" y="0"/>
                </a:lnTo>
              </a:path>
            </a:pathLst>
          </a:custGeom>
          <a:solidFill>
            <a:srgbClr val="534949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742645" y="501885"/>
            <a:ext cx="2153285" cy="78041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3285"/>
              </a:lnSpc>
            </a:pPr>
            <a:r>
              <a:rPr dirty="0" sz="3100" spc="135">
                <a:solidFill>
                  <a:srgbClr val="FFFFFF"/>
                </a:solidFill>
                <a:latin typeface="Arial"/>
                <a:cs typeface="Arial"/>
              </a:rPr>
              <a:t>2</a:t>
            </a:r>
            <a:r>
              <a:rPr dirty="0" sz="3100" spc="204">
                <a:solidFill>
                  <a:srgbClr val="FFFFFF"/>
                </a:solidFill>
                <a:latin typeface="Arial"/>
                <a:cs typeface="Arial"/>
              </a:rPr>
              <a:t>0</a:t>
            </a:r>
            <a:r>
              <a:rPr dirty="0" sz="3100" spc="135">
                <a:solidFill>
                  <a:srgbClr val="FFFFFF"/>
                </a:solidFill>
                <a:latin typeface="Arial"/>
                <a:cs typeface="Arial"/>
              </a:rPr>
              <a:t>2</a:t>
            </a:r>
            <a:r>
              <a:rPr dirty="0" sz="3100" spc="235">
                <a:solidFill>
                  <a:srgbClr val="FFFFFF"/>
                </a:solidFill>
                <a:latin typeface="Arial"/>
                <a:cs typeface="Arial"/>
              </a:rPr>
              <a:t>3</a:t>
            </a:r>
            <a:r>
              <a:rPr dirty="0" sz="3100" spc="390">
                <a:solidFill>
                  <a:srgbClr val="FFFFFF"/>
                </a:solidFill>
                <a:latin typeface="Arial"/>
                <a:cs typeface="Arial"/>
              </a:rPr>
              <a:t>-</a:t>
            </a:r>
            <a:r>
              <a:rPr dirty="0" sz="3100" spc="135">
                <a:solidFill>
                  <a:srgbClr val="FFFFFF"/>
                </a:solidFill>
                <a:latin typeface="Arial"/>
                <a:cs typeface="Arial"/>
              </a:rPr>
              <a:t>2</a:t>
            </a:r>
            <a:r>
              <a:rPr dirty="0" sz="3100" spc="204">
                <a:solidFill>
                  <a:srgbClr val="FFFFFF"/>
                </a:solidFill>
                <a:latin typeface="Arial"/>
                <a:cs typeface="Arial"/>
              </a:rPr>
              <a:t>0</a:t>
            </a:r>
            <a:r>
              <a:rPr dirty="0" sz="3100" spc="135">
                <a:solidFill>
                  <a:srgbClr val="FFFFFF"/>
                </a:solidFill>
                <a:latin typeface="Arial"/>
                <a:cs typeface="Arial"/>
              </a:rPr>
              <a:t>2</a:t>
            </a:r>
            <a:r>
              <a:rPr dirty="0" sz="3100" spc="254">
                <a:solidFill>
                  <a:srgbClr val="FFFFFF"/>
                </a:solidFill>
                <a:latin typeface="Arial"/>
                <a:cs typeface="Arial"/>
              </a:rPr>
              <a:t>4</a:t>
            </a:r>
            <a:endParaRPr sz="3100">
              <a:latin typeface="Arial"/>
              <a:cs typeface="Arial"/>
            </a:endParaRPr>
          </a:p>
          <a:p>
            <a:pPr marL="12700">
              <a:lnSpc>
                <a:spcPts val="3285"/>
              </a:lnSpc>
            </a:pPr>
            <a:r>
              <a:rPr dirty="0" sz="3100" spc="-869" u="sng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3100" spc="-110" u="sng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dirty="0" sz="3100" spc="170" u="sng">
                <a:solidFill>
                  <a:srgbClr val="FFFFFF"/>
                </a:solidFill>
                <a:latin typeface="Arial"/>
                <a:cs typeface="Arial"/>
              </a:rPr>
              <a:t>c</a:t>
            </a:r>
            <a:r>
              <a:rPr dirty="0" sz="3100" spc="100" u="sng">
                <a:solidFill>
                  <a:srgbClr val="FFFFFF"/>
                </a:solidFill>
                <a:latin typeface="Arial"/>
                <a:cs typeface="Arial"/>
              </a:rPr>
              <a:t>h</a:t>
            </a:r>
            <a:r>
              <a:rPr dirty="0" sz="3100" spc="65" u="sng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dirty="0" sz="3100" spc="180" u="sng">
                <a:solidFill>
                  <a:srgbClr val="FFFFFF"/>
                </a:solidFill>
                <a:latin typeface="Arial"/>
                <a:cs typeface="Arial"/>
              </a:rPr>
              <a:t>d</a:t>
            </a:r>
            <a:r>
              <a:rPr dirty="0" sz="3100" spc="65" u="sng">
                <a:solidFill>
                  <a:srgbClr val="FFFFFF"/>
                </a:solidFill>
                <a:latin typeface="Arial"/>
                <a:cs typeface="Arial"/>
              </a:rPr>
              <a:t>u</a:t>
            </a:r>
            <a:r>
              <a:rPr dirty="0" sz="3100" spc="40" u="sng">
                <a:solidFill>
                  <a:srgbClr val="FFFFFF"/>
                </a:solidFill>
                <a:latin typeface="Arial"/>
                <a:cs typeface="Arial"/>
              </a:rPr>
              <a:t>l</a:t>
            </a:r>
            <a:r>
              <a:rPr dirty="0" sz="3100" spc="65" u="sng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dirty="0" sz="3100" spc="5" u="sng">
                <a:solidFill>
                  <a:srgbClr val="FFFFFF"/>
                </a:solidFill>
                <a:latin typeface="Arial"/>
                <a:cs typeface="Arial"/>
              </a:rPr>
              <a:t> </a:t>
            </a:r>
            <a:endParaRPr sz="310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555050" y="1302320"/>
            <a:ext cx="6443345" cy="7853045"/>
          </a:xfrm>
          <a:custGeom>
            <a:avLst/>
            <a:gdLst/>
            <a:ahLst/>
            <a:cxnLst/>
            <a:rect l="l" t="t" r="r" b="b"/>
            <a:pathLst>
              <a:path w="6443345" h="7853045">
                <a:moveTo>
                  <a:pt x="0" y="0"/>
                </a:moveTo>
                <a:lnTo>
                  <a:pt x="6443349" y="0"/>
                </a:lnTo>
                <a:lnTo>
                  <a:pt x="6443349" y="7852863"/>
                </a:lnTo>
                <a:lnTo>
                  <a:pt x="0" y="7852863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324892" y="5341370"/>
            <a:ext cx="4002404" cy="3108960"/>
          </a:xfrm>
          <a:custGeom>
            <a:avLst/>
            <a:gdLst/>
            <a:ahLst/>
            <a:cxnLst/>
            <a:rect l="l" t="t" r="r" b="b"/>
            <a:pathLst>
              <a:path w="4002404" h="3108959">
                <a:moveTo>
                  <a:pt x="4002101" y="3108629"/>
                </a:moveTo>
                <a:lnTo>
                  <a:pt x="352107" y="3108629"/>
                </a:lnTo>
                <a:lnTo>
                  <a:pt x="338142" y="3108352"/>
                </a:lnTo>
                <a:lnTo>
                  <a:pt x="296703" y="3104243"/>
                </a:lnTo>
                <a:lnTo>
                  <a:pt x="256312" y="3095346"/>
                </a:lnTo>
                <a:lnTo>
                  <a:pt x="217369" y="3081826"/>
                </a:lnTo>
                <a:lnTo>
                  <a:pt x="180272" y="3063849"/>
                </a:lnTo>
                <a:lnTo>
                  <a:pt x="145420" y="3041579"/>
                </a:lnTo>
                <a:lnTo>
                  <a:pt x="113212" y="3015183"/>
                </a:lnTo>
                <a:lnTo>
                  <a:pt x="84199" y="2984999"/>
                </a:lnTo>
                <a:lnTo>
                  <a:pt x="59160" y="2951866"/>
                </a:lnTo>
                <a:lnTo>
                  <a:pt x="38303" y="2916221"/>
                </a:lnTo>
                <a:lnTo>
                  <a:pt x="21793" y="2878464"/>
                </a:lnTo>
                <a:lnTo>
                  <a:pt x="9796" y="2838994"/>
                </a:lnTo>
                <a:lnTo>
                  <a:pt x="2476" y="2798210"/>
                </a:lnTo>
                <a:lnTo>
                  <a:pt x="0" y="2756510"/>
                </a:lnTo>
                <a:lnTo>
                  <a:pt x="0" y="352112"/>
                </a:lnTo>
                <a:lnTo>
                  <a:pt x="2476" y="310419"/>
                </a:lnTo>
                <a:lnTo>
                  <a:pt x="9796" y="269635"/>
                </a:lnTo>
                <a:lnTo>
                  <a:pt x="21793" y="230165"/>
                </a:lnTo>
                <a:lnTo>
                  <a:pt x="38303" y="192408"/>
                </a:lnTo>
                <a:lnTo>
                  <a:pt x="59160" y="156763"/>
                </a:lnTo>
                <a:lnTo>
                  <a:pt x="84199" y="123630"/>
                </a:lnTo>
                <a:lnTo>
                  <a:pt x="113212" y="93446"/>
                </a:lnTo>
                <a:lnTo>
                  <a:pt x="145420" y="67050"/>
                </a:lnTo>
                <a:lnTo>
                  <a:pt x="180272" y="44780"/>
                </a:lnTo>
                <a:lnTo>
                  <a:pt x="217369" y="26803"/>
                </a:lnTo>
                <a:lnTo>
                  <a:pt x="256312" y="13283"/>
                </a:lnTo>
                <a:lnTo>
                  <a:pt x="296703" y="4386"/>
                </a:lnTo>
                <a:lnTo>
                  <a:pt x="338142" y="277"/>
                </a:lnTo>
                <a:lnTo>
                  <a:pt x="352119" y="0"/>
                </a:lnTo>
                <a:lnTo>
                  <a:pt x="3649982" y="0"/>
                </a:lnTo>
                <a:lnTo>
                  <a:pt x="3691682" y="2476"/>
                </a:lnTo>
                <a:lnTo>
                  <a:pt x="3732466" y="9796"/>
                </a:lnTo>
                <a:lnTo>
                  <a:pt x="3771937" y="21793"/>
                </a:lnTo>
                <a:lnTo>
                  <a:pt x="3809694" y="38303"/>
                </a:lnTo>
                <a:lnTo>
                  <a:pt x="3845338" y="59160"/>
                </a:lnTo>
                <a:lnTo>
                  <a:pt x="3878471" y="84199"/>
                </a:lnTo>
                <a:lnTo>
                  <a:pt x="3908655" y="113212"/>
                </a:lnTo>
                <a:lnTo>
                  <a:pt x="3935052" y="145420"/>
                </a:lnTo>
                <a:lnTo>
                  <a:pt x="3957321" y="180272"/>
                </a:lnTo>
                <a:lnTo>
                  <a:pt x="3975298" y="217369"/>
                </a:lnTo>
                <a:lnTo>
                  <a:pt x="3988818" y="256312"/>
                </a:lnTo>
                <a:lnTo>
                  <a:pt x="3997715" y="296703"/>
                </a:lnTo>
                <a:lnTo>
                  <a:pt x="4001824" y="338142"/>
                </a:lnTo>
                <a:lnTo>
                  <a:pt x="4002101" y="352112"/>
                </a:lnTo>
                <a:lnTo>
                  <a:pt x="4002101" y="3108629"/>
                </a:lnTo>
                <a:close/>
              </a:path>
            </a:pathLst>
          </a:custGeom>
          <a:solidFill>
            <a:srgbClr val="DEDEDA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3370004" y="1616297"/>
            <a:ext cx="4002404" cy="3108960"/>
          </a:xfrm>
          <a:custGeom>
            <a:avLst/>
            <a:gdLst/>
            <a:ahLst/>
            <a:cxnLst/>
            <a:rect l="l" t="t" r="r" b="b"/>
            <a:pathLst>
              <a:path w="4002404" h="3108960">
                <a:moveTo>
                  <a:pt x="3649983" y="3108629"/>
                </a:moveTo>
                <a:lnTo>
                  <a:pt x="352118" y="3108629"/>
                </a:lnTo>
                <a:lnTo>
                  <a:pt x="338142" y="3108352"/>
                </a:lnTo>
                <a:lnTo>
                  <a:pt x="296703" y="3104243"/>
                </a:lnTo>
                <a:lnTo>
                  <a:pt x="256312" y="3095346"/>
                </a:lnTo>
                <a:lnTo>
                  <a:pt x="217369" y="3081826"/>
                </a:lnTo>
                <a:lnTo>
                  <a:pt x="180272" y="3063849"/>
                </a:lnTo>
                <a:lnTo>
                  <a:pt x="145420" y="3041579"/>
                </a:lnTo>
                <a:lnTo>
                  <a:pt x="113212" y="3015183"/>
                </a:lnTo>
                <a:lnTo>
                  <a:pt x="84199" y="2984999"/>
                </a:lnTo>
                <a:lnTo>
                  <a:pt x="59160" y="2951866"/>
                </a:lnTo>
                <a:lnTo>
                  <a:pt x="38303" y="2916221"/>
                </a:lnTo>
                <a:lnTo>
                  <a:pt x="21793" y="2878464"/>
                </a:lnTo>
                <a:lnTo>
                  <a:pt x="9796" y="2838994"/>
                </a:lnTo>
                <a:lnTo>
                  <a:pt x="2476" y="2798210"/>
                </a:lnTo>
                <a:lnTo>
                  <a:pt x="0" y="2756515"/>
                </a:lnTo>
                <a:lnTo>
                  <a:pt x="0" y="352114"/>
                </a:lnTo>
                <a:lnTo>
                  <a:pt x="2476" y="310419"/>
                </a:lnTo>
                <a:lnTo>
                  <a:pt x="9796" y="269635"/>
                </a:lnTo>
                <a:lnTo>
                  <a:pt x="21793" y="230165"/>
                </a:lnTo>
                <a:lnTo>
                  <a:pt x="38303" y="192408"/>
                </a:lnTo>
                <a:lnTo>
                  <a:pt x="59160" y="156763"/>
                </a:lnTo>
                <a:lnTo>
                  <a:pt x="84199" y="123630"/>
                </a:lnTo>
                <a:lnTo>
                  <a:pt x="113212" y="93446"/>
                </a:lnTo>
                <a:lnTo>
                  <a:pt x="145420" y="67050"/>
                </a:lnTo>
                <a:lnTo>
                  <a:pt x="180272" y="44780"/>
                </a:lnTo>
                <a:lnTo>
                  <a:pt x="217369" y="26803"/>
                </a:lnTo>
                <a:lnTo>
                  <a:pt x="256312" y="13283"/>
                </a:lnTo>
                <a:lnTo>
                  <a:pt x="296703" y="4386"/>
                </a:lnTo>
                <a:lnTo>
                  <a:pt x="338142" y="277"/>
                </a:lnTo>
                <a:lnTo>
                  <a:pt x="352119" y="0"/>
                </a:lnTo>
                <a:lnTo>
                  <a:pt x="3649982" y="0"/>
                </a:lnTo>
                <a:lnTo>
                  <a:pt x="3691682" y="2476"/>
                </a:lnTo>
                <a:lnTo>
                  <a:pt x="3732466" y="9796"/>
                </a:lnTo>
                <a:lnTo>
                  <a:pt x="3771936" y="21793"/>
                </a:lnTo>
                <a:lnTo>
                  <a:pt x="3809693" y="38303"/>
                </a:lnTo>
                <a:lnTo>
                  <a:pt x="3845338" y="59160"/>
                </a:lnTo>
                <a:lnTo>
                  <a:pt x="3878471" y="84199"/>
                </a:lnTo>
                <a:lnTo>
                  <a:pt x="3908655" y="113212"/>
                </a:lnTo>
                <a:lnTo>
                  <a:pt x="3935051" y="145420"/>
                </a:lnTo>
                <a:lnTo>
                  <a:pt x="3957321" y="180272"/>
                </a:lnTo>
                <a:lnTo>
                  <a:pt x="3975298" y="217369"/>
                </a:lnTo>
                <a:lnTo>
                  <a:pt x="3988818" y="256312"/>
                </a:lnTo>
                <a:lnTo>
                  <a:pt x="3997715" y="296703"/>
                </a:lnTo>
                <a:lnTo>
                  <a:pt x="4001824" y="338142"/>
                </a:lnTo>
                <a:lnTo>
                  <a:pt x="4002101" y="352114"/>
                </a:lnTo>
                <a:lnTo>
                  <a:pt x="4002101" y="2756515"/>
                </a:lnTo>
                <a:lnTo>
                  <a:pt x="3999625" y="2798210"/>
                </a:lnTo>
                <a:lnTo>
                  <a:pt x="3992305" y="2838994"/>
                </a:lnTo>
                <a:lnTo>
                  <a:pt x="3980308" y="2878464"/>
                </a:lnTo>
                <a:lnTo>
                  <a:pt x="3963798" y="2916221"/>
                </a:lnTo>
                <a:lnTo>
                  <a:pt x="3942941" y="2951866"/>
                </a:lnTo>
                <a:lnTo>
                  <a:pt x="3917902" y="2984999"/>
                </a:lnTo>
                <a:lnTo>
                  <a:pt x="3888889" y="3015183"/>
                </a:lnTo>
                <a:lnTo>
                  <a:pt x="3856681" y="3041579"/>
                </a:lnTo>
                <a:lnTo>
                  <a:pt x="3821829" y="3063849"/>
                </a:lnTo>
                <a:lnTo>
                  <a:pt x="3784732" y="3081826"/>
                </a:lnTo>
                <a:lnTo>
                  <a:pt x="3745789" y="3095346"/>
                </a:lnTo>
                <a:lnTo>
                  <a:pt x="3705398" y="3104243"/>
                </a:lnTo>
                <a:lnTo>
                  <a:pt x="3663959" y="3108352"/>
                </a:lnTo>
                <a:lnTo>
                  <a:pt x="3649983" y="3108629"/>
                </a:lnTo>
                <a:close/>
              </a:path>
            </a:pathLst>
          </a:custGeom>
          <a:solidFill>
            <a:srgbClr val="DEDEDA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141659" y="1468499"/>
            <a:ext cx="3085594" cy="358736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4507812" y="5120014"/>
            <a:ext cx="2910471" cy="436570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 txBox="1"/>
          <p:nvPr/>
        </p:nvSpPr>
        <p:spPr>
          <a:xfrm>
            <a:off x="6404916" y="9645975"/>
            <a:ext cx="405765" cy="3302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2400" spc="160">
                <a:solidFill>
                  <a:srgbClr val="FFFFFF"/>
                </a:solidFill>
                <a:latin typeface="Arial"/>
                <a:cs typeface="Arial"/>
              </a:rPr>
              <a:t>09</a:t>
            </a:r>
            <a:endParaRPr sz="2400">
              <a:latin typeface="Arial"/>
              <a:cs typeface="Aria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1183836" y="5402096"/>
            <a:ext cx="2190115" cy="2794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2000" spc="60">
                <a:latin typeface="Arial"/>
                <a:cs typeface="Arial"/>
              </a:rPr>
              <a:t>9</a:t>
            </a:r>
            <a:r>
              <a:rPr dirty="0" sz="2000" spc="465">
                <a:latin typeface="Arial"/>
                <a:cs typeface="Arial"/>
              </a:rPr>
              <a:t>t</a:t>
            </a:r>
            <a:r>
              <a:rPr dirty="0" sz="2000" spc="75">
                <a:latin typeface="Arial"/>
                <a:cs typeface="Arial"/>
              </a:rPr>
              <a:t>h</a:t>
            </a:r>
            <a:r>
              <a:rPr dirty="0" sz="2000" spc="-200">
                <a:latin typeface="Arial"/>
                <a:cs typeface="Arial"/>
              </a:rPr>
              <a:t> </a:t>
            </a:r>
            <a:r>
              <a:rPr dirty="0" sz="2000" spc="465">
                <a:latin typeface="Arial"/>
                <a:cs typeface="Arial"/>
              </a:rPr>
              <a:t>t</a:t>
            </a:r>
            <a:r>
              <a:rPr dirty="0" sz="2000" spc="110">
                <a:latin typeface="Arial"/>
                <a:cs typeface="Arial"/>
              </a:rPr>
              <a:t>o</a:t>
            </a:r>
            <a:r>
              <a:rPr dirty="0" sz="2000" spc="-200">
                <a:latin typeface="Arial"/>
                <a:cs typeface="Arial"/>
              </a:rPr>
              <a:t> </a:t>
            </a:r>
            <a:r>
              <a:rPr dirty="0" sz="2000" spc="-490">
                <a:latin typeface="Arial"/>
                <a:cs typeface="Arial"/>
              </a:rPr>
              <a:t>1</a:t>
            </a:r>
            <a:r>
              <a:rPr dirty="0" sz="2000" spc="35">
                <a:latin typeface="Arial"/>
                <a:cs typeface="Arial"/>
              </a:rPr>
              <a:t>2</a:t>
            </a:r>
            <a:r>
              <a:rPr dirty="0" sz="2000" spc="465">
                <a:latin typeface="Arial"/>
                <a:cs typeface="Arial"/>
              </a:rPr>
              <a:t>t</a:t>
            </a:r>
            <a:r>
              <a:rPr dirty="0" sz="2000" spc="75">
                <a:latin typeface="Arial"/>
                <a:cs typeface="Arial"/>
              </a:rPr>
              <a:t>h</a:t>
            </a:r>
            <a:r>
              <a:rPr dirty="0" sz="2000" spc="-200">
                <a:latin typeface="Arial"/>
                <a:cs typeface="Arial"/>
              </a:rPr>
              <a:t> </a:t>
            </a:r>
            <a:r>
              <a:rPr dirty="0" sz="2000" spc="25">
                <a:latin typeface="Arial"/>
                <a:cs typeface="Arial"/>
              </a:rPr>
              <a:t>G</a:t>
            </a:r>
            <a:r>
              <a:rPr dirty="0" sz="2000" spc="380">
                <a:latin typeface="Arial"/>
                <a:cs typeface="Arial"/>
              </a:rPr>
              <a:t>r</a:t>
            </a:r>
            <a:r>
              <a:rPr dirty="0" sz="2000" spc="-20">
                <a:latin typeface="Arial"/>
                <a:cs typeface="Arial"/>
              </a:rPr>
              <a:t>a</a:t>
            </a:r>
            <a:r>
              <a:rPr dirty="0" sz="2000" spc="204">
                <a:latin typeface="Arial"/>
                <a:cs typeface="Arial"/>
              </a:rPr>
              <a:t>d</a:t>
            </a:r>
            <a:r>
              <a:rPr dirty="0" sz="2000" spc="85">
                <a:latin typeface="Arial"/>
                <a:cs typeface="Arial"/>
              </a:rPr>
              <a:t>e</a:t>
            </a:r>
            <a:endParaRPr sz="2000">
              <a:latin typeface="Arial"/>
              <a:cs typeface="Arial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4272964" y="1677023"/>
            <a:ext cx="2102485" cy="2794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2000" spc="60">
                <a:latin typeface="Arial"/>
                <a:cs typeface="Arial"/>
              </a:rPr>
              <a:t>6</a:t>
            </a:r>
            <a:r>
              <a:rPr dirty="0" sz="2000" spc="465">
                <a:latin typeface="Arial"/>
                <a:cs typeface="Arial"/>
              </a:rPr>
              <a:t>t</a:t>
            </a:r>
            <a:r>
              <a:rPr dirty="0" sz="2000" spc="75">
                <a:latin typeface="Arial"/>
                <a:cs typeface="Arial"/>
              </a:rPr>
              <a:t>h</a:t>
            </a:r>
            <a:r>
              <a:rPr dirty="0" sz="2000" spc="-200">
                <a:latin typeface="Arial"/>
                <a:cs typeface="Arial"/>
              </a:rPr>
              <a:t> </a:t>
            </a:r>
            <a:r>
              <a:rPr dirty="0" sz="2000" spc="465">
                <a:latin typeface="Arial"/>
                <a:cs typeface="Arial"/>
              </a:rPr>
              <a:t>t</a:t>
            </a:r>
            <a:r>
              <a:rPr dirty="0" sz="2000" spc="110">
                <a:latin typeface="Arial"/>
                <a:cs typeface="Arial"/>
              </a:rPr>
              <a:t>o</a:t>
            </a:r>
            <a:r>
              <a:rPr dirty="0" sz="2000" spc="-200">
                <a:latin typeface="Arial"/>
                <a:cs typeface="Arial"/>
              </a:rPr>
              <a:t> </a:t>
            </a:r>
            <a:r>
              <a:rPr dirty="0" sz="2000" spc="-40">
                <a:latin typeface="Arial"/>
                <a:cs typeface="Arial"/>
              </a:rPr>
              <a:t>8</a:t>
            </a:r>
            <a:r>
              <a:rPr dirty="0" sz="2000" spc="465">
                <a:latin typeface="Arial"/>
                <a:cs typeface="Arial"/>
              </a:rPr>
              <a:t>t</a:t>
            </a:r>
            <a:r>
              <a:rPr dirty="0" sz="2000" spc="75">
                <a:latin typeface="Arial"/>
                <a:cs typeface="Arial"/>
              </a:rPr>
              <a:t>h</a:t>
            </a:r>
            <a:r>
              <a:rPr dirty="0" sz="2000" spc="-200">
                <a:latin typeface="Arial"/>
                <a:cs typeface="Arial"/>
              </a:rPr>
              <a:t> </a:t>
            </a:r>
            <a:r>
              <a:rPr dirty="0" sz="2000" spc="25">
                <a:latin typeface="Arial"/>
                <a:cs typeface="Arial"/>
              </a:rPr>
              <a:t>G</a:t>
            </a:r>
            <a:r>
              <a:rPr dirty="0" sz="2000" spc="380">
                <a:latin typeface="Arial"/>
                <a:cs typeface="Arial"/>
              </a:rPr>
              <a:t>r</a:t>
            </a:r>
            <a:r>
              <a:rPr dirty="0" sz="2000" spc="-20">
                <a:latin typeface="Arial"/>
                <a:cs typeface="Arial"/>
              </a:rPr>
              <a:t>a</a:t>
            </a:r>
            <a:r>
              <a:rPr dirty="0" sz="2000" spc="204">
                <a:latin typeface="Arial"/>
                <a:cs typeface="Arial"/>
              </a:rPr>
              <a:t>d</a:t>
            </a:r>
            <a:r>
              <a:rPr dirty="0" sz="2000" spc="85">
                <a:latin typeface="Arial"/>
                <a:cs typeface="Arial"/>
              </a:rPr>
              <a:t>e</a:t>
            </a:r>
            <a:endParaRPr sz="2000">
              <a:latin typeface="Arial"/>
              <a:cs typeface="Arial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461617" y="9735618"/>
            <a:ext cx="2435225" cy="77660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 marR="5080">
              <a:lnSpc>
                <a:spcPts val="3140"/>
              </a:lnSpc>
            </a:pPr>
            <a:r>
              <a:rPr dirty="0" sz="2750" spc="345">
                <a:solidFill>
                  <a:srgbClr val="EDB92A"/>
                </a:solidFill>
                <a:latin typeface="Arial"/>
                <a:cs typeface="Arial"/>
              </a:rPr>
              <a:t>A</a:t>
            </a:r>
            <a:r>
              <a:rPr dirty="0" sz="2750" spc="-50">
                <a:solidFill>
                  <a:srgbClr val="EDB92A"/>
                </a:solidFill>
                <a:latin typeface="Arial"/>
                <a:cs typeface="Arial"/>
              </a:rPr>
              <a:t>L</a:t>
            </a:r>
            <a:r>
              <a:rPr dirty="0" sz="2750" spc="135">
                <a:solidFill>
                  <a:srgbClr val="EDB92A"/>
                </a:solidFill>
                <a:latin typeface="Arial"/>
                <a:cs typeface="Arial"/>
              </a:rPr>
              <a:t> </a:t>
            </a:r>
            <a:r>
              <a:rPr dirty="0" sz="2750" spc="455">
                <a:solidFill>
                  <a:srgbClr val="EDB92A"/>
                </a:solidFill>
                <a:latin typeface="Arial"/>
                <a:cs typeface="Arial"/>
              </a:rPr>
              <a:t>W</a:t>
            </a:r>
            <a:r>
              <a:rPr dirty="0" sz="2750" spc="345">
                <a:solidFill>
                  <a:srgbClr val="EDB92A"/>
                </a:solidFill>
                <a:latin typeface="Arial"/>
                <a:cs typeface="Arial"/>
              </a:rPr>
              <a:t>A</a:t>
            </a:r>
            <a:r>
              <a:rPr dirty="0" sz="2750" spc="215">
                <a:solidFill>
                  <a:srgbClr val="EDB92A"/>
                </a:solidFill>
                <a:latin typeface="Arial"/>
                <a:cs typeface="Arial"/>
              </a:rPr>
              <a:t>D</a:t>
            </a:r>
            <a:r>
              <a:rPr dirty="0" sz="2750" spc="305">
                <a:solidFill>
                  <a:srgbClr val="EDB92A"/>
                </a:solidFill>
                <a:latin typeface="Arial"/>
                <a:cs typeface="Arial"/>
              </a:rPr>
              <a:t>OO</a:t>
            </a:r>
            <a:r>
              <a:rPr dirty="0" sz="2750" spc="15">
                <a:solidFill>
                  <a:srgbClr val="EDB92A"/>
                </a:solidFill>
                <a:latin typeface="Arial"/>
                <a:cs typeface="Arial"/>
              </a:rPr>
              <a:t>D</a:t>
            </a:r>
            <a:r>
              <a:rPr dirty="0" sz="2750" spc="5">
                <a:solidFill>
                  <a:srgbClr val="EDB92A"/>
                </a:solidFill>
                <a:latin typeface="Arial"/>
                <a:cs typeface="Arial"/>
              </a:rPr>
              <a:t> </a:t>
            </a:r>
            <a:r>
              <a:rPr dirty="0" sz="2750" spc="345">
                <a:solidFill>
                  <a:srgbClr val="EDB92A"/>
                </a:solidFill>
                <a:latin typeface="Arial"/>
                <a:cs typeface="Arial"/>
              </a:rPr>
              <a:t>A</a:t>
            </a:r>
            <a:r>
              <a:rPr dirty="0" sz="2750" spc="375">
                <a:solidFill>
                  <a:srgbClr val="EDB92A"/>
                </a:solidFill>
                <a:latin typeface="Arial"/>
                <a:cs typeface="Arial"/>
              </a:rPr>
              <a:t>C</a:t>
            </a:r>
            <a:r>
              <a:rPr dirty="0" sz="2750" spc="345">
                <a:solidFill>
                  <a:srgbClr val="EDB92A"/>
                </a:solidFill>
                <a:latin typeface="Arial"/>
                <a:cs typeface="Arial"/>
              </a:rPr>
              <a:t>A</a:t>
            </a:r>
            <a:r>
              <a:rPr dirty="0" sz="2750" spc="215">
                <a:solidFill>
                  <a:srgbClr val="EDB92A"/>
                </a:solidFill>
                <a:latin typeface="Arial"/>
                <a:cs typeface="Arial"/>
              </a:rPr>
              <a:t>D</a:t>
            </a:r>
            <a:r>
              <a:rPr dirty="0" sz="2750" spc="-95">
                <a:solidFill>
                  <a:srgbClr val="EDB92A"/>
                </a:solidFill>
                <a:latin typeface="Arial"/>
                <a:cs typeface="Arial"/>
              </a:rPr>
              <a:t>E</a:t>
            </a:r>
            <a:r>
              <a:rPr dirty="0" sz="2750" spc="245">
                <a:solidFill>
                  <a:srgbClr val="EDB92A"/>
                </a:solidFill>
                <a:latin typeface="Arial"/>
                <a:cs typeface="Arial"/>
              </a:rPr>
              <a:t>M</a:t>
            </a:r>
            <a:r>
              <a:rPr dirty="0" sz="2750" spc="180">
                <a:solidFill>
                  <a:srgbClr val="EDB92A"/>
                </a:solidFill>
                <a:latin typeface="Arial"/>
                <a:cs typeface="Arial"/>
              </a:rPr>
              <a:t>Y</a:t>
            </a:r>
            <a:endParaRPr sz="2750">
              <a:latin typeface="Arial"/>
              <a:cs typeface="Arial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909130" y="8257940"/>
            <a:ext cx="2648585" cy="1778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200" spc="-130">
                <a:solidFill>
                  <a:srgbClr val="B95C2D"/>
                </a:solidFill>
                <a:latin typeface="Arial"/>
                <a:cs typeface="Arial"/>
              </a:rPr>
              <a:t>E</a:t>
            </a:r>
            <a:r>
              <a:rPr dirty="0" sz="1200" spc="135">
                <a:solidFill>
                  <a:srgbClr val="B95C2D"/>
                </a:solidFill>
                <a:latin typeface="Arial"/>
                <a:cs typeface="Arial"/>
              </a:rPr>
              <a:t>x</a:t>
            </a:r>
            <a:r>
              <a:rPr dirty="0" sz="1200" spc="-10">
                <a:solidFill>
                  <a:srgbClr val="B95C2D"/>
                </a:solidFill>
                <a:latin typeface="Arial"/>
                <a:cs typeface="Arial"/>
              </a:rPr>
              <a:t>a</a:t>
            </a:r>
            <a:r>
              <a:rPr dirty="0" sz="1200" spc="100">
                <a:solidFill>
                  <a:srgbClr val="B95C2D"/>
                </a:solidFill>
                <a:latin typeface="Arial"/>
                <a:cs typeface="Arial"/>
              </a:rPr>
              <a:t>m</a:t>
            </a:r>
            <a:r>
              <a:rPr dirty="0" sz="1200" spc="145">
                <a:solidFill>
                  <a:srgbClr val="B95C2D"/>
                </a:solidFill>
                <a:latin typeface="Arial"/>
                <a:cs typeface="Arial"/>
              </a:rPr>
              <a:t>p</a:t>
            </a:r>
            <a:r>
              <a:rPr dirty="0" sz="1200" spc="15">
                <a:solidFill>
                  <a:srgbClr val="B95C2D"/>
                </a:solidFill>
                <a:latin typeface="Arial"/>
                <a:cs typeface="Arial"/>
              </a:rPr>
              <a:t>l</a:t>
            </a:r>
            <a:r>
              <a:rPr dirty="0" sz="1200" spc="50">
                <a:solidFill>
                  <a:srgbClr val="B95C2D"/>
                </a:solidFill>
                <a:latin typeface="Arial"/>
                <a:cs typeface="Arial"/>
              </a:rPr>
              <a:t>e</a:t>
            </a:r>
            <a:r>
              <a:rPr dirty="0" sz="1200" spc="-120">
                <a:solidFill>
                  <a:srgbClr val="B95C2D"/>
                </a:solidFill>
                <a:latin typeface="Arial"/>
                <a:cs typeface="Arial"/>
              </a:rPr>
              <a:t> </a:t>
            </a:r>
            <a:r>
              <a:rPr dirty="0" sz="1200" spc="240">
                <a:solidFill>
                  <a:srgbClr val="B95C2D"/>
                </a:solidFill>
                <a:latin typeface="Arial"/>
                <a:cs typeface="Arial"/>
              </a:rPr>
              <a:t>f</a:t>
            </a:r>
            <a:r>
              <a:rPr dirty="0" sz="1200" spc="229">
                <a:solidFill>
                  <a:srgbClr val="B95C2D"/>
                </a:solidFill>
                <a:latin typeface="Arial"/>
                <a:cs typeface="Arial"/>
              </a:rPr>
              <a:t>r</a:t>
            </a:r>
            <a:r>
              <a:rPr dirty="0" sz="1200" spc="80">
                <a:solidFill>
                  <a:srgbClr val="B95C2D"/>
                </a:solidFill>
                <a:latin typeface="Arial"/>
                <a:cs typeface="Arial"/>
              </a:rPr>
              <a:t>om</a:t>
            </a:r>
            <a:r>
              <a:rPr dirty="0" sz="1200" spc="-120">
                <a:solidFill>
                  <a:srgbClr val="B95C2D"/>
                </a:solidFill>
                <a:latin typeface="Arial"/>
                <a:cs typeface="Arial"/>
              </a:rPr>
              <a:t> </a:t>
            </a:r>
            <a:r>
              <a:rPr dirty="0" sz="1200" spc="-295">
                <a:solidFill>
                  <a:srgbClr val="B95C2D"/>
                </a:solidFill>
                <a:latin typeface="Arial"/>
                <a:cs typeface="Arial"/>
              </a:rPr>
              <a:t>1</a:t>
            </a:r>
            <a:r>
              <a:rPr dirty="0" sz="1200" spc="170">
                <a:solidFill>
                  <a:srgbClr val="B95C2D"/>
                </a:solidFill>
                <a:latin typeface="Arial"/>
                <a:cs typeface="Arial"/>
              </a:rPr>
              <a:t>0</a:t>
            </a:r>
            <a:r>
              <a:rPr dirty="0" sz="1200" spc="280">
                <a:solidFill>
                  <a:srgbClr val="B95C2D"/>
                </a:solidFill>
                <a:latin typeface="Arial"/>
                <a:cs typeface="Arial"/>
              </a:rPr>
              <a:t>t</a:t>
            </a:r>
            <a:r>
              <a:rPr dirty="0" sz="1200" spc="45">
                <a:solidFill>
                  <a:srgbClr val="B95C2D"/>
                </a:solidFill>
                <a:latin typeface="Arial"/>
                <a:cs typeface="Arial"/>
              </a:rPr>
              <a:t>h</a:t>
            </a:r>
            <a:r>
              <a:rPr dirty="0" sz="1200" spc="-120">
                <a:solidFill>
                  <a:srgbClr val="B95C2D"/>
                </a:solidFill>
                <a:latin typeface="Arial"/>
                <a:cs typeface="Arial"/>
              </a:rPr>
              <a:t> </a:t>
            </a:r>
            <a:r>
              <a:rPr dirty="0" sz="1200" spc="15">
                <a:solidFill>
                  <a:srgbClr val="B95C2D"/>
                </a:solidFill>
                <a:latin typeface="Arial"/>
                <a:cs typeface="Arial"/>
              </a:rPr>
              <a:t>G</a:t>
            </a:r>
            <a:r>
              <a:rPr dirty="0" sz="1200" spc="229">
                <a:solidFill>
                  <a:srgbClr val="B95C2D"/>
                </a:solidFill>
                <a:latin typeface="Arial"/>
                <a:cs typeface="Arial"/>
              </a:rPr>
              <a:t>r</a:t>
            </a:r>
            <a:r>
              <a:rPr dirty="0" sz="1200" spc="-10">
                <a:solidFill>
                  <a:srgbClr val="B95C2D"/>
                </a:solidFill>
                <a:latin typeface="Arial"/>
                <a:cs typeface="Arial"/>
              </a:rPr>
              <a:t>a</a:t>
            </a:r>
            <a:r>
              <a:rPr dirty="0" sz="1200" spc="125">
                <a:solidFill>
                  <a:srgbClr val="B95C2D"/>
                </a:solidFill>
                <a:latin typeface="Arial"/>
                <a:cs typeface="Arial"/>
              </a:rPr>
              <a:t>d</a:t>
            </a:r>
            <a:r>
              <a:rPr dirty="0" sz="1200" spc="50">
                <a:solidFill>
                  <a:srgbClr val="B95C2D"/>
                </a:solidFill>
                <a:latin typeface="Arial"/>
                <a:cs typeface="Arial"/>
              </a:rPr>
              <a:t>e</a:t>
            </a:r>
            <a:r>
              <a:rPr dirty="0" sz="1200" spc="-120">
                <a:solidFill>
                  <a:srgbClr val="B95C2D"/>
                </a:solidFill>
                <a:latin typeface="Arial"/>
                <a:cs typeface="Arial"/>
              </a:rPr>
              <a:t> </a:t>
            </a:r>
            <a:r>
              <a:rPr dirty="0" sz="1200" spc="-100">
                <a:solidFill>
                  <a:srgbClr val="B95C2D"/>
                </a:solidFill>
                <a:latin typeface="Arial"/>
                <a:cs typeface="Arial"/>
              </a:rPr>
              <a:t>S</a:t>
            </a:r>
            <a:r>
              <a:rPr dirty="0" sz="1200" spc="105">
                <a:solidFill>
                  <a:srgbClr val="B95C2D"/>
                </a:solidFill>
                <a:latin typeface="Arial"/>
                <a:cs typeface="Arial"/>
              </a:rPr>
              <a:t>c</a:t>
            </a:r>
            <a:r>
              <a:rPr dirty="0" sz="1200" spc="45">
                <a:solidFill>
                  <a:srgbClr val="B95C2D"/>
                </a:solidFill>
                <a:latin typeface="Arial"/>
                <a:cs typeface="Arial"/>
              </a:rPr>
              <a:t>h</a:t>
            </a:r>
            <a:r>
              <a:rPr dirty="0" sz="1200" spc="50">
                <a:solidFill>
                  <a:srgbClr val="B95C2D"/>
                </a:solidFill>
                <a:latin typeface="Arial"/>
                <a:cs typeface="Arial"/>
              </a:rPr>
              <a:t>e</a:t>
            </a:r>
            <a:r>
              <a:rPr dirty="0" sz="1200" spc="125">
                <a:solidFill>
                  <a:srgbClr val="B95C2D"/>
                </a:solidFill>
                <a:latin typeface="Arial"/>
                <a:cs typeface="Arial"/>
              </a:rPr>
              <a:t>d</a:t>
            </a:r>
            <a:r>
              <a:rPr dirty="0" sz="1200" spc="70">
                <a:solidFill>
                  <a:srgbClr val="B95C2D"/>
                </a:solidFill>
                <a:latin typeface="Arial"/>
                <a:cs typeface="Arial"/>
              </a:rPr>
              <a:t>u</a:t>
            </a:r>
            <a:r>
              <a:rPr dirty="0" sz="1200" spc="15">
                <a:solidFill>
                  <a:srgbClr val="B95C2D"/>
                </a:solidFill>
                <a:latin typeface="Arial"/>
                <a:cs typeface="Arial"/>
              </a:rPr>
              <a:t>l</a:t>
            </a:r>
            <a:r>
              <a:rPr dirty="0" sz="1200" spc="50">
                <a:solidFill>
                  <a:srgbClr val="B95C2D"/>
                </a:solidFill>
                <a:latin typeface="Arial"/>
                <a:cs typeface="Arial"/>
              </a:rPr>
              <a:t>e</a:t>
            </a:r>
            <a:endParaRPr sz="1200">
              <a:latin typeface="Arial"/>
              <a:cs typeface="Arial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4035597" y="4516769"/>
            <a:ext cx="2576830" cy="1778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200" spc="-130">
                <a:solidFill>
                  <a:srgbClr val="B95C2D"/>
                </a:solidFill>
                <a:latin typeface="Arial"/>
                <a:cs typeface="Arial"/>
              </a:rPr>
              <a:t>E</a:t>
            </a:r>
            <a:r>
              <a:rPr dirty="0" sz="1200" spc="135">
                <a:solidFill>
                  <a:srgbClr val="B95C2D"/>
                </a:solidFill>
                <a:latin typeface="Arial"/>
                <a:cs typeface="Arial"/>
              </a:rPr>
              <a:t>x</a:t>
            </a:r>
            <a:r>
              <a:rPr dirty="0" sz="1200" spc="-10">
                <a:solidFill>
                  <a:srgbClr val="B95C2D"/>
                </a:solidFill>
                <a:latin typeface="Arial"/>
                <a:cs typeface="Arial"/>
              </a:rPr>
              <a:t>a</a:t>
            </a:r>
            <a:r>
              <a:rPr dirty="0" sz="1200" spc="100">
                <a:solidFill>
                  <a:srgbClr val="B95C2D"/>
                </a:solidFill>
                <a:latin typeface="Arial"/>
                <a:cs typeface="Arial"/>
              </a:rPr>
              <a:t>m</a:t>
            </a:r>
            <a:r>
              <a:rPr dirty="0" sz="1200" spc="145">
                <a:solidFill>
                  <a:srgbClr val="B95C2D"/>
                </a:solidFill>
                <a:latin typeface="Arial"/>
                <a:cs typeface="Arial"/>
              </a:rPr>
              <a:t>p</a:t>
            </a:r>
            <a:r>
              <a:rPr dirty="0" sz="1200" spc="15">
                <a:solidFill>
                  <a:srgbClr val="B95C2D"/>
                </a:solidFill>
                <a:latin typeface="Arial"/>
                <a:cs typeface="Arial"/>
              </a:rPr>
              <a:t>l</a:t>
            </a:r>
            <a:r>
              <a:rPr dirty="0" sz="1200" spc="50">
                <a:solidFill>
                  <a:srgbClr val="B95C2D"/>
                </a:solidFill>
                <a:latin typeface="Arial"/>
                <a:cs typeface="Arial"/>
              </a:rPr>
              <a:t>e</a:t>
            </a:r>
            <a:r>
              <a:rPr dirty="0" sz="1200" spc="-120">
                <a:solidFill>
                  <a:srgbClr val="B95C2D"/>
                </a:solidFill>
                <a:latin typeface="Arial"/>
                <a:cs typeface="Arial"/>
              </a:rPr>
              <a:t> </a:t>
            </a:r>
            <a:r>
              <a:rPr dirty="0" sz="1200" spc="240">
                <a:solidFill>
                  <a:srgbClr val="B95C2D"/>
                </a:solidFill>
                <a:latin typeface="Arial"/>
                <a:cs typeface="Arial"/>
              </a:rPr>
              <a:t>f</a:t>
            </a:r>
            <a:r>
              <a:rPr dirty="0" sz="1200" spc="229">
                <a:solidFill>
                  <a:srgbClr val="B95C2D"/>
                </a:solidFill>
                <a:latin typeface="Arial"/>
                <a:cs typeface="Arial"/>
              </a:rPr>
              <a:t>r</a:t>
            </a:r>
            <a:r>
              <a:rPr dirty="0" sz="1200" spc="80">
                <a:solidFill>
                  <a:srgbClr val="B95C2D"/>
                </a:solidFill>
                <a:latin typeface="Arial"/>
                <a:cs typeface="Arial"/>
              </a:rPr>
              <a:t>om</a:t>
            </a:r>
            <a:r>
              <a:rPr dirty="0" sz="1200" spc="-120">
                <a:solidFill>
                  <a:srgbClr val="B95C2D"/>
                </a:solidFill>
                <a:latin typeface="Arial"/>
                <a:cs typeface="Arial"/>
              </a:rPr>
              <a:t> </a:t>
            </a:r>
            <a:r>
              <a:rPr dirty="0" sz="1200" spc="-15">
                <a:solidFill>
                  <a:srgbClr val="B95C2D"/>
                </a:solidFill>
                <a:latin typeface="Arial"/>
                <a:cs typeface="Arial"/>
              </a:rPr>
              <a:t>7</a:t>
            </a:r>
            <a:r>
              <a:rPr dirty="0" sz="1200" spc="280">
                <a:solidFill>
                  <a:srgbClr val="B95C2D"/>
                </a:solidFill>
                <a:latin typeface="Arial"/>
                <a:cs typeface="Arial"/>
              </a:rPr>
              <a:t>t</a:t>
            </a:r>
            <a:r>
              <a:rPr dirty="0" sz="1200" spc="45">
                <a:solidFill>
                  <a:srgbClr val="B95C2D"/>
                </a:solidFill>
                <a:latin typeface="Arial"/>
                <a:cs typeface="Arial"/>
              </a:rPr>
              <a:t>h</a:t>
            </a:r>
            <a:r>
              <a:rPr dirty="0" sz="1200" spc="-120">
                <a:solidFill>
                  <a:srgbClr val="B95C2D"/>
                </a:solidFill>
                <a:latin typeface="Arial"/>
                <a:cs typeface="Arial"/>
              </a:rPr>
              <a:t> </a:t>
            </a:r>
            <a:r>
              <a:rPr dirty="0" sz="1200" spc="15">
                <a:solidFill>
                  <a:srgbClr val="B95C2D"/>
                </a:solidFill>
                <a:latin typeface="Arial"/>
                <a:cs typeface="Arial"/>
              </a:rPr>
              <a:t>G</a:t>
            </a:r>
            <a:r>
              <a:rPr dirty="0" sz="1200" spc="229">
                <a:solidFill>
                  <a:srgbClr val="B95C2D"/>
                </a:solidFill>
                <a:latin typeface="Arial"/>
                <a:cs typeface="Arial"/>
              </a:rPr>
              <a:t>r</a:t>
            </a:r>
            <a:r>
              <a:rPr dirty="0" sz="1200" spc="-10">
                <a:solidFill>
                  <a:srgbClr val="B95C2D"/>
                </a:solidFill>
                <a:latin typeface="Arial"/>
                <a:cs typeface="Arial"/>
              </a:rPr>
              <a:t>a</a:t>
            </a:r>
            <a:r>
              <a:rPr dirty="0" sz="1200" spc="125">
                <a:solidFill>
                  <a:srgbClr val="B95C2D"/>
                </a:solidFill>
                <a:latin typeface="Arial"/>
                <a:cs typeface="Arial"/>
              </a:rPr>
              <a:t>d</a:t>
            </a:r>
            <a:r>
              <a:rPr dirty="0" sz="1200" spc="50">
                <a:solidFill>
                  <a:srgbClr val="B95C2D"/>
                </a:solidFill>
                <a:latin typeface="Arial"/>
                <a:cs typeface="Arial"/>
              </a:rPr>
              <a:t>e</a:t>
            </a:r>
            <a:r>
              <a:rPr dirty="0" sz="1200" spc="-120">
                <a:solidFill>
                  <a:srgbClr val="B95C2D"/>
                </a:solidFill>
                <a:latin typeface="Arial"/>
                <a:cs typeface="Arial"/>
              </a:rPr>
              <a:t> </a:t>
            </a:r>
            <a:r>
              <a:rPr dirty="0" sz="1200" spc="-100">
                <a:solidFill>
                  <a:srgbClr val="B95C2D"/>
                </a:solidFill>
                <a:latin typeface="Arial"/>
                <a:cs typeface="Arial"/>
              </a:rPr>
              <a:t>S</a:t>
            </a:r>
            <a:r>
              <a:rPr dirty="0" sz="1200" spc="105">
                <a:solidFill>
                  <a:srgbClr val="B95C2D"/>
                </a:solidFill>
                <a:latin typeface="Arial"/>
                <a:cs typeface="Arial"/>
              </a:rPr>
              <a:t>c</a:t>
            </a:r>
            <a:r>
              <a:rPr dirty="0" sz="1200" spc="45">
                <a:solidFill>
                  <a:srgbClr val="B95C2D"/>
                </a:solidFill>
                <a:latin typeface="Arial"/>
                <a:cs typeface="Arial"/>
              </a:rPr>
              <a:t>h</a:t>
            </a:r>
            <a:r>
              <a:rPr dirty="0" sz="1200" spc="50">
                <a:solidFill>
                  <a:srgbClr val="B95C2D"/>
                </a:solidFill>
                <a:latin typeface="Arial"/>
                <a:cs typeface="Arial"/>
              </a:rPr>
              <a:t>e</a:t>
            </a:r>
            <a:r>
              <a:rPr dirty="0" sz="1200" spc="125">
                <a:solidFill>
                  <a:srgbClr val="B95C2D"/>
                </a:solidFill>
                <a:latin typeface="Arial"/>
                <a:cs typeface="Arial"/>
              </a:rPr>
              <a:t>d</a:t>
            </a:r>
            <a:r>
              <a:rPr dirty="0" sz="1200" spc="70">
                <a:solidFill>
                  <a:srgbClr val="B95C2D"/>
                </a:solidFill>
                <a:latin typeface="Arial"/>
                <a:cs typeface="Arial"/>
              </a:rPr>
              <a:t>u</a:t>
            </a:r>
            <a:r>
              <a:rPr dirty="0" sz="1200" spc="15">
                <a:solidFill>
                  <a:srgbClr val="B95C2D"/>
                </a:solidFill>
                <a:latin typeface="Arial"/>
                <a:cs typeface="Arial"/>
              </a:rPr>
              <a:t>l</a:t>
            </a:r>
            <a:r>
              <a:rPr dirty="0" sz="1200" spc="50">
                <a:solidFill>
                  <a:srgbClr val="B95C2D"/>
                </a:solidFill>
                <a:latin typeface="Arial"/>
                <a:cs typeface="Arial"/>
              </a:rPr>
              <a:t>e</a:t>
            </a:r>
            <a:endParaRPr sz="1200">
              <a:latin typeface="Arial"/>
              <a:cs typeface="Arial"/>
            </a:endParaRPr>
          </a:p>
        </p:txBody>
      </p:sp>
      <p:graphicFrame>
        <p:nvGraphicFramePr>
          <p:cNvPr id="9" name="object 9"/>
          <p:cNvGraphicFramePr>
            <a:graphicFrameLocks noGrp="1"/>
          </p:cNvGraphicFramePr>
          <p:nvPr/>
        </p:nvGraphicFramePr>
        <p:xfrm>
          <a:off x="515192" y="5678481"/>
          <a:ext cx="3589654" cy="252603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328755"/>
                <a:gridCol w="2247414"/>
              </a:tblGrid>
              <a:tr h="228817">
                <a:tc>
                  <a:txBody>
                    <a:bodyPr/>
                    <a:lstStyle/>
                    <a:p>
                      <a:pPr marL="329565">
                        <a:lnSpc>
                          <a:spcPts val="1390"/>
                        </a:lnSpc>
                      </a:pPr>
                      <a:r>
                        <a:rPr dirty="0" sz="1200">
                          <a:solidFill>
                            <a:srgbClr val="40330D"/>
                          </a:solidFill>
                          <a:latin typeface="Arial"/>
                          <a:cs typeface="Arial"/>
                        </a:rPr>
                        <a:t>8</a:t>
                      </a:r>
                      <a:r>
                        <a:rPr dirty="0" sz="1200">
                          <a:solidFill>
                            <a:srgbClr val="40330D"/>
                          </a:solidFill>
                          <a:latin typeface="Arial"/>
                          <a:cs typeface="Arial"/>
                        </a:rPr>
                        <a:t>a</a:t>
                      </a:r>
                      <a:r>
                        <a:rPr dirty="0" sz="1200">
                          <a:solidFill>
                            <a:srgbClr val="40330D"/>
                          </a:solidFill>
                          <a:latin typeface="Arial"/>
                          <a:cs typeface="Arial"/>
                        </a:rPr>
                        <a:t>m</a:t>
                      </a:r>
                      <a:r>
                        <a:rPr dirty="0" sz="1200">
                          <a:solidFill>
                            <a:srgbClr val="40330D"/>
                          </a:solidFill>
                          <a:latin typeface="Arial"/>
                          <a:cs typeface="Arial"/>
                        </a:rPr>
                        <a:t>-</a:t>
                      </a:r>
                      <a:r>
                        <a:rPr dirty="0" sz="1200">
                          <a:solidFill>
                            <a:srgbClr val="40330D"/>
                          </a:solidFill>
                          <a:latin typeface="Arial"/>
                          <a:cs typeface="Arial"/>
                        </a:rPr>
                        <a:t>9</a:t>
                      </a:r>
                      <a:r>
                        <a:rPr dirty="0" sz="1200">
                          <a:solidFill>
                            <a:srgbClr val="40330D"/>
                          </a:solidFill>
                          <a:latin typeface="Arial"/>
                          <a:cs typeface="Arial"/>
                        </a:rPr>
                        <a:t>a</a:t>
                      </a:r>
                      <a:r>
                        <a:rPr dirty="0" sz="1200">
                          <a:solidFill>
                            <a:srgbClr val="40330D"/>
                          </a:solidFill>
                          <a:latin typeface="Arial"/>
                          <a:cs typeface="Arial"/>
                        </a:rPr>
                        <a:t>m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R w="6067">
                      <a:solidFill>
                        <a:srgbClr val="FFFFFF"/>
                      </a:solidFill>
                      <a:prstDash val="solid"/>
                    </a:lnR>
                    <a:lnT w="8663">
                      <a:solidFill>
                        <a:srgbClr val="FFFFFF"/>
                      </a:solidFill>
                      <a:prstDash val="solid"/>
                    </a:lnT>
                    <a:lnB w="8663">
                      <a:solidFill>
                        <a:srgbClr val="FFFFFF"/>
                      </a:solidFill>
                      <a:prstDash val="solid"/>
                    </a:lnB>
                    <a:solidFill>
                      <a:srgbClr val="DEDEDA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60960">
                        <a:lnSpc>
                          <a:spcPts val="1350"/>
                        </a:lnSpc>
                      </a:pPr>
                      <a:r>
                        <a:rPr dirty="0" sz="1200">
                          <a:solidFill>
                            <a:srgbClr val="40330D"/>
                          </a:solidFill>
                          <a:latin typeface="Arial"/>
                          <a:cs typeface="Arial"/>
                        </a:rPr>
                        <a:t>E</a:t>
                      </a:r>
                      <a:r>
                        <a:rPr dirty="0" sz="1200">
                          <a:solidFill>
                            <a:srgbClr val="40330D"/>
                          </a:solidFill>
                          <a:latin typeface="Arial"/>
                          <a:cs typeface="Arial"/>
                        </a:rPr>
                        <a:t>n</a:t>
                      </a:r>
                      <a:r>
                        <a:rPr dirty="0" sz="1200">
                          <a:solidFill>
                            <a:srgbClr val="40330D"/>
                          </a:solidFill>
                          <a:latin typeface="Arial"/>
                          <a:cs typeface="Arial"/>
                        </a:rPr>
                        <a:t>g</a:t>
                      </a:r>
                      <a:r>
                        <a:rPr dirty="0" sz="1200">
                          <a:solidFill>
                            <a:srgbClr val="40330D"/>
                          </a:solidFill>
                          <a:latin typeface="Arial"/>
                          <a:cs typeface="Arial"/>
                        </a:rPr>
                        <a:t>li</a:t>
                      </a:r>
                      <a:r>
                        <a:rPr dirty="0" sz="1200">
                          <a:solidFill>
                            <a:srgbClr val="40330D"/>
                          </a:solidFill>
                          <a:latin typeface="Arial"/>
                          <a:cs typeface="Arial"/>
                        </a:rPr>
                        <a:t>s</a:t>
                      </a:r>
                      <a:r>
                        <a:rPr dirty="0" sz="1200">
                          <a:solidFill>
                            <a:srgbClr val="40330D"/>
                          </a:solidFill>
                          <a:latin typeface="Arial"/>
                          <a:cs typeface="Arial"/>
                        </a:rPr>
                        <a:t>h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6067">
                      <a:solidFill>
                        <a:srgbClr val="FFFFFF"/>
                      </a:solidFill>
                      <a:prstDash val="solid"/>
                    </a:lnL>
                    <a:lnT w="8663">
                      <a:solidFill>
                        <a:srgbClr val="FFFFFF"/>
                      </a:solidFill>
                      <a:prstDash val="solid"/>
                    </a:lnT>
                    <a:lnB w="8663">
                      <a:solidFill>
                        <a:srgbClr val="FFFFFF"/>
                      </a:solidFill>
                      <a:prstDash val="solid"/>
                    </a:lnB>
                    <a:solidFill>
                      <a:srgbClr val="DEDEDA"/>
                    </a:solidFill>
                  </a:tcPr>
                </a:tc>
              </a:tr>
              <a:tr h="228827">
                <a:tc>
                  <a:txBody>
                    <a:bodyPr/>
                    <a:lstStyle/>
                    <a:p>
                      <a:pPr marL="329565">
                        <a:lnSpc>
                          <a:spcPts val="1335"/>
                        </a:lnSpc>
                      </a:pPr>
                      <a:r>
                        <a:rPr dirty="0" sz="1200">
                          <a:solidFill>
                            <a:srgbClr val="40330D"/>
                          </a:solidFill>
                          <a:latin typeface="Arial"/>
                          <a:cs typeface="Arial"/>
                        </a:rPr>
                        <a:t>9</a:t>
                      </a:r>
                      <a:r>
                        <a:rPr dirty="0" sz="1200">
                          <a:solidFill>
                            <a:srgbClr val="40330D"/>
                          </a:solidFill>
                          <a:latin typeface="Arial"/>
                          <a:cs typeface="Arial"/>
                        </a:rPr>
                        <a:t>a</a:t>
                      </a:r>
                      <a:r>
                        <a:rPr dirty="0" sz="1200">
                          <a:solidFill>
                            <a:srgbClr val="40330D"/>
                          </a:solidFill>
                          <a:latin typeface="Arial"/>
                          <a:cs typeface="Arial"/>
                        </a:rPr>
                        <a:t>m</a:t>
                      </a:r>
                      <a:r>
                        <a:rPr dirty="0" sz="1200">
                          <a:solidFill>
                            <a:srgbClr val="40330D"/>
                          </a:solidFill>
                          <a:latin typeface="Arial"/>
                          <a:cs typeface="Arial"/>
                        </a:rPr>
                        <a:t>-</a:t>
                      </a:r>
                      <a:r>
                        <a:rPr dirty="0" sz="1200">
                          <a:solidFill>
                            <a:srgbClr val="40330D"/>
                          </a:solidFill>
                          <a:latin typeface="Arial"/>
                          <a:cs typeface="Arial"/>
                        </a:rPr>
                        <a:t>1</a:t>
                      </a:r>
                      <a:r>
                        <a:rPr dirty="0" sz="1200">
                          <a:solidFill>
                            <a:srgbClr val="40330D"/>
                          </a:solidFill>
                          <a:latin typeface="Arial"/>
                          <a:cs typeface="Arial"/>
                        </a:rPr>
                        <a:t>0</a:t>
                      </a:r>
                      <a:r>
                        <a:rPr dirty="0" sz="1200">
                          <a:solidFill>
                            <a:srgbClr val="40330D"/>
                          </a:solidFill>
                          <a:latin typeface="Arial"/>
                          <a:cs typeface="Arial"/>
                        </a:rPr>
                        <a:t>a</a:t>
                      </a:r>
                      <a:r>
                        <a:rPr dirty="0" sz="1200">
                          <a:solidFill>
                            <a:srgbClr val="40330D"/>
                          </a:solidFill>
                          <a:latin typeface="Arial"/>
                          <a:cs typeface="Arial"/>
                        </a:rPr>
                        <a:t>m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R w="6067">
                      <a:solidFill>
                        <a:srgbClr val="FFFFFF"/>
                      </a:solidFill>
                      <a:prstDash val="solid"/>
                    </a:lnR>
                    <a:lnT w="8663">
                      <a:solidFill>
                        <a:srgbClr val="FFFFFF"/>
                      </a:solidFill>
                      <a:prstDash val="solid"/>
                    </a:lnT>
                    <a:lnB w="8663">
                      <a:solidFill>
                        <a:srgbClr val="FFFFFF"/>
                      </a:solidFill>
                      <a:prstDash val="solid"/>
                    </a:lnB>
                    <a:solidFill>
                      <a:srgbClr val="DEDEDA"/>
                    </a:solidFill>
                  </a:tcPr>
                </a:tc>
                <a:tc>
                  <a:txBody>
                    <a:bodyPr/>
                    <a:lstStyle/>
                    <a:p>
                      <a:pPr marL="42545">
                        <a:lnSpc>
                          <a:spcPts val="1335"/>
                        </a:lnSpc>
                      </a:pPr>
                      <a:r>
                        <a:rPr dirty="0" sz="1200">
                          <a:solidFill>
                            <a:srgbClr val="40330D"/>
                          </a:solidFill>
                          <a:latin typeface="Arial"/>
                          <a:cs typeface="Arial"/>
                        </a:rPr>
                        <a:t>M</a:t>
                      </a:r>
                      <a:r>
                        <a:rPr dirty="0" sz="1200">
                          <a:solidFill>
                            <a:srgbClr val="40330D"/>
                          </a:solidFill>
                          <a:latin typeface="Arial"/>
                          <a:cs typeface="Arial"/>
                        </a:rPr>
                        <a:t>a</a:t>
                      </a:r>
                      <a:r>
                        <a:rPr dirty="0" sz="1200">
                          <a:solidFill>
                            <a:srgbClr val="40330D"/>
                          </a:solidFill>
                          <a:latin typeface="Arial"/>
                          <a:cs typeface="Arial"/>
                        </a:rPr>
                        <a:t>t</a:t>
                      </a:r>
                      <a:r>
                        <a:rPr dirty="0" sz="1200">
                          <a:solidFill>
                            <a:srgbClr val="40330D"/>
                          </a:solidFill>
                          <a:latin typeface="Arial"/>
                          <a:cs typeface="Arial"/>
                        </a:rPr>
                        <a:t>h</a:t>
                      </a:r>
                      <a:r>
                        <a:rPr dirty="0" sz="1200">
                          <a:solidFill>
                            <a:srgbClr val="40330D"/>
                          </a:solidFill>
                          <a:latin typeface="Arial"/>
                          <a:cs typeface="Arial"/>
                        </a:rPr>
                        <a:t>e</a:t>
                      </a:r>
                      <a:r>
                        <a:rPr dirty="0" sz="1200">
                          <a:solidFill>
                            <a:srgbClr val="40330D"/>
                          </a:solidFill>
                          <a:latin typeface="Arial"/>
                          <a:cs typeface="Arial"/>
                        </a:rPr>
                        <a:t>m</a:t>
                      </a:r>
                      <a:r>
                        <a:rPr dirty="0" sz="1200">
                          <a:solidFill>
                            <a:srgbClr val="40330D"/>
                          </a:solidFill>
                          <a:latin typeface="Arial"/>
                          <a:cs typeface="Arial"/>
                        </a:rPr>
                        <a:t>a</a:t>
                      </a:r>
                      <a:r>
                        <a:rPr dirty="0" sz="1200">
                          <a:solidFill>
                            <a:srgbClr val="40330D"/>
                          </a:solidFill>
                          <a:latin typeface="Arial"/>
                          <a:cs typeface="Arial"/>
                        </a:rPr>
                        <a:t>t</a:t>
                      </a:r>
                      <a:r>
                        <a:rPr dirty="0" sz="1200">
                          <a:solidFill>
                            <a:srgbClr val="40330D"/>
                          </a:solidFill>
                          <a:latin typeface="Arial"/>
                          <a:cs typeface="Arial"/>
                        </a:rPr>
                        <a:t>i</a:t>
                      </a:r>
                      <a:r>
                        <a:rPr dirty="0" sz="1200">
                          <a:solidFill>
                            <a:srgbClr val="40330D"/>
                          </a:solidFill>
                          <a:latin typeface="Arial"/>
                          <a:cs typeface="Arial"/>
                        </a:rPr>
                        <a:t>c</a:t>
                      </a:r>
                      <a:r>
                        <a:rPr dirty="0" sz="1200">
                          <a:solidFill>
                            <a:srgbClr val="40330D"/>
                          </a:solidFill>
                          <a:latin typeface="Arial"/>
                          <a:cs typeface="Arial"/>
                        </a:rPr>
                        <a:t>s</a:t>
                      </a:r>
                      <a:r>
                        <a:rPr dirty="0" sz="1200">
                          <a:solidFill>
                            <a:srgbClr val="40330D"/>
                          </a:solidFill>
                          <a:latin typeface="Arial"/>
                          <a:cs typeface="Arial"/>
                        </a:rPr>
                        <a:t>/</a:t>
                      </a:r>
                      <a:r>
                        <a:rPr dirty="0" sz="1200">
                          <a:solidFill>
                            <a:srgbClr val="40330D"/>
                          </a:solidFill>
                          <a:latin typeface="Arial"/>
                          <a:cs typeface="Arial"/>
                        </a:rPr>
                        <a:t>C</a:t>
                      </a:r>
                      <a:r>
                        <a:rPr dirty="0" sz="1200">
                          <a:solidFill>
                            <a:srgbClr val="40330D"/>
                          </a:solidFill>
                          <a:latin typeface="Arial"/>
                          <a:cs typeface="Arial"/>
                        </a:rPr>
                        <a:t>ommo</a:t>
                      </a:r>
                      <a:r>
                        <a:rPr dirty="0" sz="1200">
                          <a:solidFill>
                            <a:srgbClr val="40330D"/>
                          </a:solidFill>
                          <a:latin typeface="Arial"/>
                          <a:cs typeface="Arial"/>
                        </a:rPr>
                        <a:t>n</a:t>
                      </a:r>
                      <a:r>
                        <a:rPr dirty="0" sz="1200" spc="-120">
                          <a:solidFill>
                            <a:srgbClr val="40330D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solidFill>
                            <a:srgbClr val="40330D"/>
                          </a:solidFill>
                          <a:latin typeface="Arial"/>
                          <a:cs typeface="Arial"/>
                        </a:rPr>
                        <a:t>C</a:t>
                      </a:r>
                      <a:r>
                        <a:rPr dirty="0" sz="1200">
                          <a:solidFill>
                            <a:srgbClr val="40330D"/>
                          </a:solidFill>
                          <a:latin typeface="Arial"/>
                          <a:cs typeface="Arial"/>
                        </a:rPr>
                        <a:t>o</a:t>
                      </a:r>
                      <a:r>
                        <a:rPr dirty="0" sz="1200">
                          <a:solidFill>
                            <a:srgbClr val="40330D"/>
                          </a:solidFill>
                          <a:latin typeface="Arial"/>
                          <a:cs typeface="Arial"/>
                        </a:rPr>
                        <a:t>r</a:t>
                      </a:r>
                      <a:r>
                        <a:rPr dirty="0" sz="1200">
                          <a:solidFill>
                            <a:srgbClr val="40330D"/>
                          </a:solidFill>
                          <a:latin typeface="Arial"/>
                          <a:cs typeface="Arial"/>
                        </a:rPr>
                        <a:t>e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6067">
                      <a:solidFill>
                        <a:srgbClr val="FFFFFF"/>
                      </a:solidFill>
                      <a:prstDash val="solid"/>
                    </a:lnL>
                    <a:lnT w="8663">
                      <a:solidFill>
                        <a:srgbClr val="FFFFFF"/>
                      </a:solidFill>
                      <a:prstDash val="solid"/>
                    </a:lnT>
                    <a:lnB w="8663">
                      <a:solidFill>
                        <a:srgbClr val="FFFFFF"/>
                      </a:solidFill>
                      <a:prstDash val="solid"/>
                    </a:lnB>
                    <a:solidFill>
                      <a:srgbClr val="DEDEDA"/>
                    </a:solidFill>
                  </a:tcPr>
                </a:tc>
              </a:tr>
              <a:tr h="228827">
                <a:tc>
                  <a:txBody>
                    <a:bodyPr/>
                    <a:lstStyle/>
                    <a:p>
                      <a:pPr marL="158750">
                        <a:lnSpc>
                          <a:spcPts val="1280"/>
                        </a:lnSpc>
                      </a:pPr>
                      <a:r>
                        <a:rPr dirty="0" sz="1200">
                          <a:solidFill>
                            <a:srgbClr val="40330D"/>
                          </a:solidFill>
                          <a:latin typeface="Arial"/>
                          <a:cs typeface="Arial"/>
                        </a:rPr>
                        <a:t>1</a:t>
                      </a:r>
                      <a:r>
                        <a:rPr dirty="0" sz="1200">
                          <a:solidFill>
                            <a:srgbClr val="40330D"/>
                          </a:solidFill>
                          <a:latin typeface="Arial"/>
                          <a:cs typeface="Arial"/>
                        </a:rPr>
                        <a:t>0</a:t>
                      </a:r>
                      <a:r>
                        <a:rPr dirty="0" sz="1200">
                          <a:solidFill>
                            <a:srgbClr val="40330D"/>
                          </a:solidFill>
                          <a:latin typeface="Arial"/>
                          <a:cs typeface="Arial"/>
                        </a:rPr>
                        <a:t>a</a:t>
                      </a:r>
                      <a:r>
                        <a:rPr dirty="0" sz="1200">
                          <a:solidFill>
                            <a:srgbClr val="40330D"/>
                          </a:solidFill>
                          <a:latin typeface="Arial"/>
                          <a:cs typeface="Arial"/>
                        </a:rPr>
                        <a:t>m</a:t>
                      </a:r>
                      <a:r>
                        <a:rPr dirty="0" sz="1200">
                          <a:solidFill>
                            <a:srgbClr val="40330D"/>
                          </a:solidFill>
                          <a:latin typeface="Arial"/>
                          <a:cs typeface="Arial"/>
                        </a:rPr>
                        <a:t>-</a:t>
                      </a:r>
                      <a:r>
                        <a:rPr dirty="0" sz="1200">
                          <a:solidFill>
                            <a:srgbClr val="40330D"/>
                          </a:solidFill>
                          <a:latin typeface="Arial"/>
                          <a:cs typeface="Arial"/>
                        </a:rPr>
                        <a:t>1</a:t>
                      </a:r>
                      <a:r>
                        <a:rPr dirty="0" sz="1200">
                          <a:solidFill>
                            <a:srgbClr val="40330D"/>
                          </a:solidFill>
                          <a:latin typeface="Arial"/>
                          <a:cs typeface="Arial"/>
                        </a:rPr>
                        <a:t>0</a:t>
                      </a:r>
                      <a:r>
                        <a:rPr dirty="0" sz="1200">
                          <a:solidFill>
                            <a:srgbClr val="40330D"/>
                          </a:solidFill>
                          <a:latin typeface="Arial"/>
                          <a:cs typeface="Arial"/>
                        </a:rPr>
                        <a:t>:</a:t>
                      </a:r>
                      <a:r>
                        <a:rPr dirty="0" sz="1200">
                          <a:solidFill>
                            <a:srgbClr val="40330D"/>
                          </a:solidFill>
                          <a:latin typeface="Arial"/>
                          <a:cs typeface="Arial"/>
                        </a:rPr>
                        <a:t>4</a:t>
                      </a:r>
                      <a:r>
                        <a:rPr dirty="0" sz="1200">
                          <a:solidFill>
                            <a:srgbClr val="40330D"/>
                          </a:solidFill>
                          <a:latin typeface="Arial"/>
                          <a:cs typeface="Arial"/>
                        </a:rPr>
                        <a:t>5</a:t>
                      </a:r>
                      <a:r>
                        <a:rPr dirty="0" sz="1200">
                          <a:solidFill>
                            <a:srgbClr val="40330D"/>
                          </a:solidFill>
                          <a:latin typeface="Arial"/>
                          <a:cs typeface="Arial"/>
                        </a:rPr>
                        <a:t>a</a:t>
                      </a:r>
                      <a:r>
                        <a:rPr dirty="0" sz="1200">
                          <a:solidFill>
                            <a:srgbClr val="40330D"/>
                          </a:solidFill>
                          <a:latin typeface="Arial"/>
                          <a:cs typeface="Arial"/>
                        </a:rPr>
                        <a:t>m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R w="6067">
                      <a:solidFill>
                        <a:srgbClr val="FFFFFF"/>
                      </a:solidFill>
                      <a:prstDash val="solid"/>
                    </a:lnR>
                    <a:lnT w="8663">
                      <a:solidFill>
                        <a:srgbClr val="FFFFFF"/>
                      </a:solidFill>
                      <a:prstDash val="solid"/>
                    </a:lnT>
                    <a:lnB w="8663">
                      <a:solidFill>
                        <a:srgbClr val="FFFFFF"/>
                      </a:solidFill>
                      <a:prstDash val="solid"/>
                    </a:lnB>
                    <a:solidFill>
                      <a:srgbClr val="DEDEDA"/>
                    </a:solidFill>
                  </a:tcPr>
                </a:tc>
                <a:tc>
                  <a:txBody>
                    <a:bodyPr/>
                    <a:lstStyle/>
                    <a:p>
                      <a:pPr algn="ctr" marR="4445">
                        <a:lnSpc>
                          <a:spcPts val="1205"/>
                        </a:lnSpc>
                      </a:pPr>
                      <a:r>
                        <a:rPr dirty="0" sz="1200">
                          <a:solidFill>
                            <a:srgbClr val="40330D"/>
                          </a:solidFill>
                          <a:latin typeface="Arial"/>
                          <a:cs typeface="Arial"/>
                        </a:rPr>
                        <a:t>S</a:t>
                      </a:r>
                      <a:r>
                        <a:rPr dirty="0" sz="1200">
                          <a:solidFill>
                            <a:srgbClr val="40330D"/>
                          </a:solidFill>
                          <a:latin typeface="Arial"/>
                          <a:cs typeface="Arial"/>
                        </a:rPr>
                        <a:t>c</a:t>
                      </a:r>
                      <a:r>
                        <a:rPr dirty="0" sz="1200">
                          <a:solidFill>
                            <a:srgbClr val="40330D"/>
                          </a:solidFill>
                          <a:latin typeface="Arial"/>
                          <a:cs typeface="Arial"/>
                        </a:rPr>
                        <a:t>i</a:t>
                      </a:r>
                      <a:r>
                        <a:rPr dirty="0" sz="1200">
                          <a:solidFill>
                            <a:srgbClr val="40330D"/>
                          </a:solidFill>
                          <a:latin typeface="Arial"/>
                          <a:cs typeface="Arial"/>
                        </a:rPr>
                        <a:t>e</a:t>
                      </a:r>
                      <a:r>
                        <a:rPr dirty="0" sz="1200">
                          <a:solidFill>
                            <a:srgbClr val="40330D"/>
                          </a:solidFill>
                          <a:latin typeface="Arial"/>
                          <a:cs typeface="Arial"/>
                        </a:rPr>
                        <a:t>n</a:t>
                      </a:r>
                      <a:r>
                        <a:rPr dirty="0" sz="1200">
                          <a:solidFill>
                            <a:srgbClr val="40330D"/>
                          </a:solidFill>
                          <a:latin typeface="Arial"/>
                          <a:cs typeface="Arial"/>
                        </a:rPr>
                        <a:t>c</a:t>
                      </a:r>
                      <a:r>
                        <a:rPr dirty="0" sz="1200">
                          <a:solidFill>
                            <a:srgbClr val="40330D"/>
                          </a:solidFill>
                          <a:latin typeface="Arial"/>
                          <a:cs typeface="Arial"/>
                        </a:rPr>
                        <a:t>e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6067">
                      <a:solidFill>
                        <a:srgbClr val="FFFFFF"/>
                      </a:solidFill>
                      <a:prstDash val="solid"/>
                    </a:lnL>
                    <a:lnT w="8663">
                      <a:solidFill>
                        <a:srgbClr val="FFFFFF"/>
                      </a:solidFill>
                      <a:prstDash val="solid"/>
                    </a:lnT>
                    <a:lnB w="8663">
                      <a:solidFill>
                        <a:srgbClr val="FFFFFF"/>
                      </a:solidFill>
                      <a:prstDash val="solid"/>
                    </a:lnB>
                    <a:solidFill>
                      <a:srgbClr val="DEDEDA"/>
                    </a:solidFill>
                  </a:tcPr>
                </a:tc>
              </a:tr>
              <a:tr h="228817">
                <a:tc>
                  <a:txBody>
                    <a:bodyPr/>
                    <a:lstStyle/>
                    <a:p>
                      <a:pPr marL="55880">
                        <a:lnSpc>
                          <a:spcPts val="1370"/>
                        </a:lnSpc>
                      </a:pPr>
                      <a:r>
                        <a:rPr dirty="0" sz="1200">
                          <a:solidFill>
                            <a:srgbClr val="40330D"/>
                          </a:solidFill>
                          <a:latin typeface="Arial"/>
                          <a:cs typeface="Arial"/>
                        </a:rPr>
                        <a:t>1</a:t>
                      </a:r>
                      <a:r>
                        <a:rPr dirty="0" sz="1200">
                          <a:solidFill>
                            <a:srgbClr val="40330D"/>
                          </a:solidFill>
                          <a:latin typeface="Arial"/>
                          <a:cs typeface="Arial"/>
                        </a:rPr>
                        <a:t>0</a:t>
                      </a:r>
                      <a:r>
                        <a:rPr dirty="0" sz="1200">
                          <a:solidFill>
                            <a:srgbClr val="40330D"/>
                          </a:solidFill>
                          <a:latin typeface="Arial"/>
                          <a:cs typeface="Arial"/>
                        </a:rPr>
                        <a:t>:</a:t>
                      </a:r>
                      <a:r>
                        <a:rPr dirty="0" sz="1200">
                          <a:solidFill>
                            <a:srgbClr val="40330D"/>
                          </a:solidFill>
                          <a:latin typeface="Arial"/>
                          <a:cs typeface="Arial"/>
                        </a:rPr>
                        <a:t>4</a:t>
                      </a:r>
                      <a:r>
                        <a:rPr dirty="0" sz="1200">
                          <a:solidFill>
                            <a:srgbClr val="40330D"/>
                          </a:solidFill>
                          <a:latin typeface="Arial"/>
                          <a:cs typeface="Arial"/>
                        </a:rPr>
                        <a:t>5</a:t>
                      </a:r>
                      <a:r>
                        <a:rPr dirty="0" sz="1200">
                          <a:solidFill>
                            <a:srgbClr val="40330D"/>
                          </a:solidFill>
                          <a:latin typeface="Arial"/>
                          <a:cs typeface="Arial"/>
                        </a:rPr>
                        <a:t>a</a:t>
                      </a:r>
                      <a:r>
                        <a:rPr dirty="0" sz="1200">
                          <a:solidFill>
                            <a:srgbClr val="40330D"/>
                          </a:solidFill>
                          <a:latin typeface="Arial"/>
                          <a:cs typeface="Arial"/>
                        </a:rPr>
                        <a:t>m</a:t>
                      </a:r>
                      <a:r>
                        <a:rPr dirty="0" sz="1200">
                          <a:solidFill>
                            <a:srgbClr val="40330D"/>
                          </a:solidFill>
                          <a:latin typeface="Arial"/>
                          <a:cs typeface="Arial"/>
                        </a:rPr>
                        <a:t>-</a:t>
                      </a:r>
                      <a:r>
                        <a:rPr dirty="0" sz="1200">
                          <a:solidFill>
                            <a:srgbClr val="40330D"/>
                          </a:solidFill>
                          <a:latin typeface="Arial"/>
                          <a:cs typeface="Arial"/>
                        </a:rPr>
                        <a:t>11</a:t>
                      </a:r>
                      <a:r>
                        <a:rPr dirty="0" sz="1200">
                          <a:solidFill>
                            <a:srgbClr val="40330D"/>
                          </a:solidFill>
                          <a:latin typeface="Arial"/>
                          <a:cs typeface="Arial"/>
                        </a:rPr>
                        <a:t>:</a:t>
                      </a:r>
                      <a:r>
                        <a:rPr dirty="0" sz="1200">
                          <a:solidFill>
                            <a:srgbClr val="40330D"/>
                          </a:solidFill>
                          <a:latin typeface="Arial"/>
                          <a:cs typeface="Arial"/>
                        </a:rPr>
                        <a:t>3</a:t>
                      </a:r>
                      <a:r>
                        <a:rPr dirty="0" sz="1200">
                          <a:solidFill>
                            <a:srgbClr val="40330D"/>
                          </a:solidFill>
                          <a:latin typeface="Arial"/>
                          <a:cs typeface="Arial"/>
                        </a:rPr>
                        <a:t>0</a:t>
                      </a:r>
                      <a:r>
                        <a:rPr dirty="0" sz="1200">
                          <a:solidFill>
                            <a:srgbClr val="40330D"/>
                          </a:solidFill>
                          <a:latin typeface="Arial"/>
                          <a:cs typeface="Arial"/>
                        </a:rPr>
                        <a:t>a</a:t>
                      </a:r>
                      <a:r>
                        <a:rPr dirty="0" sz="1200">
                          <a:solidFill>
                            <a:srgbClr val="40330D"/>
                          </a:solidFill>
                          <a:latin typeface="Arial"/>
                          <a:cs typeface="Arial"/>
                        </a:rPr>
                        <a:t>m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R w="6067">
                      <a:solidFill>
                        <a:srgbClr val="FFFFFF"/>
                      </a:solidFill>
                      <a:prstDash val="solid"/>
                    </a:lnR>
                    <a:lnT w="8663">
                      <a:solidFill>
                        <a:srgbClr val="FFFFFF"/>
                      </a:solidFill>
                      <a:prstDash val="solid"/>
                    </a:lnT>
                    <a:lnB w="8663">
                      <a:solidFill>
                        <a:srgbClr val="FFFFFF"/>
                      </a:solidFill>
                      <a:prstDash val="solid"/>
                    </a:lnB>
                    <a:solidFill>
                      <a:srgbClr val="DEDEDA"/>
                    </a:solidFill>
                  </a:tcPr>
                </a:tc>
                <a:tc>
                  <a:txBody>
                    <a:bodyPr/>
                    <a:lstStyle/>
                    <a:p>
                      <a:pPr marL="574675">
                        <a:lnSpc>
                          <a:spcPts val="1370"/>
                        </a:lnSpc>
                      </a:pPr>
                      <a:r>
                        <a:rPr dirty="0" sz="1200">
                          <a:solidFill>
                            <a:srgbClr val="40330D"/>
                          </a:solidFill>
                          <a:latin typeface="Arial"/>
                          <a:cs typeface="Arial"/>
                        </a:rPr>
                        <a:t>W</a:t>
                      </a:r>
                      <a:r>
                        <a:rPr dirty="0" sz="1200">
                          <a:solidFill>
                            <a:srgbClr val="40330D"/>
                          </a:solidFill>
                          <a:latin typeface="Arial"/>
                          <a:cs typeface="Arial"/>
                        </a:rPr>
                        <a:t>o</a:t>
                      </a:r>
                      <a:r>
                        <a:rPr dirty="0" sz="1200">
                          <a:solidFill>
                            <a:srgbClr val="40330D"/>
                          </a:solidFill>
                          <a:latin typeface="Arial"/>
                          <a:cs typeface="Arial"/>
                        </a:rPr>
                        <a:t>r</a:t>
                      </a:r>
                      <a:r>
                        <a:rPr dirty="0" sz="1200">
                          <a:solidFill>
                            <a:srgbClr val="40330D"/>
                          </a:solidFill>
                          <a:latin typeface="Arial"/>
                          <a:cs typeface="Arial"/>
                        </a:rPr>
                        <a:t>l</a:t>
                      </a:r>
                      <a:r>
                        <a:rPr dirty="0" sz="1200">
                          <a:solidFill>
                            <a:srgbClr val="40330D"/>
                          </a:solidFill>
                          <a:latin typeface="Arial"/>
                          <a:cs typeface="Arial"/>
                        </a:rPr>
                        <a:t>d</a:t>
                      </a:r>
                      <a:r>
                        <a:rPr dirty="0" sz="1200" spc="-120">
                          <a:solidFill>
                            <a:srgbClr val="40330D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solidFill>
                            <a:srgbClr val="40330D"/>
                          </a:solidFill>
                          <a:latin typeface="Arial"/>
                          <a:cs typeface="Arial"/>
                        </a:rPr>
                        <a:t>H</a:t>
                      </a:r>
                      <a:r>
                        <a:rPr dirty="0" sz="1200">
                          <a:solidFill>
                            <a:srgbClr val="40330D"/>
                          </a:solidFill>
                          <a:latin typeface="Arial"/>
                          <a:cs typeface="Arial"/>
                        </a:rPr>
                        <a:t>i</a:t>
                      </a:r>
                      <a:r>
                        <a:rPr dirty="0" sz="1200">
                          <a:solidFill>
                            <a:srgbClr val="40330D"/>
                          </a:solidFill>
                          <a:latin typeface="Arial"/>
                          <a:cs typeface="Arial"/>
                        </a:rPr>
                        <a:t>s</a:t>
                      </a:r>
                      <a:r>
                        <a:rPr dirty="0" sz="1200">
                          <a:solidFill>
                            <a:srgbClr val="40330D"/>
                          </a:solidFill>
                          <a:latin typeface="Arial"/>
                          <a:cs typeface="Arial"/>
                        </a:rPr>
                        <a:t>t</a:t>
                      </a:r>
                      <a:r>
                        <a:rPr dirty="0" sz="1200">
                          <a:solidFill>
                            <a:srgbClr val="40330D"/>
                          </a:solidFill>
                          <a:latin typeface="Arial"/>
                          <a:cs typeface="Arial"/>
                        </a:rPr>
                        <a:t>o</a:t>
                      </a:r>
                      <a:r>
                        <a:rPr dirty="0" sz="1200">
                          <a:solidFill>
                            <a:srgbClr val="40330D"/>
                          </a:solidFill>
                          <a:latin typeface="Arial"/>
                          <a:cs typeface="Arial"/>
                        </a:rPr>
                        <a:t>r</a:t>
                      </a:r>
                      <a:r>
                        <a:rPr dirty="0" sz="1200">
                          <a:solidFill>
                            <a:srgbClr val="40330D"/>
                          </a:solidFill>
                          <a:latin typeface="Arial"/>
                          <a:cs typeface="Arial"/>
                        </a:rPr>
                        <a:t>y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6067">
                      <a:solidFill>
                        <a:srgbClr val="FFFFFF"/>
                      </a:solidFill>
                      <a:prstDash val="solid"/>
                    </a:lnL>
                    <a:lnT w="8663">
                      <a:solidFill>
                        <a:srgbClr val="FFFFFF"/>
                      </a:solidFill>
                      <a:prstDash val="solid"/>
                    </a:lnT>
                    <a:lnB w="8663">
                      <a:solidFill>
                        <a:srgbClr val="FFFFFF"/>
                      </a:solidFill>
                      <a:prstDash val="solid"/>
                    </a:lnB>
                    <a:solidFill>
                      <a:srgbClr val="DEDEDA"/>
                    </a:solidFill>
                  </a:tcPr>
                </a:tc>
              </a:tr>
              <a:tr h="228828">
                <a:tc>
                  <a:txBody>
                    <a:bodyPr/>
                    <a:lstStyle/>
                    <a:p>
                      <a:pPr marL="74930">
                        <a:lnSpc>
                          <a:spcPct val="100000"/>
                        </a:lnSpc>
                      </a:pPr>
                      <a:r>
                        <a:rPr dirty="0" sz="1200">
                          <a:solidFill>
                            <a:srgbClr val="40330D"/>
                          </a:solidFill>
                          <a:latin typeface="Arial"/>
                          <a:cs typeface="Arial"/>
                        </a:rPr>
                        <a:t>11</a:t>
                      </a:r>
                      <a:r>
                        <a:rPr dirty="0" sz="1200">
                          <a:solidFill>
                            <a:srgbClr val="40330D"/>
                          </a:solidFill>
                          <a:latin typeface="Arial"/>
                          <a:cs typeface="Arial"/>
                        </a:rPr>
                        <a:t>:</a:t>
                      </a:r>
                      <a:r>
                        <a:rPr dirty="0" sz="1200">
                          <a:solidFill>
                            <a:srgbClr val="40330D"/>
                          </a:solidFill>
                          <a:latin typeface="Arial"/>
                          <a:cs typeface="Arial"/>
                        </a:rPr>
                        <a:t>3</a:t>
                      </a:r>
                      <a:r>
                        <a:rPr dirty="0" sz="1200">
                          <a:solidFill>
                            <a:srgbClr val="40330D"/>
                          </a:solidFill>
                          <a:latin typeface="Arial"/>
                          <a:cs typeface="Arial"/>
                        </a:rPr>
                        <a:t>0</a:t>
                      </a:r>
                      <a:r>
                        <a:rPr dirty="0" sz="1200">
                          <a:solidFill>
                            <a:srgbClr val="40330D"/>
                          </a:solidFill>
                          <a:latin typeface="Arial"/>
                          <a:cs typeface="Arial"/>
                        </a:rPr>
                        <a:t>a</a:t>
                      </a:r>
                      <a:r>
                        <a:rPr dirty="0" sz="1200">
                          <a:solidFill>
                            <a:srgbClr val="40330D"/>
                          </a:solidFill>
                          <a:latin typeface="Arial"/>
                          <a:cs typeface="Arial"/>
                        </a:rPr>
                        <a:t>m</a:t>
                      </a:r>
                      <a:r>
                        <a:rPr dirty="0" sz="1200">
                          <a:solidFill>
                            <a:srgbClr val="40330D"/>
                          </a:solidFill>
                          <a:latin typeface="Arial"/>
                          <a:cs typeface="Arial"/>
                        </a:rPr>
                        <a:t>-</a:t>
                      </a:r>
                      <a:r>
                        <a:rPr dirty="0" sz="1200">
                          <a:solidFill>
                            <a:srgbClr val="40330D"/>
                          </a:solidFill>
                          <a:latin typeface="Arial"/>
                          <a:cs typeface="Arial"/>
                        </a:rPr>
                        <a:t>1</a:t>
                      </a:r>
                      <a:r>
                        <a:rPr dirty="0" sz="1200">
                          <a:solidFill>
                            <a:srgbClr val="40330D"/>
                          </a:solidFill>
                          <a:latin typeface="Arial"/>
                          <a:cs typeface="Arial"/>
                        </a:rPr>
                        <a:t>2</a:t>
                      </a:r>
                      <a:r>
                        <a:rPr dirty="0" sz="1200">
                          <a:solidFill>
                            <a:srgbClr val="40330D"/>
                          </a:solidFill>
                          <a:latin typeface="Arial"/>
                          <a:cs typeface="Arial"/>
                        </a:rPr>
                        <a:t>:</a:t>
                      </a:r>
                      <a:r>
                        <a:rPr dirty="0" sz="1200">
                          <a:solidFill>
                            <a:srgbClr val="40330D"/>
                          </a:solidFill>
                          <a:latin typeface="Arial"/>
                          <a:cs typeface="Arial"/>
                        </a:rPr>
                        <a:t>1</a:t>
                      </a:r>
                      <a:r>
                        <a:rPr dirty="0" sz="1200">
                          <a:solidFill>
                            <a:srgbClr val="40330D"/>
                          </a:solidFill>
                          <a:latin typeface="Arial"/>
                          <a:cs typeface="Arial"/>
                        </a:rPr>
                        <a:t>5</a:t>
                      </a:r>
                      <a:r>
                        <a:rPr dirty="0" sz="1200">
                          <a:solidFill>
                            <a:srgbClr val="40330D"/>
                          </a:solidFill>
                          <a:latin typeface="Arial"/>
                          <a:cs typeface="Arial"/>
                        </a:rPr>
                        <a:t>p</a:t>
                      </a:r>
                      <a:r>
                        <a:rPr dirty="0" sz="1200">
                          <a:solidFill>
                            <a:srgbClr val="40330D"/>
                          </a:solidFill>
                          <a:latin typeface="Arial"/>
                          <a:cs typeface="Arial"/>
                        </a:rPr>
                        <a:t>m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R w="6067">
                      <a:solidFill>
                        <a:srgbClr val="FFFFFF"/>
                      </a:solidFill>
                      <a:prstDash val="solid"/>
                    </a:lnR>
                    <a:lnT w="8663">
                      <a:solidFill>
                        <a:srgbClr val="FFFFFF"/>
                      </a:solidFill>
                      <a:prstDash val="solid"/>
                    </a:lnT>
                    <a:lnB w="8663">
                      <a:solidFill>
                        <a:srgbClr val="FFFFFF"/>
                      </a:solidFill>
                      <a:prstDash val="solid"/>
                    </a:lnB>
                    <a:solidFill>
                      <a:srgbClr val="DEDEDA"/>
                    </a:solidFill>
                  </a:tcPr>
                </a:tc>
                <a:tc>
                  <a:txBody>
                    <a:bodyPr/>
                    <a:lstStyle/>
                    <a:p>
                      <a:pPr marL="148590">
                        <a:lnSpc>
                          <a:spcPct val="100000"/>
                        </a:lnSpc>
                      </a:pPr>
                      <a:r>
                        <a:rPr dirty="0" sz="1200">
                          <a:solidFill>
                            <a:srgbClr val="40330D"/>
                          </a:solidFill>
                          <a:latin typeface="Arial"/>
                          <a:cs typeface="Arial"/>
                        </a:rPr>
                        <a:t>A</a:t>
                      </a:r>
                      <a:r>
                        <a:rPr dirty="0" sz="1200">
                          <a:solidFill>
                            <a:srgbClr val="40330D"/>
                          </a:solidFill>
                          <a:latin typeface="Arial"/>
                          <a:cs typeface="Arial"/>
                        </a:rPr>
                        <a:t>r</a:t>
                      </a:r>
                      <a:r>
                        <a:rPr dirty="0" sz="1200">
                          <a:solidFill>
                            <a:srgbClr val="40330D"/>
                          </a:solidFill>
                          <a:latin typeface="Arial"/>
                          <a:cs typeface="Arial"/>
                        </a:rPr>
                        <a:t>a</a:t>
                      </a:r>
                      <a:r>
                        <a:rPr dirty="0" sz="1200">
                          <a:solidFill>
                            <a:srgbClr val="40330D"/>
                          </a:solidFill>
                          <a:latin typeface="Arial"/>
                          <a:cs typeface="Arial"/>
                        </a:rPr>
                        <a:t>b</a:t>
                      </a:r>
                      <a:r>
                        <a:rPr dirty="0" sz="1200">
                          <a:solidFill>
                            <a:srgbClr val="40330D"/>
                          </a:solidFill>
                          <a:latin typeface="Arial"/>
                          <a:cs typeface="Arial"/>
                        </a:rPr>
                        <a:t>i</a:t>
                      </a:r>
                      <a:r>
                        <a:rPr dirty="0" sz="1200">
                          <a:solidFill>
                            <a:srgbClr val="40330D"/>
                          </a:solidFill>
                          <a:latin typeface="Arial"/>
                          <a:cs typeface="Arial"/>
                        </a:rPr>
                        <a:t>c</a:t>
                      </a:r>
                      <a:r>
                        <a:rPr dirty="0" sz="1200">
                          <a:solidFill>
                            <a:srgbClr val="40330D"/>
                          </a:solidFill>
                          <a:latin typeface="Arial"/>
                          <a:cs typeface="Arial"/>
                        </a:rPr>
                        <a:t>/</a:t>
                      </a:r>
                      <a:r>
                        <a:rPr dirty="0" sz="1200">
                          <a:solidFill>
                            <a:srgbClr val="40330D"/>
                          </a:solidFill>
                          <a:latin typeface="Arial"/>
                          <a:cs typeface="Arial"/>
                        </a:rPr>
                        <a:t>S</a:t>
                      </a:r>
                      <a:r>
                        <a:rPr dirty="0" sz="1200">
                          <a:solidFill>
                            <a:srgbClr val="40330D"/>
                          </a:solidFill>
                          <a:latin typeface="Arial"/>
                          <a:cs typeface="Arial"/>
                        </a:rPr>
                        <a:t>p</a:t>
                      </a:r>
                      <a:r>
                        <a:rPr dirty="0" sz="1200">
                          <a:solidFill>
                            <a:srgbClr val="40330D"/>
                          </a:solidFill>
                          <a:latin typeface="Arial"/>
                          <a:cs typeface="Arial"/>
                        </a:rPr>
                        <a:t>a</a:t>
                      </a:r>
                      <a:r>
                        <a:rPr dirty="0" sz="1200">
                          <a:solidFill>
                            <a:srgbClr val="40330D"/>
                          </a:solidFill>
                          <a:latin typeface="Arial"/>
                          <a:cs typeface="Arial"/>
                        </a:rPr>
                        <a:t>n</a:t>
                      </a:r>
                      <a:r>
                        <a:rPr dirty="0" sz="1200">
                          <a:solidFill>
                            <a:srgbClr val="40330D"/>
                          </a:solidFill>
                          <a:latin typeface="Arial"/>
                          <a:cs typeface="Arial"/>
                        </a:rPr>
                        <a:t>i</a:t>
                      </a:r>
                      <a:r>
                        <a:rPr dirty="0" sz="1200">
                          <a:solidFill>
                            <a:srgbClr val="40330D"/>
                          </a:solidFill>
                          <a:latin typeface="Arial"/>
                          <a:cs typeface="Arial"/>
                        </a:rPr>
                        <a:t>s</a:t>
                      </a:r>
                      <a:r>
                        <a:rPr dirty="0" sz="1200">
                          <a:solidFill>
                            <a:srgbClr val="40330D"/>
                          </a:solidFill>
                          <a:latin typeface="Arial"/>
                          <a:cs typeface="Arial"/>
                        </a:rPr>
                        <a:t>h</a:t>
                      </a:r>
                      <a:r>
                        <a:rPr dirty="0" sz="1200" spc="-120">
                          <a:solidFill>
                            <a:srgbClr val="40330D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solidFill>
                            <a:srgbClr val="40330D"/>
                          </a:solidFill>
                          <a:latin typeface="Arial"/>
                          <a:cs typeface="Arial"/>
                        </a:rPr>
                        <a:t>L</a:t>
                      </a:r>
                      <a:r>
                        <a:rPr dirty="0" sz="1200">
                          <a:solidFill>
                            <a:srgbClr val="40330D"/>
                          </a:solidFill>
                          <a:latin typeface="Arial"/>
                          <a:cs typeface="Arial"/>
                        </a:rPr>
                        <a:t>a</a:t>
                      </a:r>
                      <a:r>
                        <a:rPr dirty="0" sz="1200">
                          <a:solidFill>
                            <a:srgbClr val="40330D"/>
                          </a:solidFill>
                          <a:latin typeface="Arial"/>
                          <a:cs typeface="Arial"/>
                        </a:rPr>
                        <a:t>n</a:t>
                      </a:r>
                      <a:r>
                        <a:rPr dirty="0" sz="1200">
                          <a:solidFill>
                            <a:srgbClr val="40330D"/>
                          </a:solidFill>
                          <a:latin typeface="Arial"/>
                          <a:cs typeface="Arial"/>
                        </a:rPr>
                        <a:t>g</a:t>
                      </a:r>
                      <a:r>
                        <a:rPr dirty="0" sz="1200">
                          <a:solidFill>
                            <a:srgbClr val="40330D"/>
                          </a:solidFill>
                          <a:latin typeface="Arial"/>
                          <a:cs typeface="Arial"/>
                        </a:rPr>
                        <a:t>u</a:t>
                      </a:r>
                      <a:r>
                        <a:rPr dirty="0" sz="1200">
                          <a:solidFill>
                            <a:srgbClr val="40330D"/>
                          </a:solidFill>
                          <a:latin typeface="Arial"/>
                          <a:cs typeface="Arial"/>
                        </a:rPr>
                        <a:t>a</a:t>
                      </a:r>
                      <a:r>
                        <a:rPr dirty="0" sz="1200">
                          <a:solidFill>
                            <a:srgbClr val="40330D"/>
                          </a:solidFill>
                          <a:latin typeface="Arial"/>
                          <a:cs typeface="Arial"/>
                        </a:rPr>
                        <a:t>g</a:t>
                      </a:r>
                      <a:r>
                        <a:rPr dirty="0" sz="1200">
                          <a:solidFill>
                            <a:srgbClr val="40330D"/>
                          </a:solidFill>
                          <a:latin typeface="Arial"/>
                          <a:cs typeface="Arial"/>
                        </a:rPr>
                        <a:t>e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6067">
                      <a:solidFill>
                        <a:srgbClr val="FFFFFF"/>
                      </a:solidFill>
                      <a:prstDash val="solid"/>
                    </a:lnL>
                    <a:lnT w="8663">
                      <a:solidFill>
                        <a:srgbClr val="FFFFFF"/>
                      </a:solidFill>
                      <a:prstDash val="solid"/>
                    </a:lnT>
                    <a:lnB w="8663">
                      <a:solidFill>
                        <a:srgbClr val="FFFFFF"/>
                      </a:solidFill>
                      <a:prstDash val="solid"/>
                    </a:lnB>
                    <a:solidFill>
                      <a:srgbClr val="DEDEDA"/>
                    </a:solidFill>
                  </a:tcPr>
                </a:tc>
              </a:tr>
              <a:tr h="228828">
                <a:tc>
                  <a:txBody>
                    <a:bodyPr/>
                    <a:lstStyle/>
                    <a:p>
                      <a:pPr marL="203200">
                        <a:lnSpc>
                          <a:spcPct val="100000"/>
                        </a:lnSpc>
                      </a:pPr>
                      <a:r>
                        <a:rPr dirty="0" sz="1200">
                          <a:solidFill>
                            <a:srgbClr val="40330D"/>
                          </a:solidFill>
                          <a:latin typeface="Arial"/>
                          <a:cs typeface="Arial"/>
                        </a:rPr>
                        <a:t>1</a:t>
                      </a:r>
                      <a:r>
                        <a:rPr dirty="0" sz="1200">
                          <a:solidFill>
                            <a:srgbClr val="40330D"/>
                          </a:solidFill>
                          <a:latin typeface="Arial"/>
                          <a:cs typeface="Arial"/>
                        </a:rPr>
                        <a:t>2</a:t>
                      </a:r>
                      <a:r>
                        <a:rPr dirty="0" sz="1200">
                          <a:solidFill>
                            <a:srgbClr val="40330D"/>
                          </a:solidFill>
                          <a:latin typeface="Arial"/>
                          <a:cs typeface="Arial"/>
                        </a:rPr>
                        <a:t>:</a:t>
                      </a:r>
                      <a:r>
                        <a:rPr dirty="0" sz="1200">
                          <a:solidFill>
                            <a:srgbClr val="40330D"/>
                          </a:solidFill>
                          <a:latin typeface="Arial"/>
                          <a:cs typeface="Arial"/>
                        </a:rPr>
                        <a:t>1</a:t>
                      </a:r>
                      <a:r>
                        <a:rPr dirty="0" sz="1200">
                          <a:solidFill>
                            <a:srgbClr val="40330D"/>
                          </a:solidFill>
                          <a:latin typeface="Arial"/>
                          <a:cs typeface="Arial"/>
                        </a:rPr>
                        <a:t>5</a:t>
                      </a:r>
                      <a:r>
                        <a:rPr dirty="0" sz="1200">
                          <a:solidFill>
                            <a:srgbClr val="40330D"/>
                          </a:solidFill>
                          <a:latin typeface="Arial"/>
                          <a:cs typeface="Arial"/>
                        </a:rPr>
                        <a:t>p</a:t>
                      </a:r>
                      <a:r>
                        <a:rPr dirty="0" sz="1200">
                          <a:solidFill>
                            <a:srgbClr val="40330D"/>
                          </a:solidFill>
                          <a:latin typeface="Arial"/>
                          <a:cs typeface="Arial"/>
                        </a:rPr>
                        <a:t>m</a:t>
                      </a:r>
                      <a:r>
                        <a:rPr dirty="0" sz="1200">
                          <a:solidFill>
                            <a:srgbClr val="40330D"/>
                          </a:solidFill>
                          <a:latin typeface="Arial"/>
                          <a:cs typeface="Arial"/>
                        </a:rPr>
                        <a:t>-</a:t>
                      </a:r>
                      <a:r>
                        <a:rPr dirty="0" sz="1200">
                          <a:solidFill>
                            <a:srgbClr val="40330D"/>
                          </a:solidFill>
                          <a:latin typeface="Arial"/>
                          <a:cs typeface="Arial"/>
                        </a:rPr>
                        <a:t>1</a:t>
                      </a:r>
                      <a:r>
                        <a:rPr dirty="0" sz="1200">
                          <a:solidFill>
                            <a:srgbClr val="40330D"/>
                          </a:solidFill>
                          <a:latin typeface="Arial"/>
                          <a:cs typeface="Arial"/>
                        </a:rPr>
                        <a:t>p</a:t>
                      </a:r>
                      <a:r>
                        <a:rPr dirty="0" sz="1200">
                          <a:solidFill>
                            <a:srgbClr val="40330D"/>
                          </a:solidFill>
                          <a:latin typeface="Arial"/>
                          <a:cs typeface="Arial"/>
                        </a:rPr>
                        <a:t>m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R w="6067">
                      <a:solidFill>
                        <a:srgbClr val="FFFFFF"/>
                      </a:solidFill>
                      <a:prstDash val="solid"/>
                    </a:lnR>
                    <a:lnT w="8663">
                      <a:solidFill>
                        <a:srgbClr val="FFFFFF"/>
                      </a:solidFill>
                      <a:prstDash val="solid"/>
                    </a:lnT>
                    <a:lnB w="8663">
                      <a:solidFill>
                        <a:srgbClr val="FFFFFF"/>
                      </a:solidFill>
                      <a:prstDash val="solid"/>
                    </a:lnB>
                    <a:solidFill>
                      <a:srgbClr val="DEDEDA"/>
                    </a:solidFill>
                  </a:tcPr>
                </a:tc>
                <a:tc>
                  <a:txBody>
                    <a:bodyPr/>
                    <a:lstStyle/>
                    <a:p>
                      <a:pPr algn="ctr" marR="5080">
                        <a:lnSpc>
                          <a:spcPct val="100000"/>
                        </a:lnSpc>
                      </a:pPr>
                      <a:r>
                        <a:rPr dirty="0" sz="1200">
                          <a:solidFill>
                            <a:srgbClr val="40330D"/>
                          </a:solidFill>
                          <a:latin typeface="Arial"/>
                          <a:cs typeface="Arial"/>
                        </a:rPr>
                        <a:t>L</a:t>
                      </a:r>
                      <a:r>
                        <a:rPr dirty="0" sz="1200">
                          <a:solidFill>
                            <a:srgbClr val="40330D"/>
                          </a:solidFill>
                          <a:latin typeface="Arial"/>
                          <a:cs typeface="Arial"/>
                        </a:rPr>
                        <a:t>u</a:t>
                      </a:r>
                      <a:r>
                        <a:rPr dirty="0" sz="1200">
                          <a:solidFill>
                            <a:srgbClr val="40330D"/>
                          </a:solidFill>
                          <a:latin typeface="Arial"/>
                          <a:cs typeface="Arial"/>
                        </a:rPr>
                        <a:t>n</a:t>
                      </a:r>
                      <a:r>
                        <a:rPr dirty="0" sz="1200">
                          <a:solidFill>
                            <a:srgbClr val="40330D"/>
                          </a:solidFill>
                          <a:latin typeface="Arial"/>
                          <a:cs typeface="Arial"/>
                        </a:rPr>
                        <a:t>c</a:t>
                      </a:r>
                      <a:r>
                        <a:rPr dirty="0" sz="1200">
                          <a:solidFill>
                            <a:srgbClr val="40330D"/>
                          </a:solidFill>
                          <a:latin typeface="Arial"/>
                          <a:cs typeface="Arial"/>
                        </a:rPr>
                        <a:t>h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6067">
                      <a:solidFill>
                        <a:srgbClr val="FFFFFF"/>
                      </a:solidFill>
                      <a:prstDash val="solid"/>
                    </a:lnL>
                    <a:lnT w="8663">
                      <a:solidFill>
                        <a:srgbClr val="FFFFFF"/>
                      </a:solidFill>
                      <a:prstDash val="solid"/>
                    </a:lnT>
                    <a:lnB w="8663">
                      <a:solidFill>
                        <a:srgbClr val="FFFFFF"/>
                      </a:solidFill>
                      <a:prstDash val="solid"/>
                    </a:lnB>
                    <a:solidFill>
                      <a:srgbClr val="DEDEDA"/>
                    </a:solidFill>
                  </a:tcPr>
                </a:tc>
              </a:tr>
              <a:tr h="228817">
                <a:tc>
                  <a:txBody>
                    <a:bodyPr/>
                    <a:lstStyle/>
                    <a:p>
                      <a:pPr marL="245745">
                        <a:lnSpc>
                          <a:spcPct val="100000"/>
                        </a:lnSpc>
                      </a:pPr>
                      <a:r>
                        <a:rPr dirty="0" sz="1200">
                          <a:solidFill>
                            <a:srgbClr val="40330D"/>
                          </a:solidFill>
                          <a:latin typeface="Arial"/>
                          <a:cs typeface="Arial"/>
                        </a:rPr>
                        <a:t>1</a:t>
                      </a:r>
                      <a:r>
                        <a:rPr dirty="0" sz="1200">
                          <a:solidFill>
                            <a:srgbClr val="40330D"/>
                          </a:solidFill>
                          <a:latin typeface="Arial"/>
                          <a:cs typeface="Arial"/>
                        </a:rPr>
                        <a:t>p</a:t>
                      </a:r>
                      <a:r>
                        <a:rPr dirty="0" sz="1200">
                          <a:solidFill>
                            <a:srgbClr val="40330D"/>
                          </a:solidFill>
                          <a:latin typeface="Arial"/>
                          <a:cs typeface="Arial"/>
                        </a:rPr>
                        <a:t>m</a:t>
                      </a:r>
                      <a:r>
                        <a:rPr dirty="0" sz="1200">
                          <a:solidFill>
                            <a:srgbClr val="40330D"/>
                          </a:solidFill>
                          <a:latin typeface="Arial"/>
                          <a:cs typeface="Arial"/>
                        </a:rPr>
                        <a:t>-</a:t>
                      </a:r>
                      <a:r>
                        <a:rPr dirty="0" sz="1200">
                          <a:solidFill>
                            <a:srgbClr val="40330D"/>
                          </a:solidFill>
                          <a:latin typeface="Arial"/>
                          <a:cs typeface="Arial"/>
                        </a:rPr>
                        <a:t>1</a:t>
                      </a:r>
                      <a:r>
                        <a:rPr dirty="0" sz="1200">
                          <a:solidFill>
                            <a:srgbClr val="40330D"/>
                          </a:solidFill>
                          <a:latin typeface="Arial"/>
                          <a:cs typeface="Arial"/>
                        </a:rPr>
                        <a:t>:</a:t>
                      </a:r>
                      <a:r>
                        <a:rPr dirty="0" sz="1200">
                          <a:solidFill>
                            <a:srgbClr val="40330D"/>
                          </a:solidFill>
                          <a:latin typeface="Arial"/>
                          <a:cs typeface="Arial"/>
                        </a:rPr>
                        <a:t>4</a:t>
                      </a:r>
                      <a:r>
                        <a:rPr dirty="0" sz="1200">
                          <a:solidFill>
                            <a:srgbClr val="40330D"/>
                          </a:solidFill>
                          <a:latin typeface="Arial"/>
                          <a:cs typeface="Arial"/>
                        </a:rPr>
                        <a:t>5</a:t>
                      </a:r>
                      <a:r>
                        <a:rPr dirty="0" sz="1200">
                          <a:solidFill>
                            <a:srgbClr val="40330D"/>
                          </a:solidFill>
                          <a:latin typeface="Arial"/>
                          <a:cs typeface="Arial"/>
                        </a:rPr>
                        <a:t>p</a:t>
                      </a:r>
                      <a:r>
                        <a:rPr dirty="0" sz="1200">
                          <a:solidFill>
                            <a:srgbClr val="40330D"/>
                          </a:solidFill>
                          <a:latin typeface="Arial"/>
                          <a:cs typeface="Arial"/>
                        </a:rPr>
                        <a:t>m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R w="6067">
                      <a:solidFill>
                        <a:srgbClr val="FFFFFF"/>
                      </a:solidFill>
                      <a:prstDash val="solid"/>
                    </a:lnR>
                    <a:lnT w="8663">
                      <a:solidFill>
                        <a:srgbClr val="FFFFFF"/>
                      </a:solidFill>
                      <a:prstDash val="solid"/>
                    </a:lnT>
                    <a:lnB w="8663">
                      <a:solidFill>
                        <a:srgbClr val="FFFFFF"/>
                      </a:solidFill>
                      <a:prstDash val="solid"/>
                    </a:lnB>
                    <a:solidFill>
                      <a:srgbClr val="DEDEDA"/>
                    </a:solidFill>
                  </a:tcPr>
                </a:tc>
                <a:tc>
                  <a:txBody>
                    <a:bodyPr/>
                    <a:lstStyle/>
                    <a:p>
                      <a:pPr marL="659765">
                        <a:lnSpc>
                          <a:spcPts val="1425"/>
                        </a:lnSpc>
                      </a:pPr>
                      <a:r>
                        <a:rPr dirty="0" sz="1200">
                          <a:solidFill>
                            <a:srgbClr val="40330D"/>
                          </a:solidFill>
                          <a:latin typeface="Arial"/>
                          <a:cs typeface="Arial"/>
                        </a:rPr>
                        <a:t>T</a:t>
                      </a:r>
                      <a:r>
                        <a:rPr dirty="0" sz="1200">
                          <a:solidFill>
                            <a:srgbClr val="40330D"/>
                          </a:solidFill>
                          <a:latin typeface="Arial"/>
                          <a:cs typeface="Arial"/>
                        </a:rPr>
                        <a:t>e</a:t>
                      </a:r>
                      <a:r>
                        <a:rPr dirty="0" sz="1200">
                          <a:solidFill>
                            <a:srgbClr val="40330D"/>
                          </a:solidFill>
                          <a:latin typeface="Arial"/>
                          <a:cs typeface="Arial"/>
                        </a:rPr>
                        <a:t>c</a:t>
                      </a:r>
                      <a:r>
                        <a:rPr dirty="0" sz="1200">
                          <a:solidFill>
                            <a:srgbClr val="40330D"/>
                          </a:solidFill>
                          <a:latin typeface="Arial"/>
                          <a:cs typeface="Arial"/>
                        </a:rPr>
                        <a:t>h</a:t>
                      </a:r>
                      <a:r>
                        <a:rPr dirty="0" sz="1200">
                          <a:solidFill>
                            <a:srgbClr val="40330D"/>
                          </a:solidFill>
                          <a:latin typeface="Arial"/>
                          <a:cs typeface="Arial"/>
                        </a:rPr>
                        <a:t>n</a:t>
                      </a:r>
                      <a:r>
                        <a:rPr dirty="0" sz="1200">
                          <a:solidFill>
                            <a:srgbClr val="40330D"/>
                          </a:solidFill>
                          <a:latin typeface="Arial"/>
                          <a:cs typeface="Arial"/>
                        </a:rPr>
                        <a:t>o</a:t>
                      </a:r>
                      <a:r>
                        <a:rPr dirty="0" sz="1200">
                          <a:solidFill>
                            <a:srgbClr val="40330D"/>
                          </a:solidFill>
                          <a:latin typeface="Arial"/>
                          <a:cs typeface="Arial"/>
                        </a:rPr>
                        <a:t>l</a:t>
                      </a:r>
                      <a:r>
                        <a:rPr dirty="0" sz="1200">
                          <a:solidFill>
                            <a:srgbClr val="40330D"/>
                          </a:solidFill>
                          <a:latin typeface="Arial"/>
                          <a:cs typeface="Arial"/>
                        </a:rPr>
                        <a:t>o</a:t>
                      </a:r>
                      <a:r>
                        <a:rPr dirty="0" sz="1200">
                          <a:solidFill>
                            <a:srgbClr val="40330D"/>
                          </a:solidFill>
                          <a:latin typeface="Arial"/>
                          <a:cs typeface="Arial"/>
                        </a:rPr>
                        <a:t>g</a:t>
                      </a:r>
                      <a:r>
                        <a:rPr dirty="0" sz="1200">
                          <a:solidFill>
                            <a:srgbClr val="40330D"/>
                          </a:solidFill>
                          <a:latin typeface="Arial"/>
                          <a:cs typeface="Arial"/>
                        </a:rPr>
                        <a:t>y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6067">
                      <a:solidFill>
                        <a:srgbClr val="FFFFFF"/>
                      </a:solidFill>
                      <a:prstDash val="solid"/>
                    </a:lnL>
                    <a:lnT w="8663">
                      <a:solidFill>
                        <a:srgbClr val="FFFFFF"/>
                      </a:solidFill>
                      <a:prstDash val="solid"/>
                    </a:lnT>
                    <a:lnB w="8663">
                      <a:solidFill>
                        <a:srgbClr val="FFFFFF"/>
                      </a:solidFill>
                      <a:prstDash val="solid"/>
                    </a:lnB>
                    <a:solidFill>
                      <a:srgbClr val="DEDEDA"/>
                    </a:solidFill>
                  </a:tcPr>
                </a:tc>
              </a:tr>
              <a:tr h="228827">
                <a:tc>
                  <a:txBody>
                    <a:bodyPr/>
                    <a:lstStyle/>
                    <a:p>
                      <a:pPr marL="123825">
                        <a:lnSpc>
                          <a:spcPct val="100000"/>
                        </a:lnSpc>
                      </a:pPr>
                      <a:r>
                        <a:rPr dirty="0" sz="1200">
                          <a:solidFill>
                            <a:srgbClr val="40330D"/>
                          </a:solidFill>
                          <a:latin typeface="Arial"/>
                          <a:cs typeface="Arial"/>
                        </a:rPr>
                        <a:t>1</a:t>
                      </a:r>
                      <a:r>
                        <a:rPr dirty="0" sz="1200">
                          <a:solidFill>
                            <a:srgbClr val="40330D"/>
                          </a:solidFill>
                          <a:latin typeface="Arial"/>
                          <a:cs typeface="Arial"/>
                        </a:rPr>
                        <a:t>:</a:t>
                      </a:r>
                      <a:r>
                        <a:rPr dirty="0" sz="1200">
                          <a:solidFill>
                            <a:srgbClr val="40330D"/>
                          </a:solidFill>
                          <a:latin typeface="Arial"/>
                          <a:cs typeface="Arial"/>
                        </a:rPr>
                        <a:t>4</a:t>
                      </a:r>
                      <a:r>
                        <a:rPr dirty="0" sz="1200">
                          <a:solidFill>
                            <a:srgbClr val="40330D"/>
                          </a:solidFill>
                          <a:latin typeface="Arial"/>
                          <a:cs typeface="Arial"/>
                        </a:rPr>
                        <a:t>5</a:t>
                      </a:r>
                      <a:r>
                        <a:rPr dirty="0" sz="1200">
                          <a:solidFill>
                            <a:srgbClr val="40330D"/>
                          </a:solidFill>
                          <a:latin typeface="Arial"/>
                          <a:cs typeface="Arial"/>
                        </a:rPr>
                        <a:t>p</a:t>
                      </a:r>
                      <a:r>
                        <a:rPr dirty="0" sz="1200">
                          <a:solidFill>
                            <a:srgbClr val="40330D"/>
                          </a:solidFill>
                          <a:latin typeface="Arial"/>
                          <a:cs typeface="Arial"/>
                        </a:rPr>
                        <a:t>m</a:t>
                      </a:r>
                      <a:r>
                        <a:rPr dirty="0" sz="1200">
                          <a:solidFill>
                            <a:srgbClr val="40330D"/>
                          </a:solidFill>
                          <a:latin typeface="Arial"/>
                          <a:cs typeface="Arial"/>
                        </a:rPr>
                        <a:t>-</a:t>
                      </a:r>
                      <a:r>
                        <a:rPr dirty="0" sz="1200">
                          <a:solidFill>
                            <a:srgbClr val="40330D"/>
                          </a:solidFill>
                          <a:latin typeface="Arial"/>
                          <a:cs typeface="Arial"/>
                        </a:rPr>
                        <a:t>2</a:t>
                      </a:r>
                      <a:r>
                        <a:rPr dirty="0" sz="1200">
                          <a:solidFill>
                            <a:srgbClr val="40330D"/>
                          </a:solidFill>
                          <a:latin typeface="Arial"/>
                          <a:cs typeface="Arial"/>
                        </a:rPr>
                        <a:t>:</a:t>
                      </a:r>
                      <a:r>
                        <a:rPr dirty="0" sz="1200">
                          <a:solidFill>
                            <a:srgbClr val="40330D"/>
                          </a:solidFill>
                          <a:latin typeface="Arial"/>
                          <a:cs typeface="Arial"/>
                        </a:rPr>
                        <a:t>3</a:t>
                      </a:r>
                      <a:r>
                        <a:rPr dirty="0" sz="1200">
                          <a:solidFill>
                            <a:srgbClr val="40330D"/>
                          </a:solidFill>
                          <a:latin typeface="Arial"/>
                          <a:cs typeface="Arial"/>
                        </a:rPr>
                        <a:t>0</a:t>
                      </a:r>
                      <a:r>
                        <a:rPr dirty="0" sz="1200">
                          <a:solidFill>
                            <a:srgbClr val="40330D"/>
                          </a:solidFill>
                          <a:latin typeface="Arial"/>
                          <a:cs typeface="Arial"/>
                        </a:rPr>
                        <a:t>p</a:t>
                      </a:r>
                      <a:r>
                        <a:rPr dirty="0" sz="1200">
                          <a:solidFill>
                            <a:srgbClr val="40330D"/>
                          </a:solidFill>
                          <a:latin typeface="Arial"/>
                          <a:cs typeface="Arial"/>
                        </a:rPr>
                        <a:t>m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R w="6067">
                      <a:solidFill>
                        <a:srgbClr val="FFFFFF"/>
                      </a:solidFill>
                      <a:prstDash val="solid"/>
                    </a:lnR>
                    <a:lnT w="8663">
                      <a:solidFill>
                        <a:srgbClr val="FFFFFF"/>
                      </a:solidFill>
                      <a:prstDash val="solid"/>
                    </a:lnT>
                    <a:lnB w="8663">
                      <a:solidFill>
                        <a:srgbClr val="FFFFFF"/>
                      </a:solidFill>
                      <a:prstDash val="solid"/>
                    </a:lnB>
                    <a:solidFill>
                      <a:srgbClr val="DEDEDA"/>
                    </a:solidFill>
                  </a:tcPr>
                </a:tc>
                <a:tc>
                  <a:txBody>
                    <a:bodyPr/>
                    <a:lstStyle/>
                    <a:p>
                      <a:pPr marL="555625">
                        <a:lnSpc>
                          <a:spcPct val="100000"/>
                        </a:lnSpc>
                      </a:pPr>
                      <a:r>
                        <a:rPr dirty="0" sz="1200">
                          <a:solidFill>
                            <a:srgbClr val="40330D"/>
                          </a:solidFill>
                          <a:latin typeface="Arial"/>
                          <a:cs typeface="Arial"/>
                        </a:rPr>
                        <a:t>Q</a:t>
                      </a:r>
                      <a:r>
                        <a:rPr dirty="0" sz="1200">
                          <a:solidFill>
                            <a:srgbClr val="40330D"/>
                          </a:solidFill>
                          <a:latin typeface="Arial"/>
                          <a:cs typeface="Arial"/>
                        </a:rPr>
                        <a:t>u</a:t>
                      </a:r>
                      <a:r>
                        <a:rPr dirty="0" sz="1200">
                          <a:solidFill>
                            <a:srgbClr val="40330D"/>
                          </a:solidFill>
                          <a:latin typeface="Arial"/>
                          <a:cs typeface="Arial"/>
                        </a:rPr>
                        <a:t>r</a:t>
                      </a:r>
                      <a:r>
                        <a:rPr dirty="0" sz="1200">
                          <a:solidFill>
                            <a:srgbClr val="40330D"/>
                          </a:solidFill>
                          <a:latin typeface="Arial"/>
                          <a:cs typeface="Arial"/>
                        </a:rPr>
                        <a:t>a</a:t>
                      </a:r>
                      <a:r>
                        <a:rPr dirty="0" sz="1200">
                          <a:solidFill>
                            <a:srgbClr val="40330D"/>
                          </a:solidFill>
                          <a:latin typeface="Arial"/>
                          <a:cs typeface="Arial"/>
                        </a:rPr>
                        <a:t>n</a:t>
                      </a:r>
                      <a:r>
                        <a:rPr dirty="0" sz="1200">
                          <a:solidFill>
                            <a:srgbClr val="40330D"/>
                          </a:solidFill>
                          <a:latin typeface="Arial"/>
                          <a:cs typeface="Arial"/>
                        </a:rPr>
                        <a:t>/</a:t>
                      </a:r>
                      <a:r>
                        <a:rPr dirty="0" sz="1200">
                          <a:solidFill>
                            <a:srgbClr val="40330D"/>
                          </a:solidFill>
                          <a:latin typeface="Arial"/>
                          <a:cs typeface="Arial"/>
                        </a:rPr>
                        <a:t>T</a:t>
                      </a:r>
                      <a:r>
                        <a:rPr dirty="0" sz="1200">
                          <a:solidFill>
                            <a:srgbClr val="40330D"/>
                          </a:solidFill>
                          <a:latin typeface="Arial"/>
                          <a:cs typeface="Arial"/>
                        </a:rPr>
                        <a:t>a</a:t>
                      </a:r>
                      <a:r>
                        <a:rPr dirty="0" sz="1200">
                          <a:solidFill>
                            <a:srgbClr val="40330D"/>
                          </a:solidFill>
                          <a:latin typeface="Arial"/>
                          <a:cs typeface="Arial"/>
                        </a:rPr>
                        <a:t>f</a:t>
                      </a:r>
                      <a:r>
                        <a:rPr dirty="0" sz="1200">
                          <a:solidFill>
                            <a:srgbClr val="40330D"/>
                          </a:solidFill>
                          <a:latin typeface="Arial"/>
                          <a:cs typeface="Arial"/>
                        </a:rPr>
                        <a:t>s</a:t>
                      </a:r>
                      <a:r>
                        <a:rPr dirty="0" sz="1200">
                          <a:solidFill>
                            <a:srgbClr val="40330D"/>
                          </a:solidFill>
                          <a:latin typeface="Arial"/>
                          <a:cs typeface="Arial"/>
                        </a:rPr>
                        <a:t>i</a:t>
                      </a:r>
                      <a:r>
                        <a:rPr dirty="0" sz="1200">
                          <a:solidFill>
                            <a:srgbClr val="40330D"/>
                          </a:solidFill>
                          <a:latin typeface="Arial"/>
                          <a:cs typeface="Arial"/>
                        </a:rPr>
                        <a:t>r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6067">
                      <a:solidFill>
                        <a:srgbClr val="FFFFFF"/>
                      </a:solidFill>
                      <a:prstDash val="solid"/>
                    </a:lnL>
                    <a:lnT w="8663">
                      <a:solidFill>
                        <a:srgbClr val="FFFFFF"/>
                      </a:solidFill>
                      <a:prstDash val="solid"/>
                    </a:lnT>
                    <a:lnB w="8663">
                      <a:solidFill>
                        <a:srgbClr val="FFFFFF"/>
                      </a:solidFill>
                      <a:prstDash val="solid"/>
                    </a:lnB>
                    <a:solidFill>
                      <a:srgbClr val="DEDEDA"/>
                    </a:solidFill>
                  </a:tcPr>
                </a:tc>
              </a:tr>
              <a:tr h="228827">
                <a:tc>
                  <a:txBody>
                    <a:bodyPr/>
                    <a:lstStyle/>
                    <a:p>
                      <a:pPr marL="182880">
                        <a:lnSpc>
                          <a:spcPct val="100000"/>
                        </a:lnSpc>
                      </a:pPr>
                      <a:r>
                        <a:rPr dirty="0" sz="1200">
                          <a:solidFill>
                            <a:srgbClr val="40330D"/>
                          </a:solidFill>
                          <a:latin typeface="Arial"/>
                          <a:cs typeface="Arial"/>
                        </a:rPr>
                        <a:t>2</a:t>
                      </a:r>
                      <a:r>
                        <a:rPr dirty="0" sz="1200">
                          <a:solidFill>
                            <a:srgbClr val="40330D"/>
                          </a:solidFill>
                          <a:latin typeface="Arial"/>
                          <a:cs typeface="Arial"/>
                        </a:rPr>
                        <a:t>:</a:t>
                      </a:r>
                      <a:r>
                        <a:rPr dirty="0" sz="1200">
                          <a:solidFill>
                            <a:srgbClr val="40330D"/>
                          </a:solidFill>
                          <a:latin typeface="Arial"/>
                          <a:cs typeface="Arial"/>
                        </a:rPr>
                        <a:t>3</a:t>
                      </a:r>
                      <a:r>
                        <a:rPr dirty="0" sz="1200">
                          <a:solidFill>
                            <a:srgbClr val="40330D"/>
                          </a:solidFill>
                          <a:latin typeface="Arial"/>
                          <a:cs typeface="Arial"/>
                        </a:rPr>
                        <a:t>0</a:t>
                      </a:r>
                      <a:r>
                        <a:rPr dirty="0" sz="1200">
                          <a:solidFill>
                            <a:srgbClr val="40330D"/>
                          </a:solidFill>
                          <a:latin typeface="Arial"/>
                          <a:cs typeface="Arial"/>
                        </a:rPr>
                        <a:t>p</a:t>
                      </a:r>
                      <a:r>
                        <a:rPr dirty="0" sz="1200">
                          <a:solidFill>
                            <a:srgbClr val="40330D"/>
                          </a:solidFill>
                          <a:latin typeface="Arial"/>
                          <a:cs typeface="Arial"/>
                        </a:rPr>
                        <a:t>m</a:t>
                      </a:r>
                      <a:r>
                        <a:rPr dirty="0" sz="1200">
                          <a:solidFill>
                            <a:srgbClr val="40330D"/>
                          </a:solidFill>
                          <a:latin typeface="Arial"/>
                          <a:cs typeface="Arial"/>
                        </a:rPr>
                        <a:t>-</a:t>
                      </a:r>
                      <a:r>
                        <a:rPr dirty="0" sz="1200">
                          <a:solidFill>
                            <a:srgbClr val="40330D"/>
                          </a:solidFill>
                          <a:latin typeface="Arial"/>
                          <a:cs typeface="Arial"/>
                        </a:rPr>
                        <a:t>3</a:t>
                      </a:r>
                      <a:r>
                        <a:rPr dirty="0" sz="1200">
                          <a:solidFill>
                            <a:srgbClr val="40330D"/>
                          </a:solidFill>
                          <a:latin typeface="Arial"/>
                          <a:cs typeface="Arial"/>
                        </a:rPr>
                        <a:t>p</a:t>
                      </a:r>
                      <a:r>
                        <a:rPr dirty="0" sz="1200">
                          <a:solidFill>
                            <a:srgbClr val="40330D"/>
                          </a:solidFill>
                          <a:latin typeface="Arial"/>
                          <a:cs typeface="Arial"/>
                        </a:rPr>
                        <a:t>m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R w="6067">
                      <a:solidFill>
                        <a:srgbClr val="FFFFFF"/>
                      </a:solidFill>
                      <a:prstDash val="solid"/>
                    </a:lnR>
                    <a:lnT w="8663">
                      <a:solidFill>
                        <a:srgbClr val="FFFFFF"/>
                      </a:solidFill>
                      <a:prstDash val="solid"/>
                    </a:lnT>
                    <a:lnB w="8663">
                      <a:solidFill>
                        <a:srgbClr val="FFFFFF"/>
                      </a:solidFill>
                      <a:prstDash val="solid"/>
                    </a:lnB>
                    <a:solidFill>
                      <a:srgbClr val="DEDEDA"/>
                    </a:solidFill>
                  </a:tcPr>
                </a:tc>
                <a:tc>
                  <a:txBody>
                    <a:bodyPr/>
                    <a:lstStyle/>
                    <a:p>
                      <a:pPr marL="504190">
                        <a:lnSpc>
                          <a:spcPts val="1345"/>
                        </a:lnSpc>
                      </a:pPr>
                      <a:r>
                        <a:rPr dirty="0" sz="1200">
                          <a:solidFill>
                            <a:srgbClr val="40330D"/>
                          </a:solidFill>
                          <a:latin typeface="Arial"/>
                          <a:cs typeface="Arial"/>
                        </a:rPr>
                        <a:t>S</a:t>
                      </a:r>
                      <a:r>
                        <a:rPr dirty="0" sz="1200">
                          <a:solidFill>
                            <a:srgbClr val="40330D"/>
                          </a:solidFill>
                          <a:latin typeface="Arial"/>
                          <a:cs typeface="Arial"/>
                        </a:rPr>
                        <a:t>T</a:t>
                      </a:r>
                      <a:r>
                        <a:rPr dirty="0" sz="1200">
                          <a:solidFill>
                            <a:srgbClr val="40330D"/>
                          </a:solidFill>
                          <a:latin typeface="Arial"/>
                          <a:cs typeface="Arial"/>
                        </a:rPr>
                        <a:t>E</a:t>
                      </a:r>
                      <a:r>
                        <a:rPr dirty="0" sz="1200">
                          <a:solidFill>
                            <a:srgbClr val="40330D"/>
                          </a:solidFill>
                          <a:latin typeface="Arial"/>
                          <a:cs typeface="Arial"/>
                        </a:rPr>
                        <a:t>M</a:t>
                      </a:r>
                      <a:r>
                        <a:rPr dirty="0" sz="1200" spc="-120">
                          <a:solidFill>
                            <a:srgbClr val="40330D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solidFill>
                            <a:srgbClr val="40330D"/>
                          </a:solidFill>
                          <a:latin typeface="Arial"/>
                          <a:cs typeface="Arial"/>
                        </a:rPr>
                        <a:t>P</a:t>
                      </a:r>
                      <a:r>
                        <a:rPr dirty="0" sz="1200">
                          <a:solidFill>
                            <a:srgbClr val="40330D"/>
                          </a:solidFill>
                          <a:latin typeface="Arial"/>
                          <a:cs typeface="Arial"/>
                        </a:rPr>
                        <a:t>r</a:t>
                      </a:r>
                      <a:r>
                        <a:rPr dirty="0" sz="1200">
                          <a:solidFill>
                            <a:srgbClr val="40330D"/>
                          </a:solidFill>
                          <a:latin typeface="Arial"/>
                          <a:cs typeface="Arial"/>
                        </a:rPr>
                        <a:t>o</a:t>
                      </a:r>
                      <a:r>
                        <a:rPr dirty="0" sz="1200">
                          <a:solidFill>
                            <a:srgbClr val="40330D"/>
                          </a:solidFill>
                          <a:latin typeface="Arial"/>
                          <a:cs typeface="Arial"/>
                        </a:rPr>
                        <a:t>g</a:t>
                      </a:r>
                      <a:r>
                        <a:rPr dirty="0" sz="1200">
                          <a:solidFill>
                            <a:srgbClr val="40330D"/>
                          </a:solidFill>
                          <a:latin typeface="Arial"/>
                          <a:cs typeface="Arial"/>
                        </a:rPr>
                        <a:t>r</a:t>
                      </a:r>
                      <a:r>
                        <a:rPr dirty="0" sz="1200">
                          <a:solidFill>
                            <a:srgbClr val="40330D"/>
                          </a:solidFill>
                          <a:latin typeface="Arial"/>
                          <a:cs typeface="Arial"/>
                        </a:rPr>
                        <a:t>a</a:t>
                      </a:r>
                      <a:r>
                        <a:rPr dirty="0" sz="1200">
                          <a:solidFill>
                            <a:srgbClr val="40330D"/>
                          </a:solidFill>
                          <a:latin typeface="Arial"/>
                          <a:cs typeface="Arial"/>
                        </a:rPr>
                        <a:t>m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6067">
                      <a:solidFill>
                        <a:srgbClr val="FFFFFF"/>
                      </a:solidFill>
                      <a:prstDash val="solid"/>
                    </a:lnL>
                    <a:lnT w="8663">
                      <a:solidFill>
                        <a:srgbClr val="FFFFFF"/>
                      </a:solidFill>
                      <a:prstDash val="solid"/>
                    </a:lnT>
                    <a:lnB w="8663">
                      <a:solidFill>
                        <a:srgbClr val="FFFFFF"/>
                      </a:solidFill>
                      <a:prstDash val="solid"/>
                    </a:lnB>
                    <a:solidFill>
                      <a:srgbClr val="DEDEDA"/>
                    </a:solidFill>
                  </a:tcPr>
                </a:tc>
              </a:tr>
              <a:tr h="228817">
                <a:tc>
                  <a:txBody>
                    <a:bodyPr/>
                    <a:lstStyle/>
                    <a:p>
                      <a:pPr marL="200660">
                        <a:lnSpc>
                          <a:spcPct val="100000"/>
                        </a:lnSpc>
                      </a:pPr>
                      <a:r>
                        <a:rPr dirty="0" sz="1200">
                          <a:solidFill>
                            <a:srgbClr val="40330D"/>
                          </a:solidFill>
                          <a:latin typeface="Arial"/>
                          <a:cs typeface="Arial"/>
                        </a:rPr>
                        <a:t>3</a:t>
                      </a:r>
                      <a:r>
                        <a:rPr dirty="0" sz="1200">
                          <a:solidFill>
                            <a:srgbClr val="40330D"/>
                          </a:solidFill>
                          <a:latin typeface="Arial"/>
                          <a:cs typeface="Arial"/>
                        </a:rPr>
                        <a:t>p</a:t>
                      </a:r>
                      <a:r>
                        <a:rPr dirty="0" sz="1200">
                          <a:solidFill>
                            <a:srgbClr val="40330D"/>
                          </a:solidFill>
                          <a:latin typeface="Arial"/>
                          <a:cs typeface="Arial"/>
                        </a:rPr>
                        <a:t>m</a:t>
                      </a:r>
                      <a:r>
                        <a:rPr dirty="0" sz="1200">
                          <a:solidFill>
                            <a:srgbClr val="40330D"/>
                          </a:solidFill>
                          <a:latin typeface="Arial"/>
                          <a:cs typeface="Arial"/>
                        </a:rPr>
                        <a:t>-</a:t>
                      </a:r>
                      <a:r>
                        <a:rPr dirty="0" sz="1200">
                          <a:solidFill>
                            <a:srgbClr val="40330D"/>
                          </a:solidFill>
                          <a:latin typeface="Arial"/>
                          <a:cs typeface="Arial"/>
                        </a:rPr>
                        <a:t>3</a:t>
                      </a:r>
                      <a:r>
                        <a:rPr dirty="0" sz="1200">
                          <a:solidFill>
                            <a:srgbClr val="40330D"/>
                          </a:solidFill>
                          <a:latin typeface="Arial"/>
                          <a:cs typeface="Arial"/>
                        </a:rPr>
                        <a:t>:</a:t>
                      </a:r>
                      <a:r>
                        <a:rPr dirty="0" sz="1200">
                          <a:solidFill>
                            <a:srgbClr val="40330D"/>
                          </a:solidFill>
                          <a:latin typeface="Arial"/>
                          <a:cs typeface="Arial"/>
                        </a:rPr>
                        <a:t>3</a:t>
                      </a:r>
                      <a:r>
                        <a:rPr dirty="0" sz="1200">
                          <a:solidFill>
                            <a:srgbClr val="40330D"/>
                          </a:solidFill>
                          <a:latin typeface="Arial"/>
                          <a:cs typeface="Arial"/>
                        </a:rPr>
                        <a:t>0</a:t>
                      </a:r>
                      <a:r>
                        <a:rPr dirty="0" sz="1200">
                          <a:solidFill>
                            <a:srgbClr val="40330D"/>
                          </a:solidFill>
                          <a:latin typeface="Arial"/>
                          <a:cs typeface="Arial"/>
                        </a:rPr>
                        <a:t>p</a:t>
                      </a:r>
                      <a:r>
                        <a:rPr dirty="0" sz="1200">
                          <a:solidFill>
                            <a:srgbClr val="40330D"/>
                          </a:solidFill>
                          <a:latin typeface="Arial"/>
                          <a:cs typeface="Arial"/>
                        </a:rPr>
                        <a:t>m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R w="6067">
                      <a:solidFill>
                        <a:srgbClr val="FFFFFF"/>
                      </a:solidFill>
                      <a:prstDash val="solid"/>
                    </a:lnR>
                    <a:lnT w="8663">
                      <a:solidFill>
                        <a:srgbClr val="FFFFFF"/>
                      </a:solidFill>
                      <a:prstDash val="solid"/>
                    </a:lnT>
                    <a:lnB w="8663">
                      <a:solidFill>
                        <a:srgbClr val="FFFFFF"/>
                      </a:solidFill>
                      <a:prstDash val="solid"/>
                    </a:lnB>
                    <a:solidFill>
                      <a:srgbClr val="DEDEDA"/>
                    </a:solidFill>
                  </a:tcPr>
                </a:tc>
                <a:tc>
                  <a:txBody>
                    <a:bodyPr/>
                    <a:lstStyle/>
                    <a:p>
                      <a:pPr marL="407034">
                        <a:lnSpc>
                          <a:spcPct val="100000"/>
                        </a:lnSpc>
                      </a:pPr>
                      <a:r>
                        <a:rPr dirty="0" sz="1200">
                          <a:solidFill>
                            <a:srgbClr val="40330D"/>
                          </a:solidFill>
                          <a:latin typeface="Arial"/>
                          <a:cs typeface="Arial"/>
                        </a:rPr>
                        <a:t>P</a:t>
                      </a:r>
                      <a:r>
                        <a:rPr dirty="0" sz="1200">
                          <a:solidFill>
                            <a:srgbClr val="40330D"/>
                          </a:solidFill>
                          <a:latin typeface="Arial"/>
                          <a:cs typeface="Arial"/>
                        </a:rPr>
                        <a:t>h</a:t>
                      </a:r>
                      <a:r>
                        <a:rPr dirty="0" sz="1200">
                          <a:solidFill>
                            <a:srgbClr val="40330D"/>
                          </a:solidFill>
                          <a:latin typeface="Arial"/>
                          <a:cs typeface="Arial"/>
                        </a:rPr>
                        <a:t>y</a:t>
                      </a:r>
                      <a:r>
                        <a:rPr dirty="0" sz="1200">
                          <a:solidFill>
                            <a:srgbClr val="40330D"/>
                          </a:solidFill>
                          <a:latin typeface="Arial"/>
                          <a:cs typeface="Arial"/>
                        </a:rPr>
                        <a:t>s</a:t>
                      </a:r>
                      <a:r>
                        <a:rPr dirty="0" sz="1200">
                          <a:solidFill>
                            <a:srgbClr val="40330D"/>
                          </a:solidFill>
                          <a:latin typeface="Arial"/>
                          <a:cs typeface="Arial"/>
                        </a:rPr>
                        <a:t>i</a:t>
                      </a:r>
                      <a:r>
                        <a:rPr dirty="0" sz="1200">
                          <a:solidFill>
                            <a:srgbClr val="40330D"/>
                          </a:solidFill>
                          <a:latin typeface="Arial"/>
                          <a:cs typeface="Arial"/>
                        </a:rPr>
                        <a:t>c</a:t>
                      </a:r>
                      <a:r>
                        <a:rPr dirty="0" sz="1200">
                          <a:solidFill>
                            <a:srgbClr val="40330D"/>
                          </a:solidFill>
                          <a:latin typeface="Arial"/>
                          <a:cs typeface="Arial"/>
                        </a:rPr>
                        <a:t>a</a:t>
                      </a:r>
                      <a:r>
                        <a:rPr dirty="0" sz="1200">
                          <a:solidFill>
                            <a:srgbClr val="40330D"/>
                          </a:solidFill>
                          <a:latin typeface="Arial"/>
                          <a:cs typeface="Arial"/>
                        </a:rPr>
                        <a:t>l</a:t>
                      </a:r>
                      <a:r>
                        <a:rPr dirty="0" sz="1200" spc="-120">
                          <a:solidFill>
                            <a:srgbClr val="40330D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solidFill>
                            <a:srgbClr val="40330D"/>
                          </a:solidFill>
                          <a:latin typeface="Arial"/>
                          <a:cs typeface="Arial"/>
                        </a:rPr>
                        <a:t>E</a:t>
                      </a:r>
                      <a:r>
                        <a:rPr dirty="0" sz="1200">
                          <a:solidFill>
                            <a:srgbClr val="40330D"/>
                          </a:solidFill>
                          <a:latin typeface="Arial"/>
                          <a:cs typeface="Arial"/>
                        </a:rPr>
                        <a:t>d</a:t>
                      </a:r>
                      <a:r>
                        <a:rPr dirty="0" sz="1200">
                          <a:solidFill>
                            <a:srgbClr val="40330D"/>
                          </a:solidFill>
                          <a:latin typeface="Arial"/>
                          <a:cs typeface="Arial"/>
                        </a:rPr>
                        <a:t>u</a:t>
                      </a:r>
                      <a:r>
                        <a:rPr dirty="0" sz="1200">
                          <a:solidFill>
                            <a:srgbClr val="40330D"/>
                          </a:solidFill>
                          <a:latin typeface="Arial"/>
                          <a:cs typeface="Arial"/>
                        </a:rPr>
                        <a:t>c</a:t>
                      </a:r>
                      <a:r>
                        <a:rPr dirty="0" sz="1200">
                          <a:solidFill>
                            <a:srgbClr val="40330D"/>
                          </a:solidFill>
                          <a:latin typeface="Arial"/>
                          <a:cs typeface="Arial"/>
                        </a:rPr>
                        <a:t>a</a:t>
                      </a:r>
                      <a:r>
                        <a:rPr dirty="0" sz="1200">
                          <a:solidFill>
                            <a:srgbClr val="40330D"/>
                          </a:solidFill>
                          <a:latin typeface="Arial"/>
                          <a:cs typeface="Arial"/>
                        </a:rPr>
                        <a:t>t</a:t>
                      </a:r>
                      <a:r>
                        <a:rPr dirty="0" sz="1200">
                          <a:solidFill>
                            <a:srgbClr val="40330D"/>
                          </a:solidFill>
                          <a:latin typeface="Arial"/>
                          <a:cs typeface="Arial"/>
                        </a:rPr>
                        <a:t>i</a:t>
                      </a:r>
                      <a:r>
                        <a:rPr dirty="0" sz="1200">
                          <a:solidFill>
                            <a:srgbClr val="40330D"/>
                          </a:solidFill>
                          <a:latin typeface="Arial"/>
                          <a:cs typeface="Arial"/>
                        </a:rPr>
                        <a:t>o</a:t>
                      </a:r>
                      <a:r>
                        <a:rPr dirty="0" sz="1200">
                          <a:solidFill>
                            <a:srgbClr val="40330D"/>
                          </a:solidFill>
                          <a:latin typeface="Arial"/>
                          <a:cs typeface="Arial"/>
                        </a:rPr>
                        <a:t>n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6067">
                      <a:solidFill>
                        <a:srgbClr val="FFFFFF"/>
                      </a:solidFill>
                      <a:prstDash val="solid"/>
                    </a:lnL>
                    <a:lnT w="8663">
                      <a:solidFill>
                        <a:srgbClr val="FFFFFF"/>
                      </a:solidFill>
                      <a:prstDash val="solid"/>
                    </a:lnT>
                    <a:lnB w="8663">
                      <a:solidFill>
                        <a:srgbClr val="FFFFFF"/>
                      </a:solidFill>
                      <a:prstDash val="solid"/>
                    </a:lnB>
                    <a:solidFill>
                      <a:srgbClr val="DEDEDA"/>
                    </a:solidFill>
                  </a:tcPr>
                </a:tc>
              </a:tr>
              <a:tr h="228827">
                <a:tc>
                  <a:txBody>
                    <a:bodyPr/>
                    <a:lstStyle/>
                    <a:p>
                      <a:pPr marL="216535">
                        <a:lnSpc>
                          <a:spcPct val="100000"/>
                        </a:lnSpc>
                      </a:pPr>
                      <a:r>
                        <a:rPr dirty="0" sz="1200">
                          <a:solidFill>
                            <a:srgbClr val="40330D"/>
                          </a:solidFill>
                          <a:latin typeface="Arial"/>
                          <a:cs typeface="Arial"/>
                        </a:rPr>
                        <a:t>3</a:t>
                      </a:r>
                      <a:r>
                        <a:rPr dirty="0" sz="1200">
                          <a:solidFill>
                            <a:srgbClr val="40330D"/>
                          </a:solidFill>
                          <a:latin typeface="Arial"/>
                          <a:cs typeface="Arial"/>
                        </a:rPr>
                        <a:t>:</a:t>
                      </a:r>
                      <a:r>
                        <a:rPr dirty="0" sz="1200">
                          <a:solidFill>
                            <a:srgbClr val="40330D"/>
                          </a:solidFill>
                          <a:latin typeface="Arial"/>
                          <a:cs typeface="Arial"/>
                        </a:rPr>
                        <a:t>3</a:t>
                      </a:r>
                      <a:r>
                        <a:rPr dirty="0" sz="1200">
                          <a:solidFill>
                            <a:srgbClr val="40330D"/>
                          </a:solidFill>
                          <a:latin typeface="Arial"/>
                          <a:cs typeface="Arial"/>
                        </a:rPr>
                        <a:t>0</a:t>
                      </a:r>
                      <a:r>
                        <a:rPr dirty="0" sz="1200">
                          <a:solidFill>
                            <a:srgbClr val="40330D"/>
                          </a:solidFill>
                          <a:latin typeface="Arial"/>
                          <a:cs typeface="Arial"/>
                        </a:rPr>
                        <a:t>p</a:t>
                      </a:r>
                      <a:r>
                        <a:rPr dirty="0" sz="1200">
                          <a:solidFill>
                            <a:srgbClr val="40330D"/>
                          </a:solidFill>
                          <a:latin typeface="Arial"/>
                          <a:cs typeface="Arial"/>
                        </a:rPr>
                        <a:t>m</a:t>
                      </a:r>
                      <a:r>
                        <a:rPr dirty="0" sz="1200">
                          <a:solidFill>
                            <a:srgbClr val="40330D"/>
                          </a:solidFill>
                          <a:latin typeface="Arial"/>
                          <a:cs typeface="Arial"/>
                        </a:rPr>
                        <a:t>-</a:t>
                      </a:r>
                      <a:r>
                        <a:rPr dirty="0" sz="1200">
                          <a:solidFill>
                            <a:srgbClr val="40330D"/>
                          </a:solidFill>
                          <a:latin typeface="Arial"/>
                          <a:cs typeface="Arial"/>
                        </a:rPr>
                        <a:t>4</a:t>
                      </a:r>
                      <a:r>
                        <a:rPr dirty="0" sz="1200">
                          <a:solidFill>
                            <a:srgbClr val="40330D"/>
                          </a:solidFill>
                          <a:latin typeface="Arial"/>
                          <a:cs typeface="Arial"/>
                        </a:rPr>
                        <a:t>p</a:t>
                      </a:r>
                      <a:r>
                        <a:rPr dirty="0" sz="1200">
                          <a:solidFill>
                            <a:srgbClr val="40330D"/>
                          </a:solidFill>
                          <a:latin typeface="Arial"/>
                          <a:cs typeface="Arial"/>
                        </a:rPr>
                        <a:t>m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R w="6067">
                      <a:solidFill>
                        <a:srgbClr val="FFFFFF"/>
                      </a:solidFill>
                      <a:prstDash val="solid"/>
                    </a:lnR>
                    <a:lnT w="8663">
                      <a:solidFill>
                        <a:srgbClr val="FFFFFF"/>
                      </a:solidFill>
                      <a:prstDash val="solid"/>
                    </a:lnT>
                    <a:lnB w="8663">
                      <a:solidFill>
                        <a:srgbClr val="FFFFFF"/>
                      </a:solidFill>
                      <a:prstDash val="solid"/>
                    </a:lnB>
                    <a:solidFill>
                      <a:srgbClr val="DEDEDA"/>
                    </a:solidFill>
                  </a:tcPr>
                </a:tc>
                <a:tc>
                  <a:txBody>
                    <a:bodyPr/>
                    <a:lstStyle/>
                    <a:p>
                      <a:pPr marL="123189">
                        <a:lnSpc>
                          <a:spcPct val="100000"/>
                        </a:lnSpc>
                      </a:pPr>
                      <a:r>
                        <a:rPr dirty="0" sz="1200">
                          <a:solidFill>
                            <a:srgbClr val="40330D"/>
                          </a:solidFill>
                          <a:latin typeface="Arial"/>
                          <a:cs typeface="Arial"/>
                        </a:rPr>
                        <a:t>S</a:t>
                      </a:r>
                      <a:r>
                        <a:rPr dirty="0" sz="1200">
                          <a:solidFill>
                            <a:srgbClr val="40330D"/>
                          </a:solidFill>
                          <a:latin typeface="Arial"/>
                          <a:cs typeface="Arial"/>
                        </a:rPr>
                        <a:t>t</a:t>
                      </a:r>
                      <a:r>
                        <a:rPr dirty="0" sz="1200">
                          <a:solidFill>
                            <a:srgbClr val="40330D"/>
                          </a:solidFill>
                          <a:latin typeface="Arial"/>
                          <a:cs typeface="Arial"/>
                        </a:rPr>
                        <a:t>u</a:t>
                      </a:r>
                      <a:r>
                        <a:rPr dirty="0" sz="1200">
                          <a:solidFill>
                            <a:srgbClr val="40330D"/>
                          </a:solidFill>
                          <a:latin typeface="Arial"/>
                          <a:cs typeface="Arial"/>
                        </a:rPr>
                        <a:t>d</a:t>
                      </a:r>
                      <a:r>
                        <a:rPr dirty="0" sz="1200">
                          <a:solidFill>
                            <a:srgbClr val="40330D"/>
                          </a:solidFill>
                          <a:latin typeface="Arial"/>
                          <a:cs typeface="Arial"/>
                        </a:rPr>
                        <a:t>y</a:t>
                      </a:r>
                      <a:r>
                        <a:rPr dirty="0" sz="1200" spc="-120">
                          <a:solidFill>
                            <a:srgbClr val="40330D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solidFill>
                            <a:srgbClr val="40330D"/>
                          </a:solidFill>
                          <a:latin typeface="Arial"/>
                          <a:cs typeface="Arial"/>
                        </a:rPr>
                        <a:t>H</a:t>
                      </a:r>
                      <a:r>
                        <a:rPr dirty="0" sz="1200">
                          <a:solidFill>
                            <a:srgbClr val="40330D"/>
                          </a:solidFill>
                          <a:latin typeface="Arial"/>
                          <a:cs typeface="Arial"/>
                        </a:rPr>
                        <a:t>o</a:t>
                      </a:r>
                      <a:r>
                        <a:rPr dirty="0" sz="1200">
                          <a:solidFill>
                            <a:srgbClr val="40330D"/>
                          </a:solidFill>
                          <a:latin typeface="Arial"/>
                          <a:cs typeface="Arial"/>
                        </a:rPr>
                        <a:t>u</a:t>
                      </a:r>
                      <a:r>
                        <a:rPr dirty="0" sz="1200">
                          <a:solidFill>
                            <a:srgbClr val="40330D"/>
                          </a:solidFill>
                          <a:latin typeface="Arial"/>
                          <a:cs typeface="Arial"/>
                        </a:rPr>
                        <a:t>r</a:t>
                      </a:r>
                      <a:r>
                        <a:rPr dirty="0" sz="1200">
                          <a:solidFill>
                            <a:srgbClr val="40330D"/>
                          </a:solidFill>
                          <a:latin typeface="Arial"/>
                          <a:cs typeface="Arial"/>
                        </a:rPr>
                        <a:t>/</a:t>
                      </a:r>
                      <a:r>
                        <a:rPr dirty="0" sz="1200">
                          <a:solidFill>
                            <a:srgbClr val="40330D"/>
                          </a:solidFill>
                          <a:latin typeface="Arial"/>
                          <a:cs typeface="Arial"/>
                        </a:rPr>
                        <a:t>C</a:t>
                      </a:r>
                      <a:r>
                        <a:rPr dirty="0" sz="1200">
                          <a:solidFill>
                            <a:srgbClr val="40330D"/>
                          </a:solidFill>
                          <a:latin typeface="Arial"/>
                          <a:cs typeface="Arial"/>
                        </a:rPr>
                        <a:t>l</a:t>
                      </a:r>
                      <a:r>
                        <a:rPr dirty="0" sz="1200">
                          <a:solidFill>
                            <a:srgbClr val="40330D"/>
                          </a:solidFill>
                          <a:latin typeface="Arial"/>
                          <a:cs typeface="Arial"/>
                        </a:rPr>
                        <a:t>u</a:t>
                      </a:r>
                      <a:r>
                        <a:rPr dirty="0" sz="1200">
                          <a:solidFill>
                            <a:srgbClr val="40330D"/>
                          </a:solidFill>
                          <a:latin typeface="Arial"/>
                          <a:cs typeface="Arial"/>
                        </a:rPr>
                        <a:t>b</a:t>
                      </a:r>
                      <a:r>
                        <a:rPr dirty="0" sz="1200" spc="-120">
                          <a:solidFill>
                            <a:srgbClr val="40330D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solidFill>
                            <a:srgbClr val="40330D"/>
                          </a:solidFill>
                          <a:latin typeface="Arial"/>
                          <a:cs typeface="Arial"/>
                        </a:rPr>
                        <a:t>A</a:t>
                      </a:r>
                      <a:r>
                        <a:rPr dirty="0" sz="1200">
                          <a:solidFill>
                            <a:srgbClr val="40330D"/>
                          </a:solidFill>
                          <a:latin typeface="Arial"/>
                          <a:cs typeface="Arial"/>
                        </a:rPr>
                        <a:t>c</a:t>
                      </a:r>
                      <a:r>
                        <a:rPr dirty="0" sz="1200">
                          <a:solidFill>
                            <a:srgbClr val="40330D"/>
                          </a:solidFill>
                          <a:latin typeface="Arial"/>
                          <a:cs typeface="Arial"/>
                        </a:rPr>
                        <a:t>t</a:t>
                      </a:r>
                      <a:r>
                        <a:rPr dirty="0" sz="1200">
                          <a:solidFill>
                            <a:srgbClr val="40330D"/>
                          </a:solidFill>
                          <a:latin typeface="Arial"/>
                          <a:cs typeface="Arial"/>
                        </a:rPr>
                        <a:t>i</a:t>
                      </a:r>
                      <a:r>
                        <a:rPr dirty="0" sz="1200">
                          <a:solidFill>
                            <a:srgbClr val="40330D"/>
                          </a:solidFill>
                          <a:latin typeface="Arial"/>
                          <a:cs typeface="Arial"/>
                        </a:rPr>
                        <a:t>v</a:t>
                      </a:r>
                      <a:r>
                        <a:rPr dirty="0" sz="1200">
                          <a:solidFill>
                            <a:srgbClr val="40330D"/>
                          </a:solidFill>
                          <a:latin typeface="Arial"/>
                          <a:cs typeface="Arial"/>
                        </a:rPr>
                        <a:t>i</a:t>
                      </a:r>
                      <a:r>
                        <a:rPr dirty="0" sz="1200">
                          <a:solidFill>
                            <a:srgbClr val="40330D"/>
                          </a:solidFill>
                          <a:latin typeface="Arial"/>
                          <a:cs typeface="Arial"/>
                        </a:rPr>
                        <a:t>t</a:t>
                      </a:r>
                      <a:r>
                        <a:rPr dirty="0" sz="1200">
                          <a:solidFill>
                            <a:srgbClr val="40330D"/>
                          </a:solidFill>
                          <a:latin typeface="Arial"/>
                          <a:cs typeface="Arial"/>
                        </a:rPr>
                        <a:t>i</a:t>
                      </a:r>
                      <a:r>
                        <a:rPr dirty="0" sz="1200">
                          <a:solidFill>
                            <a:srgbClr val="40330D"/>
                          </a:solidFill>
                          <a:latin typeface="Arial"/>
                          <a:cs typeface="Arial"/>
                        </a:rPr>
                        <a:t>e</a:t>
                      </a:r>
                      <a:r>
                        <a:rPr dirty="0" sz="1200">
                          <a:solidFill>
                            <a:srgbClr val="40330D"/>
                          </a:solidFill>
                          <a:latin typeface="Arial"/>
                          <a:cs typeface="Arial"/>
                        </a:rPr>
                        <a:t>s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6067">
                      <a:solidFill>
                        <a:srgbClr val="FFFFFF"/>
                      </a:solidFill>
                      <a:prstDash val="solid"/>
                    </a:lnL>
                    <a:lnT w="8663">
                      <a:solidFill>
                        <a:srgbClr val="FFFFFF"/>
                      </a:solidFill>
                      <a:prstDash val="solid"/>
                    </a:lnT>
                    <a:lnB w="8663">
                      <a:solidFill>
                        <a:srgbClr val="FFFFFF"/>
                      </a:solidFill>
                      <a:prstDash val="solid"/>
                    </a:lnB>
                    <a:solidFill>
                      <a:srgbClr val="DEDEDA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0" name="object 10"/>
          <p:cNvGraphicFramePr>
            <a:graphicFrameLocks noGrp="1"/>
          </p:cNvGraphicFramePr>
          <p:nvPr/>
        </p:nvGraphicFramePr>
        <p:xfrm>
          <a:off x="3560305" y="1953408"/>
          <a:ext cx="3589654" cy="252603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327457"/>
                <a:gridCol w="2248712"/>
              </a:tblGrid>
              <a:tr h="228817">
                <a:tc>
                  <a:txBody>
                    <a:bodyPr/>
                    <a:lstStyle/>
                    <a:p>
                      <a:pPr marL="311785">
                        <a:lnSpc>
                          <a:spcPct val="100000"/>
                        </a:lnSpc>
                      </a:pPr>
                      <a:r>
                        <a:rPr dirty="0" sz="1200">
                          <a:solidFill>
                            <a:srgbClr val="40330D"/>
                          </a:solidFill>
                          <a:latin typeface="Arial"/>
                          <a:cs typeface="Arial"/>
                        </a:rPr>
                        <a:t>8</a:t>
                      </a:r>
                      <a:r>
                        <a:rPr dirty="0" sz="1200">
                          <a:solidFill>
                            <a:srgbClr val="40330D"/>
                          </a:solidFill>
                          <a:latin typeface="Arial"/>
                          <a:cs typeface="Arial"/>
                        </a:rPr>
                        <a:t>a</a:t>
                      </a:r>
                      <a:r>
                        <a:rPr dirty="0" sz="1200">
                          <a:solidFill>
                            <a:srgbClr val="40330D"/>
                          </a:solidFill>
                          <a:latin typeface="Arial"/>
                          <a:cs typeface="Arial"/>
                        </a:rPr>
                        <a:t>m</a:t>
                      </a:r>
                      <a:r>
                        <a:rPr dirty="0" sz="1200">
                          <a:solidFill>
                            <a:srgbClr val="40330D"/>
                          </a:solidFill>
                          <a:latin typeface="Arial"/>
                          <a:cs typeface="Arial"/>
                        </a:rPr>
                        <a:t>-</a:t>
                      </a:r>
                      <a:r>
                        <a:rPr dirty="0" sz="1200">
                          <a:solidFill>
                            <a:srgbClr val="40330D"/>
                          </a:solidFill>
                          <a:latin typeface="Arial"/>
                          <a:cs typeface="Arial"/>
                        </a:rPr>
                        <a:t>9</a:t>
                      </a:r>
                      <a:r>
                        <a:rPr dirty="0" sz="1200">
                          <a:solidFill>
                            <a:srgbClr val="40330D"/>
                          </a:solidFill>
                          <a:latin typeface="Arial"/>
                          <a:cs typeface="Arial"/>
                        </a:rPr>
                        <a:t>a</a:t>
                      </a:r>
                      <a:r>
                        <a:rPr dirty="0" sz="1200">
                          <a:solidFill>
                            <a:srgbClr val="40330D"/>
                          </a:solidFill>
                          <a:latin typeface="Arial"/>
                          <a:cs typeface="Arial"/>
                        </a:rPr>
                        <a:t>m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R w="8662">
                      <a:solidFill>
                        <a:srgbClr val="FFFFFF"/>
                      </a:solidFill>
                      <a:prstDash val="solid"/>
                    </a:lnR>
                    <a:lnT w="8663">
                      <a:solidFill>
                        <a:srgbClr val="FFFFFF"/>
                      </a:solidFill>
                      <a:prstDash val="solid"/>
                    </a:lnT>
                    <a:lnB w="8663">
                      <a:solidFill>
                        <a:srgbClr val="FFFFFF"/>
                      </a:solidFill>
                      <a:prstDash val="solid"/>
                    </a:lnB>
                    <a:solidFill>
                      <a:srgbClr val="DEDEDA"/>
                    </a:solidFill>
                  </a:tcPr>
                </a:tc>
                <a:tc>
                  <a:txBody>
                    <a:bodyPr/>
                    <a:lstStyle/>
                    <a:p>
                      <a:pPr marL="339090">
                        <a:lnSpc>
                          <a:spcPts val="1350"/>
                        </a:lnSpc>
                      </a:pPr>
                      <a:r>
                        <a:rPr dirty="0" sz="1200">
                          <a:solidFill>
                            <a:srgbClr val="40330D"/>
                          </a:solidFill>
                          <a:latin typeface="Arial"/>
                          <a:cs typeface="Arial"/>
                        </a:rPr>
                        <a:t>E</a:t>
                      </a:r>
                      <a:r>
                        <a:rPr dirty="0" sz="1200">
                          <a:solidFill>
                            <a:srgbClr val="40330D"/>
                          </a:solidFill>
                          <a:latin typeface="Arial"/>
                          <a:cs typeface="Arial"/>
                        </a:rPr>
                        <a:t>n</a:t>
                      </a:r>
                      <a:r>
                        <a:rPr dirty="0" sz="1200">
                          <a:solidFill>
                            <a:srgbClr val="40330D"/>
                          </a:solidFill>
                          <a:latin typeface="Arial"/>
                          <a:cs typeface="Arial"/>
                        </a:rPr>
                        <a:t>g</a:t>
                      </a:r>
                      <a:r>
                        <a:rPr dirty="0" sz="1200">
                          <a:solidFill>
                            <a:srgbClr val="40330D"/>
                          </a:solidFill>
                          <a:latin typeface="Arial"/>
                          <a:cs typeface="Arial"/>
                        </a:rPr>
                        <a:t>li</a:t>
                      </a:r>
                      <a:r>
                        <a:rPr dirty="0" sz="1200">
                          <a:solidFill>
                            <a:srgbClr val="40330D"/>
                          </a:solidFill>
                          <a:latin typeface="Arial"/>
                          <a:cs typeface="Arial"/>
                        </a:rPr>
                        <a:t>s</a:t>
                      </a:r>
                      <a:r>
                        <a:rPr dirty="0" sz="1200">
                          <a:solidFill>
                            <a:srgbClr val="40330D"/>
                          </a:solidFill>
                          <a:latin typeface="Arial"/>
                          <a:cs typeface="Arial"/>
                        </a:rPr>
                        <a:t>h</a:t>
                      </a:r>
                      <a:r>
                        <a:rPr dirty="0" sz="1200" spc="-120">
                          <a:solidFill>
                            <a:srgbClr val="40330D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solidFill>
                            <a:srgbClr val="40330D"/>
                          </a:solidFill>
                          <a:latin typeface="Arial"/>
                          <a:cs typeface="Arial"/>
                        </a:rPr>
                        <a:t>L</a:t>
                      </a:r>
                      <a:r>
                        <a:rPr dirty="0" sz="1200">
                          <a:solidFill>
                            <a:srgbClr val="40330D"/>
                          </a:solidFill>
                          <a:latin typeface="Arial"/>
                          <a:cs typeface="Arial"/>
                        </a:rPr>
                        <a:t>a</a:t>
                      </a:r>
                      <a:r>
                        <a:rPr dirty="0" sz="1200">
                          <a:solidFill>
                            <a:srgbClr val="40330D"/>
                          </a:solidFill>
                          <a:latin typeface="Arial"/>
                          <a:cs typeface="Arial"/>
                        </a:rPr>
                        <a:t>n</a:t>
                      </a:r>
                      <a:r>
                        <a:rPr dirty="0" sz="1200">
                          <a:solidFill>
                            <a:srgbClr val="40330D"/>
                          </a:solidFill>
                          <a:latin typeface="Arial"/>
                          <a:cs typeface="Arial"/>
                        </a:rPr>
                        <a:t>g</a:t>
                      </a:r>
                      <a:r>
                        <a:rPr dirty="0" sz="1200">
                          <a:solidFill>
                            <a:srgbClr val="40330D"/>
                          </a:solidFill>
                          <a:latin typeface="Arial"/>
                          <a:cs typeface="Arial"/>
                        </a:rPr>
                        <a:t>u</a:t>
                      </a:r>
                      <a:r>
                        <a:rPr dirty="0" sz="1200">
                          <a:solidFill>
                            <a:srgbClr val="40330D"/>
                          </a:solidFill>
                          <a:latin typeface="Arial"/>
                          <a:cs typeface="Arial"/>
                        </a:rPr>
                        <a:t>a</a:t>
                      </a:r>
                      <a:r>
                        <a:rPr dirty="0" sz="1200">
                          <a:solidFill>
                            <a:srgbClr val="40330D"/>
                          </a:solidFill>
                          <a:latin typeface="Arial"/>
                          <a:cs typeface="Arial"/>
                        </a:rPr>
                        <a:t>g</a:t>
                      </a:r>
                      <a:r>
                        <a:rPr dirty="0" sz="1200">
                          <a:solidFill>
                            <a:srgbClr val="40330D"/>
                          </a:solidFill>
                          <a:latin typeface="Arial"/>
                          <a:cs typeface="Arial"/>
                        </a:rPr>
                        <a:t>e</a:t>
                      </a:r>
                      <a:r>
                        <a:rPr dirty="0" sz="1200" spc="-120">
                          <a:solidFill>
                            <a:srgbClr val="40330D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solidFill>
                            <a:srgbClr val="40330D"/>
                          </a:solidFill>
                          <a:latin typeface="Arial"/>
                          <a:cs typeface="Arial"/>
                        </a:rPr>
                        <a:t>A</a:t>
                      </a:r>
                      <a:r>
                        <a:rPr dirty="0" sz="1200">
                          <a:solidFill>
                            <a:srgbClr val="40330D"/>
                          </a:solidFill>
                          <a:latin typeface="Arial"/>
                          <a:cs typeface="Arial"/>
                        </a:rPr>
                        <a:t>r</a:t>
                      </a:r>
                      <a:r>
                        <a:rPr dirty="0" sz="1200">
                          <a:solidFill>
                            <a:srgbClr val="40330D"/>
                          </a:solidFill>
                          <a:latin typeface="Arial"/>
                          <a:cs typeface="Arial"/>
                        </a:rPr>
                        <a:t>t</a:t>
                      </a:r>
                      <a:r>
                        <a:rPr dirty="0" sz="1200">
                          <a:solidFill>
                            <a:srgbClr val="40330D"/>
                          </a:solidFill>
                          <a:latin typeface="Arial"/>
                          <a:cs typeface="Arial"/>
                        </a:rPr>
                        <a:t>s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8662">
                      <a:solidFill>
                        <a:srgbClr val="FFFFFF"/>
                      </a:solidFill>
                      <a:prstDash val="solid"/>
                    </a:lnL>
                    <a:lnT w="8663">
                      <a:solidFill>
                        <a:srgbClr val="FFFFFF"/>
                      </a:solidFill>
                      <a:prstDash val="solid"/>
                    </a:lnT>
                    <a:lnB w="8663">
                      <a:solidFill>
                        <a:srgbClr val="FFFFFF"/>
                      </a:solidFill>
                      <a:prstDash val="solid"/>
                    </a:lnB>
                    <a:solidFill>
                      <a:srgbClr val="DEDEDA"/>
                    </a:solidFill>
                  </a:tcPr>
                </a:tc>
              </a:tr>
              <a:tr h="228827">
                <a:tc>
                  <a:txBody>
                    <a:bodyPr/>
                    <a:lstStyle/>
                    <a:p>
                      <a:pPr marL="276225">
                        <a:lnSpc>
                          <a:spcPts val="1410"/>
                        </a:lnSpc>
                      </a:pPr>
                      <a:r>
                        <a:rPr dirty="0" sz="1200">
                          <a:solidFill>
                            <a:srgbClr val="40330D"/>
                          </a:solidFill>
                          <a:latin typeface="Arial"/>
                          <a:cs typeface="Arial"/>
                        </a:rPr>
                        <a:t>9</a:t>
                      </a:r>
                      <a:r>
                        <a:rPr dirty="0" sz="1200">
                          <a:solidFill>
                            <a:srgbClr val="40330D"/>
                          </a:solidFill>
                          <a:latin typeface="Arial"/>
                          <a:cs typeface="Arial"/>
                        </a:rPr>
                        <a:t>a</a:t>
                      </a:r>
                      <a:r>
                        <a:rPr dirty="0" sz="1200">
                          <a:solidFill>
                            <a:srgbClr val="40330D"/>
                          </a:solidFill>
                          <a:latin typeface="Arial"/>
                          <a:cs typeface="Arial"/>
                        </a:rPr>
                        <a:t>m</a:t>
                      </a:r>
                      <a:r>
                        <a:rPr dirty="0" sz="1200">
                          <a:solidFill>
                            <a:srgbClr val="40330D"/>
                          </a:solidFill>
                          <a:latin typeface="Arial"/>
                          <a:cs typeface="Arial"/>
                        </a:rPr>
                        <a:t>-</a:t>
                      </a:r>
                      <a:r>
                        <a:rPr dirty="0" sz="1200">
                          <a:solidFill>
                            <a:srgbClr val="40330D"/>
                          </a:solidFill>
                          <a:latin typeface="Arial"/>
                          <a:cs typeface="Arial"/>
                        </a:rPr>
                        <a:t>1</a:t>
                      </a:r>
                      <a:r>
                        <a:rPr dirty="0" sz="1200">
                          <a:solidFill>
                            <a:srgbClr val="40330D"/>
                          </a:solidFill>
                          <a:latin typeface="Arial"/>
                          <a:cs typeface="Arial"/>
                        </a:rPr>
                        <a:t>0</a:t>
                      </a:r>
                      <a:r>
                        <a:rPr dirty="0" sz="1200">
                          <a:solidFill>
                            <a:srgbClr val="40330D"/>
                          </a:solidFill>
                          <a:latin typeface="Arial"/>
                          <a:cs typeface="Arial"/>
                        </a:rPr>
                        <a:t>a</a:t>
                      </a:r>
                      <a:r>
                        <a:rPr dirty="0" sz="1200">
                          <a:solidFill>
                            <a:srgbClr val="40330D"/>
                          </a:solidFill>
                          <a:latin typeface="Arial"/>
                          <a:cs typeface="Arial"/>
                        </a:rPr>
                        <a:t>m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R w="8662">
                      <a:solidFill>
                        <a:srgbClr val="FFFFFF"/>
                      </a:solidFill>
                      <a:prstDash val="solid"/>
                    </a:lnR>
                    <a:lnT w="8663">
                      <a:solidFill>
                        <a:srgbClr val="FFFFFF"/>
                      </a:solidFill>
                      <a:prstDash val="solid"/>
                    </a:lnT>
                    <a:lnB w="8663">
                      <a:solidFill>
                        <a:srgbClr val="FFFFFF"/>
                      </a:solidFill>
                      <a:prstDash val="solid"/>
                    </a:lnB>
                    <a:solidFill>
                      <a:srgbClr val="DEDEDA"/>
                    </a:solidFill>
                  </a:tcPr>
                </a:tc>
                <a:tc>
                  <a:txBody>
                    <a:bodyPr/>
                    <a:lstStyle/>
                    <a:p>
                      <a:pPr marL="626110">
                        <a:lnSpc>
                          <a:spcPts val="1335"/>
                        </a:lnSpc>
                      </a:pPr>
                      <a:r>
                        <a:rPr dirty="0" sz="1200">
                          <a:solidFill>
                            <a:srgbClr val="40330D"/>
                          </a:solidFill>
                          <a:latin typeface="Arial"/>
                          <a:cs typeface="Arial"/>
                        </a:rPr>
                        <a:t>M</a:t>
                      </a:r>
                      <a:r>
                        <a:rPr dirty="0" sz="1200">
                          <a:solidFill>
                            <a:srgbClr val="40330D"/>
                          </a:solidFill>
                          <a:latin typeface="Arial"/>
                          <a:cs typeface="Arial"/>
                        </a:rPr>
                        <a:t>a</a:t>
                      </a:r>
                      <a:r>
                        <a:rPr dirty="0" sz="1200">
                          <a:solidFill>
                            <a:srgbClr val="40330D"/>
                          </a:solidFill>
                          <a:latin typeface="Arial"/>
                          <a:cs typeface="Arial"/>
                        </a:rPr>
                        <a:t>t</a:t>
                      </a:r>
                      <a:r>
                        <a:rPr dirty="0" sz="1200">
                          <a:solidFill>
                            <a:srgbClr val="40330D"/>
                          </a:solidFill>
                          <a:latin typeface="Arial"/>
                          <a:cs typeface="Arial"/>
                        </a:rPr>
                        <a:t>h</a:t>
                      </a:r>
                      <a:r>
                        <a:rPr dirty="0" sz="1200">
                          <a:solidFill>
                            <a:srgbClr val="40330D"/>
                          </a:solidFill>
                          <a:latin typeface="Arial"/>
                          <a:cs typeface="Arial"/>
                        </a:rPr>
                        <a:t>e</a:t>
                      </a:r>
                      <a:r>
                        <a:rPr dirty="0" sz="1200">
                          <a:solidFill>
                            <a:srgbClr val="40330D"/>
                          </a:solidFill>
                          <a:latin typeface="Arial"/>
                          <a:cs typeface="Arial"/>
                        </a:rPr>
                        <a:t>m</a:t>
                      </a:r>
                      <a:r>
                        <a:rPr dirty="0" sz="1200">
                          <a:solidFill>
                            <a:srgbClr val="40330D"/>
                          </a:solidFill>
                          <a:latin typeface="Arial"/>
                          <a:cs typeface="Arial"/>
                        </a:rPr>
                        <a:t>a</a:t>
                      </a:r>
                      <a:r>
                        <a:rPr dirty="0" sz="1200">
                          <a:solidFill>
                            <a:srgbClr val="40330D"/>
                          </a:solidFill>
                          <a:latin typeface="Arial"/>
                          <a:cs typeface="Arial"/>
                        </a:rPr>
                        <a:t>t</a:t>
                      </a:r>
                      <a:r>
                        <a:rPr dirty="0" sz="1200">
                          <a:solidFill>
                            <a:srgbClr val="40330D"/>
                          </a:solidFill>
                          <a:latin typeface="Arial"/>
                          <a:cs typeface="Arial"/>
                        </a:rPr>
                        <a:t>i</a:t>
                      </a:r>
                      <a:r>
                        <a:rPr dirty="0" sz="1200">
                          <a:solidFill>
                            <a:srgbClr val="40330D"/>
                          </a:solidFill>
                          <a:latin typeface="Arial"/>
                          <a:cs typeface="Arial"/>
                        </a:rPr>
                        <a:t>c</a:t>
                      </a:r>
                      <a:r>
                        <a:rPr dirty="0" sz="1200">
                          <a:solidFill>
                            <a:srgbClr val="40330D"/>
                          </a:solidFill>
                          <a:latin typeface="Arial"/>
                          <a:cs typeface="Arial"/>
                        </a:rPr>
                        <a:t>s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8662">
                      <a:solidFill>
                        <a:srgbClr val="FFFFFF"/>
                      </a:solidFill>
                      <a:prstDash val="solid"/>
                    </a:lnL>
                    <a:lnT w="8663">
                      <a:solidFill>
                        <a:srgbClr val="FFFFFF"/>
                      </a:solidFill>
                      <a:prstDash val="solid"/>
                    </a:lnT>
                    <a:lnB w="8663">
                      <a:solidFill>
                        <a:srgbClr val="FFFFFF"/>
                      </a:solidFill>
                      <a:prstDash val="solid"/>
                    </a:lnB>
                    <a:solidFill>
                      <a:srgbClr val="DEDEDA"/>
                    </a:solidFill>
                  </a:tcPr>
                </a:tc>
              </a:tr>
              <a:tr h="228827">
                <a:tc>
                  <a:txBody>
                    <a:bodyPr/>
                    <a:lstStyle/>
                    <a:p>
                      <a:pPr marL="140970">
                        <a:lnSpc>
                          <a:spcPts val="1430"/>
                        </a:lnSpc>
                      </a:pPr>
                      <a:r>
                        <a:rPr dirty="0" sz="1200">
                          <a:solidFill>
                            <a:srgbClr val="40330D"/>
                          </a:solidFill>
                          <a:latin typeface="Arial"/>
                          <a:cs typeface="Arial"/>
                        </a:rPr>
                        <a:t>1</a:t>
                      </a:r>
                      <a:r>
                        <a:rPr dirty="0" sz="1200">
                          <a:solidFill>
                            <a:srgbClr val="40330D"/>
                          </a:solidFill>
                          <a:latin typeface="Arial"/>
                          <a:cs typeface="Arial"/>
                        </a:rPr>
                        <a:t>0</a:t>
                      </a:r>
                      <a:r>
                        <a:rPr dirty="0" sz="1200">
                          <a:solidFill>
                            <a:srgbClr val="40330D"/>
                          </a:solidFill>
                          <a:latin typeface="Arial"/>
                          <a:cs typeface="Arial"/>
                        </a:rPr>
                        <a:t>a</a:t>
                      </a:r>
                      <a:r>
                        <a:rPr dirty="0" sz="1200">
                          <a:solidFill>
                            <a:srgbClr val="40330D"/>
                          </a:solidFill>
                          <a:latin typeface="Arial"/>
                          <a:cs typeface="Arial"/>
                        </a:rPr>
                        <a:t>m</a:t>
                      </a:r>
                      <a:r>
                        <a:rPr dirty="0" sz="1200">
                          <a:solidFill>
                            <a:srgbClr val="40330D"/>
                          </a:solidFill>
                          <a:latin typeface="Arial"/>
                          <a:cs typeface="Arial"/>
                        </a:rPr>
                        <a:t>-</a:t>
                      </a:r>
                      <a:r>
                        <a:rPr dirty="0" sz="1200">
                          <a:solidFill>
                            <a:srgbClr val="40330D"/>
                          </a:solidFill>
                          <a:latin typeface="Arial"/>
                          <a:cs typeface="Arial"/>
                        </a:rPr>
                        <a:t>1</a:t>
                      </a:r>
                      <a:r>
                        <a:rPr dirty="0" sz="1200">
                          <a:solidFill>
                            <a:srgbClr val="40330D"/>
                          </a:solidFill>
                          <a:latin typeface="Arial"/>
                          <a:cs typeface="Arial"/>
                        </a:rPr>
                        <a:t>0</a:t>
                      </a:r>
                      <a:r>
                        <a:rPr dirty="0" sz="1200">
                          <a:solidFill>
                            <a:srgbClr val="40330D"/>
                          </a:solidFill>
                          <a:latin typeface="Arial"/>
                          <a:cs typeface="Arial"/>
                        </a:rPr>
                        <a:t>:</a:t>
                      </a:r>
                      <a:r>
                        <a:rPr dirty="0" sz="1200">
                          <a:solidFill>
                            <a:srgbClr val="40330D"/>
                          </a:solidFill>
                          <a:latin typeface="Arial"/>
                          <a:cs typeface="Arial"/>
                        </a:rPr>
                        <a:t>4</a:t>
                      </a:r>
                      <a:r>
                        <a:rPr dirty="0" sz="1200">
                          <a:solidFill>
                            <a:srgbClr val="40330D"/>
                          </a:solidFill>
                          <a:latin typeface="Arial"/>
                          <a:cs typeface="Arial"/>
                        </a:rPr>
                        <a:t>5</a:t>
                      </a:r>
                      <a:r>
                        <a:rPr dirty="0" sz="1200">
                          <a:solidFill>
                            <a:srgbClr val="40330D"/>
                          </a:solidFill>
                          <a:latin typeface="Arial"/>
                          <a:cs typeface="Arial"/>
                        </a:rPr>
                        <a:t>a</a:t>
                      </a:r>
                      <a:r>
                        <a:rPr dirty="0" sz="1200">
                          <a:solidFill>
                            <a:srgbClr val="40330D"/>
                          </a:solidFill>
                          <a:latin typeface="Arial"/>
                          <a:cs typeface="Arial"/>
                        </a:rPr>
                        <a:t>m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R w="8662">
                      <a:solidFill>
                        <a:srgbClr val="FFFFFF"/>
                      </a:solidFill>
                      <a:prstDash val="solid"/>
                    </a:lnR>
                    <a:lnT w="8663">
                      <a:solidFill>
                        <a:srgbClr val="FFFFFF"/>
                      </a:solidFill>
                      <a:prstDash val="solid"/>
                    </a:lnT>
                    <a:lnB w="8663">
                      <a:solidFill>
                        <a:srgbClr val="FFFFFF"/>
                      </a:solidFill>
                      <a:prstDash val="solid"/>
                    </a:lnB>
                    <a:solidFill>
                      <a:srgbClr val="DEDEDA"/>
                    </a:solidFill>
                  </a:tcPr>
                </a:tc>
                <a:tc>
                  <a:txBody>
                    <a:bodyPr/>
                    <a:lstStyle/>
                    <a:p>
                      <a:pPr algn="ctr" marR="4445">
                        <a:lnSpc>
                          <a:spcPts val="1205"/>
                        </a:lnSpc>
                      </a:pPr>
                      <a:r>
                        <a:rPr dirty="0" sz="1200">
                          <a:solidFill>
                            <a:srgbClr val="40330D"/>
                          </a:solidFill>
                          <a:latin typeface="Arial"/>
                          <a:cs typeface="Arial"/>
                        </a:rPr>
                        <a:t>S</a:t>
                      </a:r>
                      <a:r>
                        <a:rPr dirty="0" sz="1200">
                          <a:solidFill>
                            <a:srgbClr val="40330D"/>
                          </a:solidFill>
                          <a:latin typeface="Arial"/>
                          <a:cs typeface="Arial"/>
                        </a:rPr>
                        <a:t>c</a:t>
                      </a:r>
                      <a:r>
                        <a:rPr dirty="0" sz="1200">
                          <a:solidFill>
                            <a:srgbClr val="40330D"/>
                          </a:solidFill>
                          <a:latin typeface="Arial"/>
                          <a:cs typeface="Arial"/>
                        </a:rPr>
                        <a:t>i</a:t>
                      </a:r>
                      <a:r>
                        <a:rPr dirty="0" sz="1200">
                          <a:solidFill>
                            <a:srgbClr val="40330D"/>
                          </a:solidFill>
                          <a:latin typeface="Arial"/>
                          <a:cs typeface="Arial"/>
                        </a:rPr>
                        <a:t>e</a:t>
                      </a:r>
                      <a:r>
                        <a:rPr dirty="0" sz="1200">
                          <a:solidFill>
                            <a:srgbClr val="40330D"/>
                          </a:solidFill>
                          <a:latin typeface="Arial"/>
                          <a:cs typeface="Arial"/>
                        </a:rPr>
                        <a:t>n</a:t>
                      </a:r>
                      <a:r>
                        <a:rPr dirty="0" sz="1200">
                          <a:solidFill>
                            <a:srgbClr val="40330D"/>
                          </a:solidFill>
                          <a:latin typeface="Arial"/>
                          <a:cs typeface="Arial"/>
                        </a:rPr>
                        <a:t>c</a:t>
                      </a:r>
                      <a:r>
                        <a:rPr dirty="0" sz="1200">
                          <a:solidFill>
                            <a:srgbClr val="40330D"/>
                          </a:solidFill>
                          <a:latin typeface="Arial"/>
                          <a:cs typeface="Arial"/>
                        </a:rPr>
                        <a:t>e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8662">
                      <a:solidFill>
                        <a:srgbClr val="FFFFFF"/>
                      </a:solidFill>
                      <a:prstDash val="solid"/>
                    </a:lnL>
                    <a:lnT w="8663">
                      <a:solidFill>
                        <a:srgbClr val="FFFFFF"/>
                      </a:solidFill>
                      <a:prstDash val="solid"/>
                    </a:lnT>
                    <a:lnB w="8663">
                      <a:solidFill>
                        <a:srgbClr val="FFFFFF"/>
                      </a:solidFill>
                      <a:prstDash val="solid"/>
                    </a:lnB>
                    <a:solidFill>
                      <a:srgbClr val="DEDEDA"/>
                    </a:solidFill>
                  </a:tcPr>
                </a:tc>
              </a:tr>
              <a:tr h="228817">
                <a:tc>
                  <a:txBody>
                    <a:bodyPr/>
                    <a:lstStyle/>
                    <a:p>
                      <a:pPr marL="59690">
                        <a:lnSpc>
                          <a:spcPct val="100000"/>
                        </a:lnSpc>
                      </a:pPr>
                      <a:r>
                        <a:rPr dirty="0" sz="1200">
                          <a:solidFill>
                            <a:srgbClr val="40330D"/>
                          </a:solidFill>
                          <a:latin typeface="Arial"/>
                          <a:cs typeface="Arial"/>
                        </a:rPr>
                        <a:t>1</a:t>
                      </a:r>
                      <a:r>
                        <a:rPr dirty="0" sz="1200">
                          <a:solidFill>
                            <a:srgbClr val="40330D"/>
                          </a:solidFill>
                          <a:latin typeface="Arial"/>
                          <a:cs typeface="Arial"/>
                        </a:rPr>
                        <a:t>0</a:t>
                      </a:r>
                      <a:r>
                        <a:rPr dirty="0" sz="1200">
                          <a:solidFill>
                            <a:srgbClr val="40330D"/>
                          </a:solidFill>
                          <a:latin typeface="Arial"/>
                          <a:cs typeface="Arial"/>
                        </a:rPr>
                        <a:t>:</a:t>
                      </a:r>
                      <a:r>
                        <a:rPr dirty="0" sz="1200">
                          <a:solidFill>
                            <a:srgbClr val="40330D"/>
                          </a:solidFill>
                          <a:latin typeface="Arial"/>
                          <a:cs typeface="Arial"/>
                        </a:rPr>
                        <a:t>4</a:t>
                      </a:r>
                      <a:r>
                        <a:rPr dirty="0" sz="1200">
                          <a:solidFill>
                            <a:srgbClr val="40330D"/>
                          </a:solidFill>
                          <a:latin typeface="Arial"/>
                          <a:cs typeface="Arial"/>
                        </a:rPr>
                        <a:t>5</a:t>
                      </a:r>
                      <a:r>
                        <a:rPr dirty="0" sz="1200">
                          <a:solidFill>
                            <a:srgbClr val="40330D"/>
                          </a:solidFill>
                          <a:latin typeface="Arial"/>
                          <a:cs typeface="Arial"/>
                        </a:rPr>
                        <a:t>a</a:t>
                      </a:r>
                      <a:r>
                        <a:rPr dirty="0" sz="1200">
                          <a:solidFill>
                            <a:srgbClr val="40330D"/>
                          </a:solidFill>
                          <a:latin typeface="Arial"/>
                          <a:cs typeface="Arial"/>
                        </a:rPr>
                        <a:t>m</a:t>
                      </a:r>
                      <a:r>
                        <a:rPr dirty="0" sz="1200">
                          <a:solidFill>
                            <a:srgbClr val="40330D"/>
                          </a:solidFill>
                          <a:latin typeface="Arial"/>
                          <a:cs typeface="Arial"/>
                        </a:rPr>
                        <a:t>-</a:t>
                      </a:r>
                      <a:r>
                        <a:rPr dirty="0" sz="1200">
                          <a:solidFill>
                            <a:srgbClr val="40330D"/>
                          </a:solidFill>
                          <a:latin typeface="Arial"/>
                          <a:cs typeface="Arial"/>
                        </a:rPr>
                        <a:t>11</a:t>
                      </a:r>
                      <a:r>
                        <a:rPr dirty="0" sz="1200">
                          <a:solidFill>
                            <a:srgbClr val="40330D"/>
                          </a:solidFill>
                          <a:latin typeface="Arial"/>
                          <a:cs typeface="Arial"/>
                        </a:rPr>
                        <a:t>:</a:t>
                      </a:r>
                      <a:r>
                        <a:rPr dirty="0" sz="1200">
                          <a:solidFill>
                            <a:srgbClr val="40330D"/>
                          </a:solidFill>
                          <a:latin typeface="Arial"/>
                          <a:cs typeface="Arial"/>
                        </a:rPr>
                        <a:t>3</a:t>
                      </a:r>
                      <a:r>
                        <a:rPr dirty="0" sz="1200">
                          <a:solidFill>
                            <a:srgbClr val="40330D"/>
                          </a:solidFill>
                          <a:latin typeface="Arial"/>
                          <a:cs typeface="Arial"/>
                        </a:rPr>
                        <a:t>0</a:t>
                      </a:r>
                      <a:r>
                        <a:rPr dirty="0" sz="1200">
                          <a:solidFill>
                            <a:srgbClr val="40330D"/>
                          </a:solidFill>
                          <a:latin typeface="Arial"/>
                          <a:cs typeface="Arial"/>
                        </a:rPr>
                        <a:t>a</a:t>
                      </a:r>
                      <a:r>
                        <a:rPr dirty="0" sz="1200">
                          <a:solidFill>
                            <a:srgbClr val="40330D"/>
                          </a:solidFill>
                          <a:latin typeface="Arial"/>
                          <a:cs typeface="Arial"/>
                        </a:rPr>
                        <a:t>m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R w="8662">
                      <a:solidFill>
                        <a:srgbClr val="FFFFFF"/>
                      </a:solidFill>
                      <a:prstDash val="solid"/>
                    </a:lnR>
                    <a:lnT w="8663">
                      <a:solidFill>
                        <a:srgbClr val="FFFFFF"/>
                      </a:solidFill>
                      <a:prstDash val="solid"/>
                    </a:lnT>
                    <a:lnB w="8663">
                      <a:solidFill>
                        <a:srgbClr val="FFFFFF"/>
                      </a:solidFill>
                      <a:prstDash val="solid"/>
                    </a:lnB>
                    <a:solidFill>
                      <a:srgbClr val="DEDEDA"/>
                    </a:solidFill>
                  </a:tcPr>
                </a:tc>
                <a:tc>
                  <a:txBody>
                    <a:bodyPr/>
                    <a:lstStyle/>
                    <a:p>
                      <a:pPr algn="ctr" marR="26034">
                        <a:lnSpc>
                          <a:spcPts val="1370"/>
                        </a:lnSpc>
                      </a:pPr>
                      <a:r>
                        <a:rPr dirty="0" sz="1200">
                          <a:solidFill>
                            <a:srgbClr val="40330D"/>
                          </a:solidFill>
                          <a:latin typeface="Arial"/>
                          <a:cs typeface="Arial"/>
                        </a:rPr>
                        <a:t>H</a:t>
                      </a:r>
                      <a:r>
                        <a:rPr dirty="0" sz="1200">
                          <a:solidFill>
                            <a:srgbClr val="40330D"/>
                          </a:solidFill>
                          <a:latin typeface="Arial"/>
                          <a:cs typeface="Arial"/>
                        </a:rPr>
                        <a:t>i</a:t>
                      </a:r>
                      <a:r>
                        <a:rPr dirty="0" sz="1200">
                          <a:solidFill>
                            <a:srgbClr val="40330D"/>
                          </a:solidFill>
                          <a:latin typeface="Arial"/>
                          <a:cs typeface="Arial"/>
                        </a:rPr>
                        <a:t>s</a:t>
                      </a:r>
                      <a:r>
                        <a:rPr dirty="0" sz="1200">
                          <a:solidFill>
                            <a:srgbClr val="40330D"/>
                          </a:solidFill>
                          <a:latin typeface="Arial"/>
                          <a:cs typeface="Arial"/>
                        </a:rPr>
                        <a:t>t</a:t>
                      </a:r>
                      <a:r>
                        <a:rPr dirty="0" sz="1200">
                          <a:solidFill>
                            <a:srgbClr val="40330D"/>
                          </a:solidFill>
                          <a:latin typeface="Arial"/>
                          <a:cs typeface="Arial"/>
                        </a:rPr>
                        <a:t>o</a:t>
                      </a:r>
                      <a:r>
                        <a:rPr dirty="0" sz="1200">
                          <a:solidFill>
                            <a:srgbClr val="40330D"/>
                          </a:solidFill>
                          <a:latin typeface="Arial"/>
                          <a:cs typeface="Arial"/>
                        </a:rPr>
                        <a:t>r</a:t>
                      </a:r>
                      <a:r>
                        <a:rPr dirty="0" sz="1200">
                          <a:solidFill>
                            <a:srgbClr val="40330D"/>
                          </a:solidFill>
                          <a:latin typeface="Arial"/>
                          <a:cs typeface="Arial"/>
                        </a:rPr>
                        <a:t>y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8662">
                      <a:solidFill>
                        <a:srgbClr val="FFFFFF"/>
                      </a:solidFill>
                      <a:prstDash val="solid"/>
                    </a:lnL>
                    <a:lnT w="8663">
                      <a:solidFill>
                        <a:srgbClr val="FFFFFF"/>
                      </a:solidFill>
                      <a:prstDash val="solid"/>
                    </a:lnT>
                    <a:lnB w="8663">
                      <a:solidFill>
                        <a:srgbClr val="FFFFFF"/>
                      </a:solidFill>
                      <a:prstDash val="solid"/>
                    </a:lnB>
                    <a:solidFill>
                      <a:srgbClr val="DEDEDA"/>
                    </a:solidFill>
                  </a:tcPr>
                </a:tc>
              </a:tr>
              <a:tr h="228828">
                <a:tc>
                  <a:txBody>
                    <a:bodyPr/>
                    <a:lstStyle/>
                    <a:p>
                      <a:pPr marL="18415">
                        <a:lnSpc>
                          <a:spcPct val="100000"/>
                        </a:lnSpc>
                      </a:pPr>
                      <a:r>
                        <a:rPr dirty="0" sz="1200">
                          <a:solidFill>
                            <a:srgbClr val="40330D"/>
                          </a:solidFill>
                          <a:latin typeface="Arial"/>
                          <a:cs typeface="Arial"/>
                        </a:rPr>
                        <a:t>11</a:t>
                      </a:r>
                      <a:r>
                        <a:rPr dirty="0" sz="1200">
                          <a:solidFill>
                            <a:srgbClr val="40330D"/>
                          </a:solidFill>
                          <a:latin typeface="Arial"/>
                          <a:cs typeface="Arial"/>
                        </a:rPr>
                        <a:t>:</a:t>
                      </a:r>
                      <a:r>
                        <a:rPr dirty="0" sz="1200">
                          <a:solidFill>
                            <a:srgbClr val="40330D"/>
                          </a:solidFill>
                          <a:latin typeface="Arial"/>
                          <a:cs typeface="Arial"/>
                        </a:rPr>
                        <a:t>3</a:t>
                      </a:r>
                      <a:r>
                        <a:rPr dirty="0" sz="1200">
                          <a:solidFill>
                            <a:srgbClr val="40330D"/>
                          </a:solidFill>
                          <a:latin typeface="Arial"/>
                          <a:cs typeface="Arial"/>
                        </a:rPr>
                        <a:t>0</a:t>
                      </a:r>
                      <a:r>
                        <a:rPr dirty="0" sz="1200">
                          <a:solidFill>
                            <a:srgbClr val="40330D"/>
                          </a:solidFill>
                          <a:latin typeface="Arial"/>
                          <a:cs typeface="Arial"/>
                        </a:rPr>
                        <a:t>a</a:t>
                      </a:r>
                      <a:r>
                        <a:rPr dirty="0" sz="1200">
                          <a:solidFill>
                            <a:srgbClr val="40330D"/>
                          </a:solidFill>
                          <a:latin typeface="Arial"/>
                          <a:cs typeface="Arial"/>
                        </a:rPr>
                        <a:t>m</a:t>
                      </a:r>
                      <a:r>
                        <a:rPr dirty="0" sz="1200">
                          <a:solidFill>
                            <a:srgbClr val="40330D"/>
                          </a:solidFill>
                          <a:latin typeface="Arial"/>
                          <a:cs typeface="Arial"/>
                        </a:rPr>
                        <a:t>-</a:t>
                      </a:r>
                      <a:r>
                        <a:rPr dirty="0" sz="1200">
                          <a:solidFill>
                            <a:srgbClr val="40330D"/>
                          </a:solidFill>
                          <a:latin typeface="Arial"/>
                          <a:cs typeface="Arial"/>
                        </a:rPr>
                        <a:t>1</a:t>
                      </a:r>
                      <a:r>
                        <a:rPr dirty="0" sz="1200">
                          <a:solidFill>
                            <a:srgbClr val="40330D"/>
                          </a:solidFill>
                          <a:latin typeface="Arial"/>
                          <a:cs typeface="Arial"/>
                        </a:rPr>
                        <a:t>2</a:t>
                      </a:r>
                      <a:r>
                        <a:rPr dirty="0" sz="1200">
                          <a:solidFill>
                            <a:srgbClr val="40330D"/>
                          </a:solidFill>
                          <a:latin typeface="Arial"/>
                          <a:cs typeface="Arial"/>
                        </a:rPr>
                        <a:t>:</a:t>
                      </a:r>
                      <a:r>
                        <a:rPr dirty="0" sz="1200">
                          <a:solidFill>
                            <a:srgbClr val="40330D"/>
                          </a:solidFill>
                          <a:latin typeface="Arial"/>
                          <a:cs typeface="Arial"/>
                        </a:rPr>
                        <a:t>1</a:t>
                      </a:r>
                      <a:r>
                        <a:rPr dirty="0" sz="1200">
                          <a:solidFill>
                            <a:srgbClr val="40330D"/>
                          </a:solidFill>
                          <a:latin typeface="Arial"/>
                          <a:cs typeface="Arial"/>
                        </a:rPr>
                        <a:t>5</a:t>
                      </a:r>
                      <a:r>
                        <a:rPr dirty="0" sz="1200">
                          <a:solidFill>
                            <a:srgbClr val="40330D"/>
                          </a:solidFill>
                          <a:latin typeface="Arial"/>
                          <a:cs typeface="Arial"/>
                        </a:rPr>
                        <a:t>p</a:t>
                      </a:r>
                      <a:r>
                        <a:rPr dirty="0" sz="1200">
                          <a:solidFill>
                            <a:srgbClr val="40330D"/>
                          </a:solidFill>
                          <a:latin typeface="Arial"/>
                          <a:cs typeface="Arial"/>
                        </a:rPr>
                        <a:t>m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R w="8662">
                      <a:solidFill>
                        <a:srgbClr val="FFFFFF"/>
                      </a:solidFill>
                      <a:prstDash val="solid"/>
                    </a:lnR>
                    <a:lnT w="8663">
                      <a:solidFill>
                        <a:srgbClr val="FFFFFF"/>
                      </a:solidFill>
                      <a:prstDash val="solid"/>
                    </a:lnT>
                    <a:lnB w="8663">
                      <a:solidFill>
                        <a:srgbClr val="FFFFFF"/>
                      </a:solidFill>
                      <a:prstDash val="solid"/>
                    </a:lnB>
                    <a:solidFill>
                      <a:srgbClr val="DEDEDA"/>
                    </a:solidFill>
                  </a:tcPr>
                </a:tc>
                <a:tc>
                  <a:txBody>
                    <a:bodyPr/>
                    <a:lstStyle/>
                    <a:p>
                      <a:pPr marL="528955">
                        <a:lnSpc>
                          <a:spcPct val="100000"/>
                        </a:lnSpc>
                      </a:pPr>
                      <a:r>
                        <a:rPr dirty="0" sz="1200">
                          <a:solidFill>
                            <a:srgbClr val="40330D"/>
                          </a:solidFill>
                          <a:latin typeface="Arial"/>
                          <a:cs typeface="Arial"/>
                        </a:rPr>
                        <a:t>S</a:t>
                      </a:r>
                      <a:r>
                        <a:rPr dirty="0" sz="1200">
                          <a:solidFill>
                            <a:srgbClr val="40330D"/>
                          </a:solidFill>
                          <a:latin typeface="Arial"/>
                          <a:cs typeface="Arial"/>
                        </a:rPr>
                        <a:t>p</a:t>
                      </a:r>
                      <a:r>
                        <a:rPr dirty="0" sz="1200">
                          <a:solidFill>
                            <a:srgbClr val="40330D"/>
                          </a:solidFill>
                          <a:latin typeface="Arial"/>
                          <a:cs typeface="Arial"/>
                        </a:rPr>
                        <a:t>a</a:t>
                      </a:r>
                      <a:r>
                        <a:rPr dirty="0" sz="1200">
                          <a:solidFill>
                            <a:srgbClr val="40330D"/>
                          </a:solidFill>
                          <a:latin typeface="Arial"/>
                          <a:cs typeface="Arial"/>
                        </a:rPr>
                        <a:t>n</a:t>
                      </a:r>
                      <a:r>
                        <a:rPr dirty="0" sz="1200">
                          <a:solidFill>
                            <a:srgbClr val="40330D"/>
                          </a:solidFill>
                          <a:latin typeface="Arial"/>
                          <a:cs typeface="Arial"/>
                        </a:rPr>
                        <a:t>i</a:t>
                      </a:r>
                      <a:r>
                        <a:rPr dirty="0" sz="1200">
                          <a:solidFill>
                            <a:srgbClr val="40330D"/>
                          </a:solidFill>
                          <a:latin typeface="Arial"/>
                          <a:cs typeface="Arial"/>
                        </a:rPr>
                        <a:t>s</a:t>
                      </a:r>
                      <a:r>
                        <a:rPr dirty="0" sz="1200">
                          <a:solidFill>
                            <a:srgbClr val="40330D"/>
                          </a:solidFill>
                          <a:latin typeface="Arial"/>
                          <a:cs typeface="Arial"/>
                        </a:rPr>
                        <a:t>h</a:t>
                      </a:r>
                      <a:r>
                        <a:rPr dirty="0" sz="1200">
                          <a:solidFill>
                            <a:srgbClr val="40330D"/>
                          </a:solidFill>
                          <a:latin typeface="Arial"/>
                          <a:cs typeface="Arial"/>
                        </a:rPr>
                        <a:t>/</a:t>
                      </a:r>
                      <a:r>
                        <a:rPr dirty="0" sz="1200">
                          <a:solidFill>
                            <a:srgbClr val="40330D"/>
                          </a:solidFill>
                          <a:latin typeface="Arial"/>
                          <a:cs typeface="Arial"/>
                        </a:rPr>
                        <a:t>A</a:t>
                      </a:r>
                      <a:r>
                        <a:rPr dirty="0" sz="1200">
                          <a:solidFill>
                            <a:srgbClr val="40330D"/>
                          </a:solidFill>
                          <a:latin typeface="Arial"/>
                          <a:cs typeface="Arial"/>
                        </a:rPr>
                        <a:t>r</a:t>
                      </a:r>
                      <a:r>
                        <a:rPr dirty="0" sz="1200">
                          <a:solidFill>
                            <a:srgbClr val="40330D"/>
                          </a:solidFill>
                          <a:latin typeface="Arial"/>
                          <a:cs typeface="Arial"/>
                        </a:rPr>
                        <a:t>a</a:t>
                      </a:r>
                      <a:r>
                        <a:rPr dirty="0" sz="1200">
                          <a:solidFill>
                            <a:srgbClr val="40330D"/>
                          </a:solidFill>
                          <a:latin typeface="Arial"/>
                          <a:cs typeface="Arial"/>
                        </a:rPr>
                        <a:t>b</a:t>
                      </a:r>
                      <a:r>
                        <a:rPr dirty="0" sz="1200">
                          <a:solidFill>
                            <a:srgbClr val="40330D"/>
                          </a:solidFill>
                          <a:latin typeface="Arial"/>
                          <a:cs typeface="Arial"/>
                        </a:rPr>
                        <a:t>i</a:t>
                      </a:r>
                      <a:r>
                        <a:rPr dirty="0" sz="1200">
                          <a:solidFill>
                            <a:srgbClr val="40330D"/>
                          </a:solidFill>
                          <a:latin typeface="Arial"/>
                          <a:cs typeface="Arial"/>
                        </a:rPr>
                        <a:t>c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8662">
                      <a:solidFill>
                        <a:srgbClr val="FFFFFF"/>
                      </a:solidFill>
                      <a:prstDash val="solid"/>
                    </a:lnL>
                    <a:lnT w="8663">
                      <a:solidFill>
                        <a:srgbClr val="FFFFFF"/>
                      </a:solidFill>
                      <a:prstDash val="solid"/>
                    </a:lnT>
                    <a:lnB w="8663">
                      <a:solidFill>
                        <a:srgbClr val="FFFFFF"/>
                      </a:solidFill>
                      <a:prstDash val="solid"/>
                    </a:lnB>
                    <a:solidFill>
                      <a:srgbClr val="DEDEDA"/>
                    </a:solidFill>
                  </a:tcPr>
                </a:tc>
              </a:tr>
              <a:tr h="228828">
                <a:tc>
                  <a:txBody>
                    <a:bodyPr/>
                    <a:lstStyle/>
                    <a:p>
                      <a:pPr marL="143510">
                        <a:lnSpc>
                          <a:spcPct val="100000"/>
                        </a:lnSpc>
                      </a:pPr>
                      <a:r>
                        <a:rPr dirty="0" sz="1200">
                          <a:solidFill>
                            <a:srgbClr val="40330D"/>
                          </a:solidFill>
                          <a:latin typeface="Arial"/>
                          <a:cs typeface="Arial"/>
                        </a:rPr>
                        <a:t>1</a:t>
                      </a:r>
                      <a:r>
                        <a:rPr dirty="0" sz="1200">
                          <a:solidFill>
                            <a:srgbClr val="40330D"/>
                          </a:solidFill>
                          <a:latin typeface="Arial"/>
                          <a:cs typeface="Arial"/>
                        </a:rPr>
                        <a:t>2</a:t>
                      </a:r>
                      <a:r>
                        <a:rPr dirty="0" sz="1200">
                          <a:solidFill>
                            <a:srgbClr val="40330D"/>
                          </a:solidFill>
                          <a:latin typeface="Arial"/>
                          <a:cs typeface="Arial"/>
                        </a:rPr>
                        <a:t>:</a:t>
                      </a:r>
                      <a:r>
                        <a:rPr dirty="0" sz="1200">
                          <a:solidFill>
                            <a:srgbClr val="40330D"/>
                          </a:solidFill>
                          <a:latin typeface="Arial"/>
                          <a:cs typeface="Arial"/>
                        </a:rPr>
                        <a:t>1</a:t>
                      </a:r>
                      <a:r>
                        <a:rPr dirty="0" sz="1200">
                          <a:solidFill>
                            <a:srgbClr val="40330D"/>
                          </a:solidFill>
                          <a:latin typeface="Arial"/>
                          <a:cs typeface="Arial"/>
                        </a:rPr>
                        <a:t>5</a:t>
                      </a:r>
                      <a:r>
                        <a:rPr dirty="0" sz="1200">
                          <a:solidFill>
                            <a:srgbClr val="40330D"/>
                          </a:solidFill>
                          <a:latin typeface="Arial"/>
                          <a:cs typeface="Arial"/>
                        </a:rPr>
                        <a:t>p</a:t>
                      </a:r>
                      <a:r>
                        <a:rPr dirty="0" sz="1200">
                          <a:solidFill>
                            <a:srgbClr val="40330D"/>
                          </a:solidFill>
                          <a:latin typeface="Arial"/>
                          <a:cs typeface="Arial"/>
                        </a:rPr>
                        <a:t>m</a:t>
                      </a:r>
                      <a:r>
                        <a:rPr dirty="0" sz="1200">
                          <a:solidFill>
                            <a:srgbClr val="40330D"/>
                          </a:solidFill>
                          <a:latin typeface="Arial"/>
                          <a:cs typeface="Arial"/>
                        </a:rPr>
                        <a:t>-</a:t>
                      </a:r>
                      <a:r>
                        <a:rPr dirty="0" sz="1200">
                          <a:solidFill>
                            <a:srgbClr val="40330D"/>
                          </a:solidFill>
                          <a:latin typeface="Arial"/>
                          <a:cs typeface="Arial"/>
                        </a:rPr>
                        <a:t>1</a:t>
                      </a:r>
                      <a:r>
                        <a:rPr dirty="0" sz="1200">
                          <a:solidFill>
                            <a:srgbClr val="40330D"/>
                          </a:solidFill>
                          <a:latin typeface="Arial"/>
                          <a:cs typeface="Arial"/>
                        </a:rPr>
                        <a:t>p</a:t>
                      </a:r>
                      <a:r>
                        <a:rPr dirty="0" sz="1200">
                          <a:solidFill>
                            <a:srgbClr val="40330D"/>
                          </a:solidFill>
                          <a:latin typeface="Arial"/>
                          <a:cs typeface="Arial"/>
                        </a:rPr>
                        <a:t>m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R w="8662">
                      <a:solidFill>
                        <a:srgbClr val="FFFFFF"/>
                      </a:solidFill>
                      <a:prstDash val="solid"/>
                    </a:lnR>
                    <a:lnT w="8663">
                      <a:solidFill>
                        <a:srgbClr val="FFFFFF"/>
                      </a:solidFill>
                      <a:prstDash val="solid"/>
                    </a:lnT>
                    <a:lnB w="8663">
                      <a:solidFill>
                        <a:srgbClr val="FFFFFF"/>
                      </a:solidFill>
                      <a:prstDash val="solid"/>
                    </a:lnB>
                    <a:solidFill>
                      <a:srgbClr val="DEDEDA"/>
                    </a:solidFill>
                  </a:tcPr>
                </a:tc>
                <a:tc>
                  <a:txBody>
                    <a:bodyPr/>
                    <a:lstStyle/>
                    <a:p>
                      <a:pPr algn="ctr" marR="5080">
                        <a:lnSpc>
                          <a:spcPct val="100000"/>
                        </a:lnSpc>
                      </a:pPr>
                      <a:r>
                        <a:rPr dirty="0" sz="1200">
                          <a:solidFill>
                            <a:srgbClr val="40330D"/>
                          </a:solidFill>
                          <a:latin typeface="Arial"/>
                          <a:cs typeface="Arial"/>
                        </a:rPr>
                        <a:t>L</a:t>
                      </a:r>
                      <a:r>
                        <a:rPr dirty="0" sz="1200">
                          <a:solidFill>
                            <a:srgbClr val="40330D"/>
                          </a:solidFill>
                          <a:latin typeface="Arial"/>
                          <a:cs typeface="Arial"/>
                        </a:rPr>
                        <a:t>u</a:t>
                      </a:r>
                      <a:r>
                        <a:rPr dirty="0" sz="1200">
                          <a:solidFill>
                            <a:srgbClr val="40330D"/>
                          </a:solidFill>
                          <a:latin typeface="Arial"/>
                          <a:cs typeface="Arial"/>
                        </a:rPr>
                        <a:t>n</a:t>
                      </a:r>
                      <a:r>
                        <a:rPr dirty="0" sz="1200">
                          <a:solidFill>
                            <a:srgbClr val="40330D"/>
                          </a:solidFill>
                          <a:latin typeface="Arial"/>
                          <a:cs typeface="Arial"/>
                        </a:rPr>
                        <a:t>c</a:t>
                      </a:r>
                      <a:r>
                        <a:rPr dirty="0" sz="1200">
                          <a:solidFill>
                            <a:srgbClr val="40330D"/>
                          </a:solidFill>
                          <a:latin typeface="Arial"/>
                          <a:cs typeface="Arial"/>
                        </a:rPr>
                        <a:t>h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8662">
                      <a:solidFill>
                        <a:srgbClr val="FFFFFF"/>
                      </a:solidFill>
                      <a:prstDash val="solid"/>
                    </a:lnL>
                    <a:lnT w="8663">
                      <a:solidFill>
                        <a:srgbClr val="FFFFFF"/>
                      </a:solidFill>
                      <a:prstDash val="solid"/>
                    </a:lnT>
                    <a:lnB w="8663">
                      <a:solidFill>
                        <a:srgbClr val="FFFFFF"/>
                      </a:solidFill>
                      <a:prstDash val="solid"/>
                    </a:lnB>
                    <a:solidFill>
                      <a:srgbClr val="DEDEDA"/>
                    </a:solidFill>
                  </a:tcPr>
                </a:tc>
              </a:tr>
              <a:tr h="228817">
                <a:tc>
                  <a:txBody>
                    <a:bodyPr/>
                    <a:lstStyle/>
                    <a:p>
                      <a:pPr marL="200025">
                        <a:lnSpc>
                          <a:spcPct val="100000"/>
                        </a:lnSpc>
                      </a:pPr>
                      <a:r>
                        <a:rPr dirty="0" sz="1200">
                          <a:solidFill>
                            <a:srgbClr val="40330D"/>
                          </a:solidFill>
                          <a:latin typeface="Arial"/>
                          <a:cs typeface="Arial"/>
                        </a:rPr>
                        <a:t>1</a:t>
                      </a:r>
                      <a:r>
                        <a:rPr dirty="0" sz="1200">
                          <a:solidFill>
                            <a:srgbClr val="40330D"/>
                          </a:solidFill>
                          <a:latin typeface="Arial"/>
                          <a:cs typeface="Arial"/>
                        </a:rPr>
                        <a:t>p</a:t>
                      </a:r>
                      <a:r>
                        <a:rPr dirty="0" sz="1200">
                          <a:solidFill>
                            <a:srgbClr val="40330D"/>
                          </a:solidFill>
                          <a:latin typeface="Arial"/>
                          <a:cs typeface="Arial"/>
                        </a:rPr>
                        <a:t>m</a:t>
                      </a:r>
                      <a:r>
                        <a:rPr dirty="0" sz="1200">
                          <a:solidFill>
                            <a:srgbClr val="40330D"/>
                          </a:solidFill>
                          <a:latin typeface="Arial"/>
                          <a:cs typeface="Arial"/>
                        </a:rPr>
                        <a:t>-</a:t>
                      </a:r>
                      <a:r>
                        <a:rPr dirty="0" sz="1200">
                          <a:solidFill>
                            <a:srgbClr val="40330D"/>
                          </a:solidFill>
                          <a:latin typeface="Arial"/>
                          <a:cs typeface="Arial"/>
                        </a:rPr>
                        <a:t>1</a:t>
                      </a:r>
                      <a:r>
                        <a:rPr dirty="0" sz="1200">
                          <a:solidFill>
                            <a:srgbClr val="40330D"/>
                          </a:solidFill>
                          <a:latin typeface="Arial"/>
                          <a:cs typeface="Arial"/>
                        </a:rPr>
                        <a:t>:</a:t>
                      </a:r>
                      <a:r>
                        <a:rPr dirty="0" sz="1200">
                          <a:solidFill>
                            <a:srgbClr val="40330D"/>
                          </a:solidFill>
                          <a:latin typeface="Arial"/>
                          <a:cs typeface="Arial"/>
                        </a:rPr>
                        <a:t>4</a:t>
                      </a:r>
                      <a:r>
                        <a:rPr dirty="0" sz="1200">
                          <a:solidFill>
                            <a:srgbClr val="40330D"/>
                          </a:solidFill>
                          <a:latin typeface="Arial"/>
                          <a:cs typeface="Arial"/>
                        </a:rPr>
                        <a:t>5</a:t>
                      </a:r>
                      <a:r>
                        <a:rPr dirty="0" sz="1200">
                          <a:solidFill>
                            <a:srgbClr val="40330D"/>
                          </a:solidFill>
                          <a:latin typeface="Arial"/>
                          <a:cs typeface="Arial"/>
                        </a:rPr>
                        <a:t>p</a:t>
                      </a:r>
                      <a:r>
                        <a:rPr dirty="0" sz="1200">
                          <a:solidFill>
                            <a:srgbClr val="40330D"/>
                          </a:solidFill>
                          <a:latin typeface="Arial"/>
                          <a:cs typeface="Arial"/>
                        </a:rPr>
                        <a:t>m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R w="8662">
                      <a:solidFill>
                        <a:srgbClr val="FFFFFF"/>
                      </a:solidFill>
                      <a:prstDash val="solid"/>
                    </a:lnR>
                    <a:lnT w="8663">
                      <a:solidFill>
                        <a:srgbClr val="FFFFFF"/>
                      </a:solidFill>
                      <a:prstDash val="solid"/>
                    </a:lnT>
                    <a:lnB w="8663">
                      <a:solidFill>
                        <a:srgbClr val="FFFFFF"/>
                      </a:solidFill>
                      <a:prstDash val="solid"/>
                    </a:lnB>
                    <a:solidFill>
                      <a:srgbClr val="DEDEDA"/>
                    </a:solidFill>
                  </a:tcPr>
                </a:tc>
                <a:tc>
                  <a:txBody>
                    <a:bodyPr/>
                    <a:lstStyle/>
                    <a:p>
                      <a:pPr marL="659765">
                        <a:lnSpc>
                          <a:spcPts val="1425"/>
                        </a:lnSpc>
                      </a:pPr>
                      <a:r>
                        <a:rPr dirty="0" sz="1200">
                          <a:solidFill>
                            <a:srgbClr val="40330D"/>
                          </a:solidFill>
                          <a:latin typeface="Arial"/>
                          <a:cs typeface="Arial"/>
                        </a:rPr>
                        <a:t>T</a:t>
                      </a:r>
                      <a:r>
                        <a:rPr dirty="0" sz="1200">
                          <a:solidFill>
                            <a:srgbClr val="40330D"/>
                          </a:solidFill>
                          <a:latin typeface="Arial"/>
                          <a:cs typeface="Arial"/>
                        </a:rPr>
                        <a:t>e</a:t>
                      </a:r>
                      <a:r>
                        <a:rPr dirty="0" sz="1200">
                          <a:solidFill>
                            <a:srgbClr val="40330D"/>
                          </a:solidFill>
                          <a:latin typeface="Arial"/>
                          <a:cs typeface="Arial"/>
                        </a:rPr>
                        <a:t>c</a:t>
                      </a:r>
                      <a:r>
                        <a:rPr dirty="0" sz="1200">
                          <a:solidFill>
                            <a:srgbClr val="40330D"/>
                          </a:solidFill>
                          <a:latin typeface="Arial"/>
                          <a:cs typeface="Arial"/>
                        </a:rPr>
                        <a:t>h</a:t>
                      </a:r>
                      <a:r>
                        <a:rPr dirty="0" sz="1200">
                          <a:solidFill>
                            <a:srgbClr val="40330D"/>
                          </a:solidFill>
                          <a:latin typeface="Arial"/>
                          <a:cs typeface="Arial"/>
                        </a:rPr>
                        <a:t>n</a:t>
                      </a:r>
                      <a:r>
                        <a:rPr dirty="0" sz="1200">
                          <a:solidFill>
                            <a:srgbClr val="40330D"/>
                          </a:solidFill>
                          <a:latin typeface="Arial"/>
                          <a:cs typeface="Arial"/>
                        </a:rPr>
                        <a:t>o</a:t>
                      </a:r>
                      <a:r>
                        <a:rPr dirty="0" sz="1200">
                          <a:solidFill>
                            <a:srgbClr val="40330D"/>
                          </a:solidFill>
                          <a:latin typeface="Arial"/>
                          <a:cs typeface="Arial"/>
                        </a:rPr>
                        <a:t>l</a:t>
                      </a:r>
                      <a:r>
                        <a:rPr dirty="0" sz="1200">
                          <a:solidFill>
                            <a:srgbClr val="40330D"/>
                          </a:solidFill>
                          <a:latin typeface="Arial"/>
                          <a:cs typeface="Arial"/>
                        </a:rPr>
                        <a:t>o</a:t>
                      </a:r>
                      <a:r>
                        <a:rPr dirty="0" sz="1200">
                          <a:solidFill>
                            <a:srgbClr val="40330D"/>
                          </a:solidFill>
                          <a:latin typeface="Arial"/>
                          <a:cs typeface="Arial"/>
                        </a:rPr>
                        <a:t>g</a:t>
                      </a:r>
                      <a:r>
                        <a:rPr dirty="0" sz="1200">
                          <a:solidFill>
                            <a:srgbClr val="40330D"/>
                          </a:solidFill>
                          <a:latin typeface="Arial"/>
                          <a:cs typeface="Arial"/>
                        </a:rPr>
                        <a:t>y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8662">
                      <a:solidFill>
                        <a:srgbClr val="FFFFFF"/>
                      </a:solidFill>
                      <a:prstDash val="solid"/>
                    </a:lnL>
                    <a:lnT w="8663">
                      <a:solidFill>
                        <a:srgbClr val="FFFFFF"/>
                      </a:solidFill>
                      <a:prstDash val="solid"/>
                    </a:lnT>
                    <a:lnB w="8663">
                      <a:solidFill>
                        <a:srgbClr val="FFFFFF"/>
                      </a:solidFill>
                      <a:prstDash val="solid"/>
                    </a:lnB>
                    <a:solidFill>
                      <a:srgbClr val="DEDEDA"/>
                    </a:solidFill>
                  </a:tcPr>
                </a:tc>
              </a:tr>
              <a:tr h="228827">
                <a:tc>
                  <a:txBody>
                    <a:bodyPr/>
                    <a:lstStyle/>
                    <a:p>
                      <a:pPr marL="107314">
                        <a:lnSpc>
                          <a:spcPct val="100000"/>
                        </a:lnSpc>
                      </a:pPr>
                      <a:r>
                        <a:rPr dirty="0" sz="1200">
                          <a:solidFill>
                            <a:srgbClr val="40330D"/>
                          </a:solidFill>
                          <a:latin typeface="Arial"/>
                          <a:cs typeface="Arial"/>
                        </a:rPr>
                        <a:t>1</a:t>
                      </a:r>
                      <a:r>
                        <a:rPr dirty="0" sz="1200">
                          <a:solidFill>
                            <a:srgbClr val="40330D"/>
                          </a:solidFill>
                          <a:latin typeface="Arial"/>
                          <a:cs typeface="Arial"/>
                        </a:rPr>
                        <a:t>:</a:t>
                      </a:r>
                      <a:r>
                        <a:rPr dirty="0" sz="1200">
                          <a:solidFill>
                            <a:srgbClr val="40330D"/>
                          </a:solidFill>
                          <a:latin typeface="Arial"/>
                          <a:cs typeface="Arial"/>
                        </a:rPr>
                        <a:t>4</a:t>
                      </a:r>
                      <a:r>
                        <a:rPr dirty="0" sz="1200">
                          <a:solidFill>
                            <a:srgbClr val="40330D"/>
                          </a:solidFill>
                          <a:latin typeface="Arial"/>
                          <a:cs typeface="Arial"/>
                        </a:rPr>
                        <a:t>5</a:t>
                      </a:r>
                      <a:r>
                        <a:rPr dirty="0" sz="1200">
                          <a:solidFill>
                            <a:srgbClr val="40330D"/>
                          </a:solidFill>
                          <a:latin typeface="Arial"/>
                          <a:cs typeface="Arial"/>
                        </a:rPr>
                        <a:t>p</a:t>
                      </a:r>
                      <a:r>
                        <a:rPr dirty="0" sz="1200">
                          <a:solidFill>
                            <a:srgbClr val="40330D"/>
                          </a:solidFill>
                          <a:latin typeface="Arial"/>
                          <a:cs typeface="Arial"/>
                        </a:rPr>
                        <a:t>m</a:t>
                      </a:r>
                      <a:r>
                        <a:rPr dirty="0" sz="1200">
                          <a:solidFill>
                            <a:srgbClr val="40330D"/>
                          </a:solidFill>
                          <a:latin typeface="Arial"/>
                          <a:cs typeface="Arial"/>
                        </a:rPr>
                        <a:t>-</a:t>
                      </a:r>
                      <a:r>
                        <a:rPr dirty="0" sz="1200">
                          <a:solidFill>
                            <a:srgbClr val="40330D"/>
                          </a:solidFill>
                          <a:latin typeface="Arial"/>
                          <a:cs typeface="Arial"/>
                        </a:rPr>
                        <a:t>2</a:t>
                      </a:r>
                      <a:r>
                        <a:rPr dirty="0" sz="1200">
                          <a:solidFill>
                            <a:srgbClr val="40330D"/>
                          </a:solidFill>
                          <a:latin typeface="Arial"/>
                          <a:cs typeface="Arial"/>
                        </a:rPr>
                        <a:t>:</a:t>
                      </a:r>
                      <a:r>
                        <a:rPr dirty="0" sz="1200">
                          <a:solidFill>
                            <a:srgbClr val="40330D"/>
                          </a:solidFill>
                          <a:latin typeface="Arial"/>
                          <a:cs typeface="Arial"/>
                        </a:rPr>
                        <a:t>1</a:t>
                      </a:r>
                      <a:r>
                        <a:rPr dirty="0" sz="1200">
                          <a:solidFill>
                            <a:srgbClr val="40330D"/>
                          </a:solidFill>
                          <a:latin typeface="Arial"/>
                          <a:cs typeface="Arial"/>
                        </a:rPr>
                        <a:t>5</a:t>
                      </a:r>
                      <a:r>
                        <a:rPr dirty="0" sz="1200">
                          <a:solidFill>
                            <a:srgbClr val="40330D"/>
                          </a:solidFill>
                          <a:latin typeface="Arial"/>
                          <a:cs typeface="Arial"/>
                        </a:rPr>
                        <a:t>p</a:t>
                      </a:r>
                      <a:r>
                        <a:rPr dirty="0" sz="1200">
                          <a:solidFill>
                            <a:srgbClr val="40330D"/>
                          </a:solidFill>
                          <a:latin typeface="Arial"/>
                          <a:cs typeface="Arial"/>
                        </a:rPr>
                        <a:t>m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R w="8662">
                      <a:solidFill>
                        <a:srgbClr val="FFFFFF"/>
                      </a:solidFill>
                      <a:prstDash val="solid"/>
                    </a:lnR>
                    <a:lnT w="8663">
                      <a:solidFill>
                        <a:srgbClr val="FFFFFF"/>
                      </a:solidFill>
                      <a:prstDash val="solid"/>
                    </a:lnT>
                    <a:lnB w="8663">
                      <a:solidFill>
                        <a:srgbClr val="FFFFFF"/>
                      </a:solidFill>
                      <a:prstDash val="solid"/>
                    </a:lnB>
                    <a:solidFill>
                      <a:srgbClr val="DEDEDA"/>
                    </a:solidFill>
                  </a:tcPr>
                </a:tc>
                <a:tc>
                  <a:txBody>
                    <a:bodyPr/>
                    <a:lstStyle/>
                    <a:p>
                      <a:pPr marL="479425">
                        <a:lnSpc>
                          <a:spcPts val="1325"/>
                        </a:lnSpc>
                      </a:pPr>
                      <a:r>
                        <a:rPr dirty="0" sz="1200">
                          <a:solidFill>
                            <a:srgbClr val="40330D"/>
                          </a:solidFill>
                          <a:latin typeface="Arial"/>
                          <a:cs typeface="Arial"/>
                        </a:rPr>
                        <a:t>H</a:t>
                      </a:r>
                      <a:r>
                        <a:rPr dirty="0" sz="1200">
                          <a:solidFill>
                            <a:srgbClr val="40330D"/>
                          </a:solidFill>
                          <a:latin typeface="Arial"/>
                          <a:cs typeface="Arial"/>
                        </a:rPr>
                        <a:t>e</a:t>
                      </a:r>
                      <a:r>
                        <a:rPr dirty="0" sz="1200">
                          <a:solidFill>
                            <a:srgbClr val="40330D"/>
                          </a:solidFill>
                          <a:latin typeface="Arial"/>
                          <a:cs typeface="Arial"/>
                        </a:rPr>
                        <a:t>a</a:t>
                      </a:r>
                      <a:r>
                        <a:rPr dirty="0" sz="1200">
                          <a:solidFill>
                            <a:srgbClr val="40330D"/>
                          </a:solidFill>
                          <a:latin typeface="Arial"/>
                          <a:cs typeface="Arial"/>
                        </a:rPr>
                        <a:t>l</a:t>
                      </a:r>
                      <a:r>
                        <a:rPr dirty="0" sz="1200">
                          <a:solidFill>
                            <a:srgbClr val="40330D"/>
                          </a:solidFill>
                          <a:latin typeface="Arial"/>
                          <a:cs typeface="Arial"/>
                        </a:rPr>
                        <a:t>t</a:t>
                      </a:r>
                      <a:r>
                        <a:rPr dirty="0" sz="1200">
                          <a:solidFill>
                            <a:srgbClr val="40330D"/>
                          </a:solidFill>
                          <a:latin typeface="Arial"/>
                          <a:cs typeface="Arial"/>
                        </a:rPr>
                        <a:t>h</a:t>
                      </a:r>
                      <a:r>
                        <a:rPr dirty="0" sz="1200" spc="-120">
                          <a:solidFill>
                            <a:srgbClr val="40330D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solidFill>
                            <a:srgbClr val="40330D"/>
                          </a:solidFill>
                          <a:latin typeface="Arial"/>
                          <a:cs typeface="Arial"/>
                        </a:rPr>
                        <a:t>E</a:t>
                      </a:r>
                      <a:r>
                        <a:rPr dirty="0" sz="1200">
                          <a:solidFill>
                            <a:srgbClr val="40330D"/>
                          </a:solidFill>
                          <a:latin typeface="Arial"/>
                          <a:cs typeface="Arial"/>
                        </a:rPr>
                        <a:t>d</a:t>
                      </a:r>
                      <a:r>
                        <a:rPr dirty="0" sz="1200">
                          <a:solidFill>
                            <a:srgbClr val="40330D"/>
                          </a:solidFill>
                          <a:latin typeface="Arial"/>
                          <a:cs typeface="Arial"/>
                        </a:rPr>
                        <a:t>u</a:t>
                      </a:r>
                      <a:r>
                        <a:rPr dirty="0" sz="1200">
                          <a:solidFill>
                            <a:srgbClr val="40330D"/>
                          </a:solidFill>
                          <a:latin typeface="Arial"/>
                          <a:cs typeface="Arial"/>
                        </a:rPr>
                        <a:t>c</a:t>
                      </a:r>
                      <a:r>
                        <a:rPr dirty="0" sz="1200">
                          <a:solidFill>
                            <a:srgbClr val="40330D"/>
                          </a:solidFill>
                          <a:latin typeface="Arial"/>
                          <a:cs typeface="Arial"/>
                        </a:rPr>
                        <a:t>a</a:t>
                      </a:r>
                      <a:r>
                        <a:rPr dirty="0" sz="1200">
                          <a:solidFill>
                            <a:srgbClr val="40330D"/>
                          </a:solidFill>
                          <a:latin typeface="Arial"/>
                          <a:cs typeface="Arial"/>
                        </a:rPr>
                        <a:t>t</a:t>
                      </a:r>
                      <a:r>
                        <a:rPr dirty="0" sz="1200">
                          <a:solidFill>
                            <a:srgbClr val="40330D"/>
                          </a:solidFill>
                          <a:latin typeface="Arial"/>
                          <a:cs typeface="Arial"/>
                        </a:rPr>
                        <a:t>i</a:t>
                      </a:r>
                      <a:r>
                        <a:rPr dirty="0" sz="1200">
                          <a:solidFill>
                            <a:srgbClr val="40330D"/>
                          </a:solidFill>
                          <a:latin typeface="Arial"/>
                          <a:cs typeface="Arial"/>
                        </a:rPr>
                        <a:t>o</a:t>
                      </a:r>
                      <a:r>
                        <a:rPr dirty="0" sz="1200">
                          <a:solidFill>
                            <a:srgbClr val="40330D"/>
                          </a:solidFill>
                          <a:latin typeface="Arial"/>
                          <a:cs typeface="Arial"/>
                        </a:rPr>
                        <a:t>n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8662">
                      <a:solidFill>
                        <a:srgbClr val="FFFFFF"/>
                      </a:solidFill>
                      <a:prstDash val="solid"/>
                    </a:lnL>
                    <a:lnT w="8663">
                      <a:solidFill>
                        <a:srgbClr val="FFFFFF"/>
                      </a:solidFill>
                      <a:prstDash val="solid"/>
                    </a:lnT>
                    <a:lnB w="8663">
                      <a:solidFill>
                        <a:srgbClr val="FFFFFF"/>
                      </a:solidFill>
                      <a:prstDash val="solid"/>
                    </a:lnB>
                    <a:solidFill>
                      <a:srgbClr val="DEDEDA"/>
                    </a:solidFill>
                  </a:tcPr>
                </a:tc>
              </a:tr>
              <a:tr h="228827">
                <a:tc>
                  <a:txBody>
                    <a:bodyPr/>
                    <a:lstStyle/>
                    <a:p>
                      <a:pPr marL="86995">
                        <a:lnSpc>
                          <a:spcPct val="100000"/>
                        </a:lnSpc>
                      </a:pPr>
                      <a:r>
                        <a:rPr dirty="0" sz="1200">
                          <a:solidFill>
                            <a:srgbClr val="40330D"/>
                          </a:solidFill>
                          <a:latin typeface="Arial"/>
                          <a:cs typeface="Arial"/>
                        </a:rPr>
                        <a:t>2</a:t>
                      </a:r>
                      <a:r>
                        <a:rPr dirty="0" sz="1200">
                          <a:solidFill>
                            <a:srgbClr val="40330D"/>
                          </a:solidFill>
                          <a:latin typeface="Arial"/>
                          <a:cs typeface="Arial"/>
                        </a:rPr>
                        <a:t>:</a:t>
                      </a:r>
                      <a:r>
                        <a:rPr dirty="0" sz="1200">
                          <a:solidFill>
                            <a:srgbClr val="40330D"/>
                          </a:solidFill>
                          <a:latin typeface="Arial"/>
                          <a:cs typeface="Arial"/>
                        </a:rPr>
                        <a:t>1</a:t>
                      </a:r>
                      <a:r>
                        <a:rPr dirty="0" sz="1200">
                          <a:solidFill>
                            <a:srgbClr val="40330D"/>
                          </a:solidFill>
                          <a:latin typeface="Arial"/>
                          <a:cs typeface="Arial"/>
                        </a:rPr>
                        <a:t>5</a:t>
                      </a:r>
                      <a:r>
                        <a:rPr dirty="0" sz="1200">
                          <a:solidFill>
                            <a:srgbClr val="40330D"/>
                          </a:solidFill>
                          <a:latin typeface="Arial"/>
                          <a:cs typeface="Arial"/>
                        </a:rPr>
                        <a:t>p</a:t>
                      </a:r>
                      <a:r>
                        <a:rPr dirty="0" sz="1200">
                          <a:solidFill>
                            <a:srgbClr val="40330D"/>
                          </a:solidFill>
                          <a:latin typeface="Arial"/>
                          <a:cs typeface="Arial"/>
                        </a:rPr>
                        <a:t>m</a:t>
                      </a:r>
                      <a:r>
                        <a:rPr dirty="0" sz="1200">
                          <a:solidFill>
                            <a:srgbClr val="40330D"/>
                          </a:solidFill>
                          <a:latin typeface="Arial"/>
                          <a:cs typeface="Arial"/>
                        </a:rPr>
                        <a:t>-</a:t>
                      </a:r>
                      <a:r>
                        <a:rPr dirty="0" sz="1200">
                          <a:solidFill>
                            <a:srgbClr val="40330D"/>
                          </a:solidFill>
                          <a:latin typeface="Arial"/>
                          <a:cs typeface="Arial"/>
                        </a:rPr>
                        <a:t>2</a:t>
                      </a:r>
                      <a:r>
                        <a:rPr dirty="0" sz="1200">
                          <a:solidFill>
                            <a:srgbClr val="40330D"/>
                          </a:solidFill>
                          <a:latin typeface="Arial"/>
                          <a:cs typeface="Arial"/>
                        </a:rPr>
                        <a:t>:</a:t>
                      </a:r>
                      <a:r>
                        <a:rPr dirty="0" sz="1200">
                          <a:solidFill>
                            <a:srgbClr val="40330D"/>
                          </a:solidFill>
                          <a:latin typeface="Arial"/>
                          <a:cs typeface="Arial"/>
                        </a:rPr>
                        <a:t>4</a:t>
                      </a:r>
                      <a:r>
                        <a:rPr dirty="0" sz="1200">
                          <a:solidFill>
                            <a:srgbClr val="40330D"/>
                          </a:solidFill>
                          <a:latin typeface="Arial"/>
                          <a:cs typeface="Arial"/>
                        </a:rPr>
                        <a:t>5</a:t>
                      </a:r>
                      <a:r>
                        <a:rPr dirty="0" sz="1200">
                          <a:solidFill>
                            <a:srgbClr val="40330D"/>
                          </a:solidFill>
                          <a:latin typeface="Arial"/>
                          <a:cs typeface="Arial"/>
                        </a:rPr>
                        <a:t>p</a:t>
                      </a:r>
                      <a:r>
                        <a:rPr dirty="0" sz="1200">
                          <a:solidFill>
                            <a:srgbClr val="40330D"/>
                          </a:solidFill>
                          <a:latin typeface="Arial"/>
                          <a:cs typeface="Arial"/>
                        </a:rPr>
                        <a:t>m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R w="8662">
                      <a:solidFill>
                        <a:srgbClr val="FFFFFF"/>
                      </a:solidFill>
                      <a:prstDash val="solid"/>
                    </a:lnR>
                    <a:lnT w="8663">
                      <a:solidFill>
                        <a:srgbClr val="FFFFFF"/>
                      </a:solidFill>
                      <a:prstDash val="solid"/>
                    </a:lnT>
                    <a:lnB w="8663">
                      <a:solidFill>
                        <a:srgbClr val="FFFFFF"/>
                      </a:solidFill>
                      <a:prstDash val="solid"/>
                    </a:lnB>
                    <a:solidFill>
                      <a:srgbClr val="DEDEDA"/>
                    </a:solidFill>
                  </a:tcPr>
                </a:tc>
                <a:tc>
                  <a:txBody>
                    <a:bodyPr/>
                    <a:lstStyle/>
                    <a:p>
                      <a:pPr marL="106045">
                        <a:lnSpc>
                          <a:spcPts val="1225"/>
                        </a:lnSpc>
                      </a:pPr>
                      <a:r>
                        <a:rPr dirty="0" sz="1200">
                          <a:solidFill>
                            <a:srgbClr val="40330D"/>
                          </a:solidFill>
                          <a:latin typeface="Arial"/>
                          <a:cs typeface="Arial"/>
                        </a:rPr>
                        <a:t>H</a:t>
                      </a:r>
                      <a:r>
                        <a:rPr dirty="0" sz="1200">
                          <a:solidFill>
                            <a:srgbClr val="40330D"/>
                          </a:solidFill>
                          <a:latin typeface="Arial"/>
                          <a:cs typeface="Arial"/>
                        </a:rPr>
                        <a:t>om</a:t>
                      </a:r>
                      <a:r>
                        <a:rPr dirty="0" sz="1200">
                          <a:solidFill>
                            <a:srgbClr val="40330D"/>
                          </a:solidFill>
                          <a:latin typeface="Arial"/>
                          <a:cs typeface="Arial"/>
                        </a:rPr>
                        <a:t>e</a:t>
                      </a:r>
                      <a:r>
                        <a:rPr dirty="0" sz="1200" spc="-120">
                          <a:solidFill>
                            <a:srgbClr val="40330D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solidFill>
                            <a:srgbClr val="40330D"/>
                          </a:solidFill>
                          <a:latin typeface="Arial"/>
                          <a:cs typeface="Arial"/>
                        </a:rPr>
                        <a:t>E</a:t>
                      </a:r>
                      <a:r>
                        <a:rPr dirty="0" sz="1200">
                          <a:solidFill>
                            <a:srgbClr val="40330D"/>
                          </a:solidFill>
                          <a:latin typeface="Arial"/>
                          <a:cs typeface="Arial"/>
                        </a:rPr>
                        <a:t>c</a:t>
                      </a:r>
                      <a:r>
                        <a:rPr dirty="0" sz="1200">
                          <a:solidFill>
                            <a:srgbClr val="40330D"/>
                          </a:solidFill>
                          <a:latin typeface="Arial"/>
                          <a:cs typeface="Arial"/>
                        </a:rPr>
                        <a:t>o</a:t>
                      </a:r>
                      <a:r>
                        <a:rPr dirty="0" sz="1200">
                          <a:solidFill>
                            <a:srgbClr val="40330D"/>
                          </a:solidFill>
                          <a:latin typeface="Arial"/>
                          <a:cs typeface="Arial"/>
                        </a:rPr>
                        <a:t>n</a:t>
                      </a:r>
                      <a:r>
                        <a:rPr dirty="0" sz="1200">
                          <a:solidFill>
                            <a:srgbClr val="40330D"/>
                          </a:solidFill>
                          <a:latin typeface="Arial"/>
                          <a:cs typeface="Arial"/>
                        </a:rPr>
                        <a:t>om</a:t>
                      </a:r>
                      <a:r>
                        <a:rPr dirty="0" sz="1200">
                          <a:solidFill>
                            <a:srgbClr val="40330D"/>
                          </a:solidFill>
                          <a:latin typeface="Arial"/>
                          <a:cs typeface="Arial"/>
                        </a:rPr>
                        <a:t>i</a:t>
                      </a:r>
                      <a:r>
                        <a:rPr dirty="0" sz="1200">
                          <a:solidFill>
                            <a:srgbClr val="40330D"/>
                          </a:solidFill>
                          <a:latin typeface="Arial"/>
                          <a:cs typeface="Arial"/>
                        </a:rPr>
                        <a:t>c</a:t>
                      </a:r>
                      <a:r>
                        <a:rPr dirty="0" sz="1200">
                          <a:solidFill>
                            <a:srgbClr val="40330D"/>
                          </a:solidFill>
                          <a:latin typeface="Arial"/>
                          <a:cs typeface="Arial"/>
                        </a:rPr>
                        <a:t>s</a:t>
                      </a:r>
                      <a:r>
                        <a:rPr dirty="0" sz="1200">
                          <a:solidFill>
                            <a:srgbClr val="40330D"/>
                          </a:solidFill>
                          <a:latin typeface="Arial"/>
                          <a:cs typeface="Arial"/>
                        </a:rPr>
                        <a:t>/</a:t>
                      </a:r>
                      <a:r>
                        <a:rPr dirty="0" sz="1200">
                          <a:solidFill>
                            <a:srgbClr val="40330D"/>
                          </a:solidFill>
                          <a:latin typeface="Arial"/>
                          <a:cs typeface="Arial"/>
                        </a:rPr>
                        <a:t>N</a:t>
                      </a:r>
                      <a:r>
                        <a:rPr dirty="0" sz="1200">
                          <a:solidFill>
                            <a:srgbClr val="40330D"/>
                          </a:solidFill>
                          <a:latin typeface="Arial"/>
                          <a:cs typeface="Arial"/>
                        </a:rPr>
                        <a:t>u</a:t>
                      </a:r>
                      <a:r>
                        <a:rPr dirty="0" sz="1200">
                          <a:solidFill>
                            <a:srgbClr val="40330D"/>
                          </a:solidFill>
                          <a:latin typeface="Arial"/>
                          <a:cs typeface="Arial"/>
                        </a:rPr>
                        <a:t>t</a:t>
                      </a:r>
                      <a:r>
                        <a:rPr dirty="0" sz="1200">
                          <a:solidFill>
                            <a:srgbClr val="40330D"/>
                          </a:solidFill>
                          <a:latin typeface="Arial"/>
                          <a:cs typeface="Arial"/>
                        </a:rPr>
                        <a:t>r</a:t>
                      </a:r>
                      <a:r>
                        <a:rPr dirty="0" sz="1200">
                          <a:solidFill>
                            <a:srgbClr val="40330D"/>
                          </a:solidFill>
                          <a:latin typeface="Arial"/>
                          <a:cs typeface="Arial"/>
                        </a:rPr>
                        <a:t>i</a:t>
                      </a:r>
                      <a:r>
                        <a:rPr dirty="0" sz="1200">
                          <a:solidFill>
                            <a:srgbClr val="40330D"/>
                          </a:solidFill>
                          <a:latin typeface="Arial"/>
                          <a:cs typeface="Arial"/>
                        </a:rPr>
                        <a:t>t</a:t>
                      </a:r>
                      <a:r>
                        <a:rPr dirty="0" sz="1200">
                          <a:solidFill>
                            <a:srgbClr val="40330D"/>
                          </a:solidFill>
                          <a:latin typeface="Arial"/>
                          <a:cs typeface="Arial"/>
                        </a:rPr>
                        <a:t>i</a:t>
                      </a:r>
                      <a:r>
                        <a:rPr dirty="0" sz="1200">
                          <a:solidFill>
                            <a:srgbClr val="40330D"/>
                          </a:solidFill>
                          <a:latin typeface="Arial"/>
                          <a:cs typeface="Arial"/>
                        </a:rPr>
                        <a:t>o</a:t>
                      </a:r>
                      <a:r>
                        <a:rPr dirty="0" sz="1200">
                          <a:solidFill>
                            <a:srgbClr val="40330D"/>
                          </a:solidFill>
                          <a:latin typeface="Arial"/>
                          <a:cs typeface="Arial"/>
                        </a:rPr>
                        <a:t>n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8662">
                      <a:solidFill>
                        <a:srgbClr val="FFFFFF"/>
                      </a:solidFill>
                      <a:prstDash val="solid"/>
                    </a:lnL>
                    <a:lnT w="8663">
                      <a:solidFill>
                        <a:srgbClr val="FFFFFF"/>
                      </a:solidFill>
                      <a:prstDash val="solid"/>
                    </a:lnT>
                    <a:lnB w="8663">
                      <a:solidFill>
                        <a:srgbClr val="FFFFFF"/>
                      </a:solidFill>
                      <a:prstDash val="solid"/>
                    </a:lnB>
                    <a:solidFill>
                      <a:srgbClr val="DEDEDA"/>
                    </a:solidFill>
                  </a:tcPr>
                </a:tc>
              </a:tr>
              <a:tr h="228817">
                <a:tc>
                  <a:txBody>
                    <a:bodyPr/>
                    <a:lstStyle/>
                    <a:p>
                      <a:pPr marL="107314">
                        <a:lnSpc>
                          <a:spcPct val="100000"/>
                        </a:lnSpc>
                      </a:pPr>
                      <a:r>
                        <a:rPr dirty="0" sz="1200">
                          <a:solidFill>
                            <a:srgbClr val="40330D"/>
                          </a:solidFill>
                          <a:latin typeface="Arial"/>
                          <a:cs typeface="Arial"/>
                        </a:rPr>
                        <a:t>2</a:t>
                      </a:r>
                      <a:r>
                        <a:rPr dirty="0" sz="1200">
                          <a:solidFill>
                            <a:srgbClr val="40330D"/>
                          </a:solidFill>
                          <a:latin typeface="Arial"/>
                          <a:cs typeface="Arial"/>
                        </a:rPr>
                        <a:t>:</a:t>
                      </a:r>
                      <a:r>
                        <a:rPr dirty="0" sz="1200">
                          <a:solidFill>
                            <a:srgbClr val="40330D"/>
                          </a:solidFill>
                          <a:latin typeface="Arial"/>
                          <a:cs typeface="Arial"/>
                        </a:rPr>
                        <a:t>4</a:t>
                      </a:r>
                      <a:r>
                        <a:rPr dirty="0" sz="1200">
                          <a:solidFill>
                            <a:srgbClr val="40330D"/>
                          </a:solidFill>
                          <a:latin typeface="Arial"/>
                          <a:cs typeface="Arial"/>
                        </a:rPr>
                        <a:t>5</a:t>
                      </a:r>
                      <a:r>
                        <a:rPr dirty="0" sz="1200">
                          <a:solidFill>
                            <a:srgbClr val="40330D"/>
                          </a:solidFill>
                          <a:latin typeface="Arial"/>
                          <a:cs typeface="Arial"/>
                        </a:rPr>
                        <a:t>p</a:t>
                      </a:r>
                      <a:r>
                        <a:rPr dirty="0" sz="1200">
                          <a:solidFill>
                            <a:srgbClr val="40330D"/>
                          </a:solidFill>
                          <a:latin typeface="Arial"/>
                          <a:cs typeface="Arial"/>
                        </a:rPr>
                        <a:t>m</a:t>
                      </a:r>
                      <a:r>
                        <a:rPr dirty="0" sz="1200">
                          <a:solidFill>
                            <a:srgbClr val="40330D"/>
                          </a:solidFill>
                          <a:latin typeface="Arial"/>
                          <a:cs typeface="Arial"/>
                        </a:rPr>
                        <a:t>-</a:t>
                      </a:r>
                      <a:r>
                        <a:rPr dirty="0" sz="1200">
                          <a:solidFill>
                            <a:srgbClr val="40330D"/>
                          </a:solidFill>
                          <a:latin typeface="Arial"/>
                          <a:cs typeface="Arial"/>
                        </a:rPr>
                        <a:t>3</a:t>
                      </a:r>
                      <a:r>
                        <a:rPr dirty="0" sz="1200">
                          <a:solidFill>
                            <a:srgbClr val="40330D"/>
                          </a:solidFill>
                          <a:latin typeface="Arial"/>
                          <a:cs typeface="Arial"/>
                        </a:rPr>
                        <a:t>:</a:t>
                      </a:r>
                      <a:r>
                        <a:rPr dirty="0" sz="1200">
                          <a:solidFill>
                            <a:srgbClr val="40330D"/>
                          </a:solidFill>
                          <a:latin typeface="Arial"/>
                          <a:cs typeface="Arial"/>
                        </a:rPr>
                        <a:t>1</a:t>
                      </a:r>
                      <a:r>
                        <a:rPr dirty="0" sz="1200">
                          <a:solidFill>
                            <a:srgbClr val="40330D"/>
                          </a:solidFill>
                          <a:latin typeface="Arial"/>
                          <a:cs typeface="Arial"/>
                        </a:rPr>
                        <a:t>5</a:t>
                      </a:r>
                      <a:r>
                        <a:rPr dirty="0" sz="1200">
                          <a:solidFill>
                            <a:srgbClr val="40330D"/>
                          </a:solidFill>
                          <a:latin typeface="Arial"/>
                          <a:cs typeface="Arial"/>
                        </a:rPr>
                        <a:t>p</a:t>
                      </a:r>
                      <a:r>
                        <a:rPr dirty="0" sz="1200">
                          <a:solidFill>
                            <a:srgbClr val="40330D"/>
                          </a:solidFill>
                          <a:latin typeface="Arial"/>
                          <a:cs typeface="Arial"/>
                        </a:rPr>
                        <a:t>m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R w="8662">
                      <a:solidFill>
                        <a:srgbClr val="FFFFFF"/>
                      </a:solidFill>
                      <a:prstDash val="solid"/>
                    </a:lnR>
                    <a:lnT w="8663">
                      <a:solidFill>
                        <a:srgbClr val="FFFFFF"/>
                      </a:solidFill>
                      <a:prstDash val="solid"/>
                    </a:lnT>
                    <a:lnB w="8663">
                      <a:solidFill>
                        <a:srgbClr val="FFFFFF"/>
                      </a:solidFill>
                      <a:prstDash val="solid"/>
                    </a:lnB>
                    <a:solidFill>
                      <a:srgbClr val="DEDEDA"/>
                    </a:solidFill>
                  </a:tcPr>
                </a:tc>
                <a:tc>
                  <a:txBody>
                    <a:bodyPr/>
                    <a:lstStyle/>
                    <a:p>
                      <a:pPr marL="624205">
                        <a:lnSpc>
                          <a:spcPts val="1375"/>
                        </a:lnSpc>
                      </a:pPr>
                      <a:r>
                        <a:rPr dirty="0" sz="1200">
                          <a:solidFill>
                            <a:srgbClr val="40330D"/>
                          </a:solidFill>
                          <a:latin typeface="Arial"/>
                          <a:cs typeface="Arial"/>
                        </a:rPr>
                        <a:t>A</a:t>
                      </a:r>
                      <a:r>
                        <a:rPr dirty="0" sz="1200">
                          <a:solidFill>
                            <a:srgbClr val="40330D"/>
                          </a:solidFill>
                          <a:latin typeface="Arial"/>
                          <a:cs typeface="Arial"/>
                        </a:rPr>
                        <a:t>r</a:t>
                      </a:r>
                      <a:r>
                        <a:rPr dirty="0" sz="1200">
                          <a:solidFill>
                            <a:srgbClr val="40330D"/>
                          </a:solidFill>
                          <a:latin typeface="Arial"/>
                          <a:cs typeface="Arial"/>
                        </a:rPr>
                        <a:t>t</a:t>
                      </a:r>
                      <a:r>
                        <a:rPr dirty="0" sz="1200">
                          <a:solidFill>
                            <a:srgbClr val="40330D"/>
                          </a:solidFill>
                          <a:latin typeface="Arial"/>
                          <a:cs typeface="Arial"/>
                        </a:rPr>
                        <a:t>/</a:t>
                      </a:r>
                      <a:r>
                        <a:rPr dirty="0" sz="1200">
                          <a:solidFill>
                            <a:srgbClr val="40330D"/>
                          </a:solidFill>
                          <a:latin typeface="Arial"/>
                          <a:cs typeface="Arial"/>
                        </a:rPr>
                        <a:t>T</a:t>
                      </a:r>
                      <a:r>
                        <a:rPr dirty="0" sz="1200">
                          <a:solidFill>
                            <a:srgbClr val="40330D"/>
                          </a:solidFill>
                          <a:latin typeface="Arial"/>
                          <a:cs typeface="Arial"/>
                        </a:rPr>
                        <a:t>h</a:t>
                      </a:r>
                      <a:r>
                        <a:rPr dirty="0" sz="1200">
                          <a:solidFill>
                            <a:srgbClr val="40330D"/>
                          </a:solidFill>
                          <a:latin typeface="Arial"/>
                          <a:cs typeface="Arial"/>
                        </a:rPr>
                        <a:t>e</a:t>
                      </a:r>
                      <a:r>
                        <a:rPr dirty="0" sz="1200">
                          <a:solidFill>
                            <a:srgbClr val="40330D"/>
                          </a:solidFill>
                          <a:latin typeface="Arial"/>
                          <a:cs typeface="Arial"/>
                        </a:rPr>
                        <a:t>a</a:t>
                      </a:r>
                      <a:r>
                        <a:rPr dirty="0" sz="1200">
                          <a:solidFill>
                            <a:srgbClr val="40330D"/>
                          </a:solidFill>
                          <a:latin typeface="Arial"/>
                          <a:cs typeface="Arial"/>
                        </a:rPr>
                        <a:t>t</a:t>
                      </a:r>
                      <a:r>
                        <a:rPr dirty="0" sz="1200">
                          <a:solidFill>
                            <a:srgbClr val="40330D"/>
                          </a:solidFill>
                          <a:latin typeface="Arial"/>
                          <a:cs typeface="Arial"/>
                        </a:rPr>
                        <a:t>e</a:t>
                      </a:r>
                      <a:r>
                        <a:rPr dirty="0" sz="1200">
                          <a:solidFill>
                            <a:srgbClr val="40330D"/>
                          </a:solidFill>
                          <a:latin typeface="Arial"/>
                          <a:cs typeface="Arial"/>
                        </a:rPr>
                        <a:t>r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8662">
                      <a:solidFill>
                        <a:srgbClr val="FFFFFF"/>
                      </a:solidFill>
                      <a:prstDash val="solid"/>
                    </a:lnL>
                    <a:lnT w="8663">
                      <a:solidFill>
                        <a:srgbClr val="FFFFFF"/>
                      </a:solidFill>
                      <a:prstDash val="solid"/>
                    </a:lnT>
                    <a:lnB w="8663">
                      <a:solidFill>
                        <a:srgbClr val="FFFFFF"/>
                      </a:solidFill>
                      <a:prstDash val="solid"/>
                    </a:lnB>
                    <a:solidFill>
                      <a:srgbClr val="DEDEDA"/>
                    </a:solidFill>
                  </a:tcPr>
                </a:tc>
              </a:tr>
              <a:tr h="228827">
                <a:tc>
                  <a:txBody>
                    <a:bodyPr/>
                    <a:lstStyle/>
                    <a:p>
                      <a:pPr marL="94615">
                        <a:lnSpc>
                          <a:spcPct val="100000"/>
                        </a:lnSpc>
                      </a:pPr>
                      <a:r>
                        <a:rPr dirty="0" sz="1200">
                          <a:solidFill>
                            <a:srgbClr val="40330D"/>
                          </a:solidFill>
                          <a:latin typeface="Arial"/>
                          <a:cs typeface="Arial"/>
                        </a:rPr>
                        <a:t>3</a:t>
                      </a:r>
                      <a:r>
                        <a:rPr dirty="0" sz="1200">
                          <a:solidFill>
                            <a:srgbClr val="40330D"/>
                          </a:solidFill>
                          <a:latin typeface="Arial"/>
                          <a:cs typeface="Arial"/>
                        </a:rPr>
                        <a:t>:</a:t>
                      </a:r>
                      <a:r>
                        <a:rPr dirty="0" sz="1200">
                          <a:solidFill>
                            <a:srgbClr val="40330D"/>
                          </a:solidFill>
                          <a:latin typeface="Arial"/>
                          <a:cs typeface="Arial"/>
                        </a:rPr>
                        <a:t>1</a:t>
                      </a:r>
                      <a:r>
                        <a:rPr dirty="0" sz="1200">
                          <a:solidFill>
                            <a:srgbClr val="40330D"/>
                          </a:solidFill>
                          <a:latin typeface="Arial"/>
                          <a:cs typeface="Arial"/>
                        </a:rPr>
                        <a:t>5</a:t>
                      </a:r>
                      <a:r>
                        <a:rPr dirty="0" sz="1200">
                          <a:solidFill>
                            <a:srgbClr val="40330D"/>
                          </a:solidFill>
                          <a:latin typeface="Arial"/>
                          <a:cs typeface="Arial"/>
                        </a:rPr>
                        <a:t>p</a:t>
                      </a:r>
                      <a:r>
                        <a:rPr dirty="0" sz="1200">
                          <a:solidFill>
                            <a:srgbClr val="40330D"/>
                          </a:solidFill>
                          <a:latin typeface="Arial"/>
                          <a:cs typeface="Arial"/>
                        </a:rPr>
                        <a:t>m</a:t>
                      </a:r>
                      <a:r>
                        <a:rPr dirty="0" sz="1200">
                          <a:solidFill>
                            <a:srgbClr val="40330D"/>
                          </a:solidFill>
                          <a:latin typeface="Arial"/>
                          <a:cs typeface="Arial"/>
                        </a:rPr>
                        <a:t>-</a:t>
                      </a:r>
                      <a:r>
                        <a:rPr dirty="0" sz="1200">
                          <a:solidFill>
                            <a:srgbClr val="40330D"/>
                          </a:solidFill>
                          <a:latin typeface="Arial"/>
                          <a:cs typeface="Arial"/>
                        </a:rPr>
                        <a:t>3</a:t>
                      </a:r>
                      <a:r>
                        <a:rPr dirty="0" sz="1200">
                          <a:solidFill>
                            <a:srgbClr val="40330D"/>
                          </a:solidFill>
                          <a:latin typeface="Arial"/>
                          <a:cs typeface="Arial"/>
                        </a:rPr>
                        <a:t>:</a:t>
                      </a:r>
                      <a:r>
                        <a:rPr dirty="0" sz="1200">
                          <a:solidFill>
                            <a:srgbClr val="40330D"/>
                          </a:solidFill>
                          <a:latin typeface="Arial"/>
                          <a:cs typeface="Arial"/>
                        </a:rPr>
                        <a:t>4</a:t>
                      </a:r>
                      <a:r>
                        <a:rPr dirty="0" sz="1200">
                          <a:solidFill>
                            <a:srgbClr val="40330D"/>
                          </a:solidFill>
                          <a:latin typeface="Arial"/>
                          <a:cs typeface="Arial"/>
                        </a:rPr>
                        <a:t>5</a:t>
                      </a:r>
                      <a:r>
                        <a:rPr dirty="0" sz="1200">
                          <a:solidFill>
                            <a:srgbClr val="40330D"/>
                          </a:solidFill>
                          <a:latin typeface="Arial"/>
                          <a:cs typeface="Arial"/>
                        </a:rPr>
                        <a:t>p</a:t>
                      </a:r>
                      <a:r>
                        <a:rPr dirty="0" sz="1200">
                          <a:solidFill>
                            <a:srgbClr val="40330D"/>
                          </a:solidFill>
                          <a:latin typeface="Arial"/>
                          <a:cs typeface="Arial"/>
                        </a:rPr>
                        <a:t>m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R w="8662">
                      <a:solidFill>
                        <a:srgbClr val="FFFFFF"/>
                      </a:solidFill>
                      <a:prstDash val="solid"/>
                    </a:lnR>
                    <a:lnT w="8663">
                      <a:solidFill>
                        <a:srgbClr val="FFFFFF"/>
                      </a:solidFill>
                      <a:prstDash val="solid"/>
                    </a:lnT>
                    <a:lnB w="8663">
                      <a:solidFill>
                        <a:srgbClr val="FFFFFF"/>
                      </a:solidFill>
                      <a:prstDash val="solid"/>
                    </a:lnB>
                    <a:solidFill>
                      <a:srgbClr val="DEDEDA"/>
                    </a:solidFill>
                  </a:tcPr>
                </a:tc>
                <a:tc>
                  <a:txBody>
                    <a:bodyPr/>
                    <a:lstStyle/>
                    <a:p>
                      <a:pPr marL="347980">
                        <a:lnSpc>
                          <a:spcPts val="1320"/>
                        </a:lnSpc>
                      </a:pPr>
                      <a:r>
                        <a:rPr dirty="0" sz="1200">
                          <a:solidFill>
                            <a:srgbClr val="40330D"/>
                          </a:solidFill>
                          <a:latin typeface="Arial"/>
                          <a:cs typeface="Arial"/>
                        </a:rPr>
                        <a:t>Q</a:t>
                      </a:r>
                      <a:r>
                        <a:rPr dirty="0" sz="1200">
                          <a:solidFill>
                            <a:srgbClr val="40330D"/>
                          </a:solidFill>
                          <a:latin typeface="Arial"/>
                          <a:cs typeface="Arial"/>
                        </a:rPr>
                        <a:t>u</a:t>
                      </a:r>
                      <a:r>
                        <a:rPr dirty="0" sz="1200">
                          <a:solidFill>
                            <a:srgbClr val="40330D"/>
                          </a:solidFill>
                          <a:latin typeface="Arial"/>
                          <a:cs typeface="Arial"/>
                        </a:rPr>
                        <a:t>r</a:t>
                      </a:r>
                      <a:r>
                        <a:rPr dirty="0" sz="1200">
                          <a:solidFill>
                            <a:srgbClr val="40330D"/>
                          </a:solidFill>
                          <a:latin typeface="Arial"/>
                          <a:cs typeface="Arial"/>
                        </a:rPr>
                        <a:t>a</a:t>
                      </a:r>
                      <a:r>
                        <a:rPr dirty="0" sz="1200">
                          <a:solidFill>
                            <a:srgbClr val="40330D"/>
                          </a:solidFill>
                          <a:latin typeface="Arial"/>
                          <a:cs typeface="Arial"/>
                        </a:rPr>
                        <a:t>n</a:t>
                      </a:r>
                      <a:r>
                        <a:rPr dirty="0" sz="1200">
                          <a:solidFill>
                            <a:srgbClr val="40330D"/>
                          </a:solidFill>
                          <a:latin typeface="Arial"/>
                          <a:cs typeface="Arial"/>
                        </a:rPr>
                        <a:t>i</a:t>
                      </a:r>
                      <a:r>
                        <a:rPr dirty="0" sz="1200">
                          <a:solidFill>
                            <a:srgbClr val="40330D"/>
                          </a:solidFill>
                          <a:latin typeface="Arial"/>
                          <a:cs typeface="Arial"/>
                        </a:rPr>
                        <a:t>c</a:t>
                      </a:r>
                      <a:r>
                        <a:rPr dirty="0" sz="1200" spc="-120">
                          <a:solidFill>
                            <a:srgbClr val="40330D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solidFill>
                            <a:srgbClr val="40330D"/>
                          </a:solidFill>
                          <a:latin typeface="Arial"/>
                          <a:cs typeface="Arial"/>
                        </a:rPr>
                        <a:t>S</a:t>
                      </a:r>
                      <a:r>
                        <a:rPr dirty="0" sz="1200">
                          <a:solidFill>
                            <a:srgbClr val="40330D"/>
                          </a:solidFill>
                          <a:latin typeface="Arial"/>
                          <a:cs typeface="Arial"/>
                        </a:rPr>
                        <a:t>t</a:t>
                      </a:r>
                      <a:r>
                        <a:rPr dirty="0" sz="1200">
                          <a:solidFill>
                            <a:srgbClr val="40330D"/>
                          </a:solidFill>
                          <a:latin typeface="Arial"/>
                          <a:cs typeface="Arial"/>
                        </a:rPr>
                        <a:t>u</a:t>
                      </a:r>
                      <a:r>
                        <a:rPr dirty="0" sz="1200">
                          <a:solidFill>
                            <a:srgbClr val="40330D"/>
                          </a:solidFill>
                          <a:latin typeface="Arial"/>
                          <a:cs typeface="Arial"/>
                        </a:rPr>
                        <a:t>d</a:t>
                      </a:r>
                      <a:r>
                        <a:rPr dirty="0" sz="1200">
                          <a:solidFill>
                            <a:srgbClr val="40330D"/>
                          </a:solidFill>
                          <a:latin typeface="Arial"/>
                          <a:cs typeface="Arial"/>
                        </a:rPr>
                        <a:t>i</a:t>
                      </a:r>
                      <a:r>
                        <a:rPr dirty="0" sz="1200">
                          <a:solidFill>
                            <a:srgbClr val="40330D"/>
                          </a:solidFill>
                          <a:latin typeface="Arial"/>
                          <a:cs typeface="Arial"/>
                        </a:rPr>
                        <a:t>e</a:t>
                      </a:r>
                      <a:r>
                        <a:rPr dirty="0" sz="1200">
                          <a:solidFill>
                            <a:srgbClr val="40330D"/>
                          </a:solidFill>
                          <a:latin typeface="Arial"/>
                          <a:cs typeface="Arial"/>
                        </a:rPr>
                        <a:t>s</a:t>
                      </a:r>
                      <a:r>
                        <a:rPr dirty="0" sz="1200">
                          <a:solidFill>
                            <a:srgbClr val="40330D"/>
                          </a:solidFill>
                          <a:latin typeface="Arial"/>
                          <a:cs typeface="Arial"/>
                        </a:rPr>
                        <a:t>/</a:t>
                      </a:r>
                      <a:r>
                        <a:rPr dirty="0" sz="1200">
                          <a:solidFill>
                            <a:srgbClr val="40330D"/>
                          </a:solidFill>
                          <a:latin typeface="Arial"/>
                          <a:cs typeface="Arial"/>
                        </a:rPr>
                        <a:t>F</a:t>
                      </a:r>
                      <a:r>
                        <a:rPr dirty="0" sz="1200">
                          <a:solidFill>
                            <a:srgbClr val="40330D"/>
                          </a:solidFill>
                          <a:latin typeface="Arial"/>
                          <a:cs typeface="Arial"/>
                        </a:rPr>
                        <a:t>i</a:t>
                      </a:r>
                      <a:r>
                        <a:rPr dirty="0" sz="1200">
                          <a:solidFill>
                            <a:srgbClr val="40330D"/>
                          </a:solidFill>
                          <a:latin typeface="Arial"/>
                          <a:cs typeface="Arial"/>
                        </a:rPr>
                        <a:t>q</a:t>
                      </a:r>
                      <a:r>
                        <a:rPr dirty="0" sz="1200">
                          <a:solidFill>
                            <a:srgbClr val="40330D"/>
                          </a:solidFill>
                          <a:latin typeface="Arial"/>
                          <a:cs typeface="Arial"/>
                        </a:rPr>
                        <a:t>h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8662">
                      <a:solidFill>
                        <a:srgbClr val="FFFFFF"/>
                      </a:solidFill>
                      <a:prstDash val="solid"/>
                    </a:lnL>
                    <a:lnT w="8663">
                      <a:solidFill>
                        <a:srgbClr val="FFFFFF"/>
                      </a:solidFill>
                      <a:prstDash val="solid"/>
                    </a:lnT>
                    <a:lnB w="8663">
                      <a:solidFill>
                        <a:srgbClr val="FFFFFF"/>
                      </a:solidFill>
                      <a:prstDash val="solid"/>
                    </a:lnB>
                    <a:solidFill>
                      <a:srgbClr val="DEDEDA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Application>Microsoft Office PowerPoint</Application>
  <PresentationFormat>On-screen Show (4:3)</PresentationFormat>
  <ScaleCrop>false</ScaleCrop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2024-05-05T12:53:54Z</dcterms:created>
  <dcterms:modified xsi:type="dcterms:W3CDTF">2024-05-05T12:53:54Z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2023-12-04T00:00:00Z</vt:filetime>
  </property>
  <property fmtid="{D5CDD505-2E9C-101B-9397-08002B2CF9AE}" pid="3" name="LastSaved">
    <vt:filetime>2024-05-05T00:00:00Z</vt:filetime>
  </property>
</Properties>
</file>